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Tm="32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893FC5-614A-405D-87FF-77ADBA86EA26}" type="datetimeFigureOut">
              <a:rPr lang="es-ES" smtClean="0"/>
              <a:t>27/09/2011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9D6460-16A8-4440-951F-F7906F541F5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2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Material para amalgama de plata</a:t>
            </a:r>
            <a:endParaRPr lang="es-ES" dirty="0"/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2.2593" end="2923.968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r>
              <a:rPr lang="es-ES" dirty="0" err="1" smtClean="0"/>
              <a:t>DocenTic</a:t>
            </a:r>
            <a:r>
              <a:rPr lang="es-ES" dirty="0" smtClean="0"/>
              <a:t> 2009-2010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3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250"/>
    </mc:Choice>
    <mc:Fallback>
      <p:transition advTm="3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Aparatología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063715"/>
            <a:ext cx="3200400" cy="1717995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6.3617" end="1520.658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200"/>
    </mc:Choice>
    <mc:Fallback>
      <p:transition advTm="1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Portaaamalgamas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6.134" end="1266.42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Instrumental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.1958" end="4801.70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4200"/>
    </mc:Choice>
    <mc:Fallback>
      <p:transition advTm="1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Tiempos </a:t>
            </a:r>
            <a:r>
              <a:rPr lang="es-ES" smtClean="0"/>
              <a:t>de batido</a:t>
            </a:r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6.4815" end="1581.997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200"/>
    </mc:Choice>
    <mc:Fallback>
      <p:transition advTm="20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</TotalTime>
  <Words>14</Words>
  <Application>Microsoft Office PowerPoint</Application>
  <PresentationFormat>Presentación en pantalla (4:3)</PresentationFormat>
  <Paragraphs>6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Material para amalgama de plata</vt:lpstr>
      <vt:lpstr>Aparatología</vt:lpstr>
      <vt:lpstr>Portaaamalgamas</vt:lpstr>
      <vt:lpstr>Instrumental</vt:lpstr>
      <vt:lpstr>Tiempos de batido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para amalgama de plata</dc:title>
  <dc:creator>Ampa</dc:creator>
  <cp:lastModifiedBy>Ampa</cp:lastModifiedBy>
  <cp:revision>5</cp:revision>
  <dcterms:created xsi:type="dcterms:W3CDTF">2011-09-26T20:53:42Z</dcterms:created>
  <dcterms:modified xsi:type="dcterms:W3CDTF">2011-09-27T22:05:50Z</dcterms:modified>
</cp:coreProperties>
</file>