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67D717-9477-452A-B383-5DEEF4740785}" type="datetimeFigureOut">
              <a:rPr lang="es-ES" smtClean="0"/>
              <a:t>28/09/2011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B0D43B-A036-46EE-BECB-A1A854898D7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Complementos auxiliares en clínica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Programa </a:t>
            </a:r>
            <a:r>
              <a:rPr lang="es-ES" dirty="0" err="1" smtClean="0"/>
              <a:t>DocenTic</a:t>
            </a:r>
            <a:r>
              <a:rPr lang="es-ES" dirty="0" smtClean="0"/>
              <a:t> 2009-2010</a:t>
            </a: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00.17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Clínica general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2.7719" end="501.875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8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Carro en box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6.5473" end="769.25160000000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3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0"/>
    </mc:Choice>
    <mc:Fallback>
      <p:transition spd="slow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Carro en box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66.9622" end="762.704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5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Clínica general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22562"/>
            <a:ext cx="3200400" cy="24003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721769"/>
            <a:ext cx="3200400" cy="2400300"/>
          </a:xfr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</TotalTime>
  <Words>17</Words>
  <Application>Microsoft Office PowerPoint</Application>
  <PresentationFormat>Presentación en pantalla (4:3)</PresentationFormat>
  <Paragraphs>6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Chincheta</vt:lpstr>
      <vt:lpstr>Complementos auxiliares en clínica</vt:lpstr>
      <vt:lpstr>Clínica general</vt:lpstr>
      <vt:lpstr>Carro en box</vt:lpstr>
      <vt:lpstr>Carro en box</vt:lpstr>
      <vt:lpstr>Clínica general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Complementos auxiliares en clínica</dc:title>
  <dc:creator>Ampa</dc:creator>
  <cp:lastModifiedBy>Ampa</cp:lastModifiedBy>
  <cp:revision>4</cp:revision>
  <dcterms:created xsi:type="dcterms:W3CDTF">2011-09-26T20:26:23Z</dcterms:created>
  <dcterms:modified xsi:type="dcterms:W3CDTF">2011-09-28T20:56:47Z</dcterms:modified>
</cp:coreProperties>
</file>