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3E4B30-92F9-454E-96DF-DE291695257E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B97F77-B69B-4F98-8D1F-66C8B650690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Puesto laboratorio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r>
              <a:rPr lang="es-ES" dirty="0" err="1" smtClean="0"/>
              <a:t>Docentic</a:t>
            </a:r>
            <a:r>
              <a:rPr lang="es-ES" dirty="0" smtClean="0"/>
              <a:t> 2009-2010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9.0408" end="1427.36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000"/>
    </mc:Choice>
    <mc:Fallback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Laboratorio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9.825" end="434.08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3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Puesto de trabajo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.5684" end="1400.425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Fantoma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9.9401" end="301.7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</TotalTime>
  <Words>10</Words>
  <Application>Microsoft Office PowerPoint</Application>
  <PresentationFormat>Presentación en pantalla (4:3)</PresentationFormat>
  <Paragraphs>5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Chincheta</vt:lpstr>
      <vt:lpstr>Puesto laboratorio</vt:lpstr>
      <vt:lpstr>Laboratorio</vt:lpstr>
      <vt:lpstr>Puesto de trabajo</vt:lpstr>
      <vt:lpstr>Fantoma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Puesto laboratorio</dc:title>
  <dc:creator>Ampa</dc:creator>
  <cp:lastModifiedBy>Ampa</cp:lastModifiedBy>
  <cp:revision>2</cp:revision>
  <dcterms:created xsi:type="dcterms:W3CDTF">2011-09-26T20:35:58Z</dcterms:created>
  <dcterms:modified xsi:type="dcterms:W3CDTF">2011-09-28T20:33:27Z</dcterms:modified>
</cp:coreProperties>
</file>