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B02ECC-0C1C-40FF-A01A-243508F60419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F0FC448-3C17-43DE-8A2B-C45B6912901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6.wav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wav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8.wav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resina compuesta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Programa </a:t>
            </a:r>
            <a:r>
              <a:rPr lang="es-ES" dirty="0" err="1" smtClean="0"/>
              <a:t>DocenTic</a:t>
            </a:r>
            <a:r>
              <a:rPr lang="es-ES" dirty="0" smtClean="0"/>
              <a:t> 2009-2010</a:t>
            </a: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0.3819" end="965.540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0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Grabado ácido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956" y="2120900"/>
            <a:ext cx="2711638" cy="3603625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88439"/>
            <a:ext cx="3373244" cy="2740761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0.4413" end="1360.66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9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Adhesivo </a:t>
            </a:r>
            <a:r>
              <a:rPr lang="es-ES" dirty="0" err="1" smtClean="0"/>
              <a:t>dentinario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48.9646" end="1580.688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52272"/>
      </p:ext>
    </p:extLst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Resina compuesta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5.5506" end="845.55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Espátulas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96" y="2564904"/>
            <a:ext cx="4420318" cy="3312368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6.7405" end="645.45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4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Matrices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.9745" end="1346.96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Cuñas </a:t>
            </a:r>
            <a:r>
              <a:rPr lang="es-ES" dirty="0" err="1" smtClean="0"/>
              <a:t>interproximales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69" y="2192338"/>
            <a:ext cx="5076825" cy="3457575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.8989" end="839.46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Fresas de pulido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.7037" end="1455.316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</TotalTime>
  <Words>19</Words>
  <Application>Microsoft Office PowerPoint</Application>
  <PresentationFormat>Presentación en pantalla (4:3)</PresentationFormat>
  <Paragraphs>9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Chincheta</vt:lpstr>
      <vt:lpstr>Material resina compuesta</vt:lpstr>
      <vt:lpstr>Grabado ácido</vt:lpstr>
      <vt:lpstr>Adhesivo dentinario</vt:lpstr>
      <vt:lpstr>Resina compuesta</vt:lpstr>
      <vt:lpstr>Espátulas</vt:lpstr>
      <vt:lpstr>Matrices</vt:lpstr>
      <vt:lpstr>Cuñas interproximales</vt:lpstr>
      <vt:lpstr>Fresas de pulido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resina compuesta</dc:title>
  <dc:creator>Ampa</dc:creator>
  <cp:lastModifiedBy>Ampa</cp:lastModifiedBy>
  <cp:revision>7</cp:revision>
  <dcterms:created xsi:type="dcterms:W3CDTF">2011-09-26T19:59:28Z</dcterms:created>
  <dcterms:modified xsi:type="dcterms:W3CDTF">2011-09-28T19:38:12Z</dcterms:modified>
</cp:coreProperties>
</file>