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82" r:id="rId4"/>
    <p:sldMasterId id="2147483698" r:id="rId5"/>
    <p:sldMasterId id="2147483753" r:id="rId6"/>
  </p:sldMasterIdLst>
  <p:notesMasterIdLst>
    <p:notesMasterId r:id="rId157"/>
  </p:notesMasterIdLst>
  <p:handoutMasterIdLst>
    <p:handoutMasterId r:id="rId158"/>
  </p:handoutMasterIdLst>
  <p:sldIdLst>
    <p:sldId id="896" r:id="rId7"/>
    <p:sldId id="928" r:id="rId8"/>
    <p:sldId id="945" r:id="rId9"/>
    <p:sldId id="946" r:id="rId10"/>
    <p:sldId id="947" r:id="rId11"/>
    <p:sldId id="948" r:id="rId12"/>
    <p:sldId id="919" r:id="rId13"/>
    <p:sldId id="920" r:id="rId14"/>
    <p:sldId id="949" r:id="rId15"/>
    <p:sldId id="950" r:id="rId16"/>
    <p:sldId id="951" r:id="rId17"/>
    <p:sldId id="953" r:id="rId18"/>
    <p:sldId id="954" r:id="rId19"/>
    <p:sldId id="955" r:id="rId20"/>
    <p:sldId id="956" r:id="rId21"/>
    <p:sldId id="957" r:id="rId22"/>
    <p:sldId id="958" r:id="rId23"/>
    <p:sldId id="959" r:id="rId24"/>
    <p:sldId id="960" r:id="rId25"/>
    <p:sldId id="961" r:id="rId26"/>
    <p:sldId id="962" r:id="rId27"/>
    <p:sldId id="963" r:id="rId28"/>
    <p:sldId id="964" r:id="rId29"/>
    <p:sldId id="965" r:id="rId30"/>
    <p:sldId id="966" r:id="rId31"/>
    <p:sldId id="967" r:id="rId32"/>
    <p:sldId id="968" r:id="rId33"/>
    <p:sldId id="969" r:id="rId34"/>
    <p:sldId id="970" r:id="rId35"/>
    <p:sldId id="976" r:id="rId36"/>
    <p:sldId id="977" r:id="rId37"/>
    <p:sldId id="971" r:id="rId38"/>
    <p:sldId id="972" r:id="rId39"/>
    <p:sldId id="973" r:id="rId40"/>
    <p:sldId id="974" r:id="rId41"/>
    <p:sldId id="975" r:id="rId42"/>
    <p:sldId id="978" r:id="rId43"/>
    <p:sldId id="979" r:id="rId44"/>
    <p:sldId id="980" r:id="rId45"/>
    <p:sldId id="981" r:id="rId46"/>
    <p:sldId id="982" r:id="rId47"/>
    <p:sldId id="983" r:id="rId48"/>
    <p:sldId id="984" r:id="rId49"/>
    <p:sldId id="985" r:id="rId50"/>
    <p:sldId id="986" r:id="rId51"/>
    <p:sldId id="987" r:id="rId52"/>
    <p:sldId id="988" r:id="rId53"/>
    <p:sldId id="989" r:id="rId54"/>
    <p:sldId id="990" r:id="rId55"/>
    <p:sldId id="991" r:id="rId56"/>
    <p:sldId id="992" r:id="rId57"/>
    <p:sldId id="993" r:id="rId58"/>
    <p:sldId id="994" r:id="rId59"/>
    <p:sldId id="995" r:id="rId60"/>
    <p:sldId id="996" r:id="rId61"/>
    <p:sldId id="997" r:id="rId62"/>
    <p:sldId id="998" r:id="rId63"/>
    <p:sldId id="999" r:id="rId64"/>
    <p:sldId id="1000" r:id="rId65"/>
    <p:sldId id="1001" r:id="rId66"/>
    <p:sldId id="1002" r:id="rId67"/>
    <p:sldId id="1003" r:id="rId68"/>
    <p:sldId id="1004" r:id="rId69"/>
    <p:sldId id="1005" r:id="rId70"/>
    <p:sldId id="1006" r:id="rId71"/>
    <p:sldId id="1007" r:id="rId72"/>
    <p:sldId id="1008" r:id="rId73"/>
    <p:sldId id="1009" r:id="rId74"/>
    <p:sldId id="1010" r:id="rId75"/>
    <p:sldId id="1011" r:id="rId76"/>
    <p:sldId id="1012" r:id="rId77"/>
    <p:sldId id="1013" r:id="rId78"/>
    <p:sldId id="1014" r:id="rId79"/>
    <p:sldId id="1015" r:id="rId80"/>
    <p:sldId id="1016" r:id="rId81"/>
    <p:sldId id="1017" r:id="rId82"/>
    <p:sldId id="1018" r:id="rId83"/>
    <p:sldId id="1019" r:id="rId84"/>
    <p:sldId id="1020" r:id="rId85"/>
    <p:sldId id="1021" r:id="rId86"/>
    <p:sldId id="1022" r:id="rId87"/>
    <p:sldId id="1023" r:id="rId88"/>
    <p:sldId id="1024" r:id="rId89"/>
    <p:sldId id="1025" r:id="rId90"/>
    <p:sldId id="1026" r:id="rId91"/>
    <p:sldId id="1027" r:id="rId92"/>
    <p:sldId id="1028" r:id="rId93"/>
    <p:sldId id="1029" r:id="rId94"/>
    <p:sldId id="1030" r:id="rId95"/>
    <p:sldId id="1031" r:id="rId96"/>
    <p:sldId id="1032" r:id="rId97"/>
    <p:sldId id="1033" r:id="rId98"/>
    <p:sldId id="1034" r:id="rId99"/>
    <p:sldId id="1035" r:id="rId100"/>
    <p:sldId id="1036" r:id="rId101"/>
    <p:sldId id="1037" r:id="rId102"/>
    <p:sldId id="1038" r:id="rId103"/>
    <p:sldId id="1039" r:id="rId104"/>
    <p:sldId id="1040" r:id="rId105"/>
    <p:sldId id="1041" r:id="rId106"/>
    <p:sldId id="1042" r:id="rId107"/>
    <p:sldId id="1043" r:id="rId108"/>
    <p:sldId id="1044" r:id="rId109"/>
    <p:sldId id="1045" r:id="rId110"/>
    <p:sldId id="1046" r:id="rId111"/>
    <p:sldId id="1047" r:id="rId112"/>
    <p:sldId id="1048" r:id="rId113"/>
    <p:sldId id="1049" r:id="rId114"/>
    <p:sldId id="1050" r:id="rId115"/>
    <p:sldId id="1051" r:id="rId116"/>
    <p:sldId id="1052" r:id="rId117"/>
    <p:sldId id="1053" r:id="rId118"/>
    <p:sldId id="1054" r:id="rId119"/>
    <p:sldId id="1055" r:id="rId120"/>
    <p:sldId id="1056" r:id="rId121"/>
    <p:sldId id="1057" r:id="rId122"/>
    <p:sldId id="1058" r:id="rId123"/>
    <p:sldId id="1059" r:id="rId124"/>
    <p:sldId id="1060" r:id="rId125"/>
    <p:sldId id="1061" r:id="rId126"/>
    <p:sldId id="1062" r:id="rId127"/>
    <p:sldId id="1063" r:id="rId128"/>
    <p:sldId id="1064" r:id="rId129"/>
    <p:sldId id="1065" r:id="rId130"/>
    <p:sldId id="1066" r:id="rId131"/>
    <p:sldId id="1067" r:id="rId132"/>
    <p:sldId id="1068" r:id="rId133"/>
    <p:sldId id="1069" r:id="rId134"/>
    <p:sldId id="1070" r:id="rId135"/>
    <p:sldId id="1071" r:id="rId136"/>
    <p:sldId id="1072" r:id="rId137"/>
    <p:sldId id="1073" r:id="rId138"/>
    <p:sldId id="1074" r:id="rId139"/>
    <p:sldId id="1075" r:id="rId140"/>
    <p:sldId id="1076" r:id="rId141"/>
    <p:sldId id="1077" r:id="rId142"/>
    <p:sldId id="1078" r:id="rId143"/>
    <p:sldId id="1079" r:id="rId144"/>
    <p:sldId id="1080" r:id="rId145"/>
    <p:sldId id="1081" r:id="rId146"/>
    <p:sldId id="1082" r:id="rId147"/>
    <p:sldId id="1083" r:id="rId148"/>
    <p:sldId id="1084" r:id="rId149"/>
    <p:sldId id="1085" r:id="rId150"/>
    <p:sldId id="1086" r:id="rId151"/>
    <p:sldId id="1087" r:id="rId152"/>
    <p:sldId id="1088" r:id="rId153"/>
    <p:sldId id="1089" r:id="rId154"/>
    <p:sldId id="1090" r:id="rId155"/>
    <p:sldId id="952" r:id="rId156"/>
  </p:sldIdLst>
  <p:sldSz cx="12192000" cy="6858000"/>
  <p:notesSz cx="6858000" cy="9144000"/>
  <p:defaultTextStyle>
    <a:defPPr>
      <a:defRPr lang="fr-FR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3" orient="horz" pos="3159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575" userDrawn="1">
          <p15:clr>
            <a:srgbClr val="A4A3A4"/>
          </p15:clr>
        </p15:guide>
        <p15:guide id="8" pos="7105" userDrawn="1">
          <p15:clr>
            <a:srgbClr val="A4A3A4"/>
          </p15:clr>
        </p15:guide>
        <p15:guide id="9" pos="7408" userDrawn="1">
          <p15:clr>
            <a:srgbClr val="A4A3A4"/>
          </p15:clr>
        </p15:guide>
        <p15:guide id="10" pos="303" userDrawn="1">
          <p15:clr>
            <a:srgbClr val="A4A3A4"/>
          </p15:clr>
        </p15:guide>
        <p15:guide id="11" pos="1965" userDrawn="1">
          <p15:clr>
            <a:srgbClr val="A4A3A4"/>
          </p15:clr>
        </p15:guide>
        <p15:guide id="12" pos="5715" userDrawn="1">
          <p15:clr>
            <a:srgbClr val="A4A3A4"/>
          </p15:clr>
        </p15:guide>
        <p15:guide id="13" pos="4384" userDrawn="1">
          <p15:clr>
            <a:srgbClr val="A4A3A4"/>
          </p15:clr>
        </p15:guide>
        <p15:guide id="14" orient="horz" pos="3295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333"/>
    <a:srgbClr val="EBAC9C"/>
    <a:srgbClr val="E8E8E8"/>
    <a:srgbClr val="E08066"/>
    <a:srgbClr val="D5A305"/>
    <a:srgbClr val="EBB605"/>
    <a:srgbClr val="2048B9"/>
    <a:srgbClr val="2C90AB"/>
    <a:srgbClr val="193993"/>
    <a:srgbClr val="2048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FD6DF1-68D0-437F-BC0B-473670B55D5C}" v="6" dt="2020-01-23T22:18:08.524"/>
    <p1510:client id="{9A63F3D5-FB8D-4DF6-A04E-D4A645284F9F}" v="1" dt="2020-01-23T16:50:41.3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1" autoAdjust="0"/>
    <p:restoredTop sz="95417" autoAdjust="0"/>
  </p:normalViewPr>
  <p:slideViewPr>
    <p:cSldViewPr>
      <p:cViewPr varScale="1">
        <p:scale>
          <a:sx n="64" d="100"/>
          <a:sy n="64" d="100"/>
        </p:scale>
        <p:origin x="788" y="40"/>
      </p:cViewPr>
      <p:guideLst>
        <p:guide orient="horz" pos="2251"/>
        <p:guide orient="horz" pos="3159"/>
        <p:guide orient="horz" pos="981"/>
        <p:guide pos="3840"/>
        <p:guide pos="575"/>
        <p:guide pos="7105"/>
        <p:guide pos="7408"/>
        <p:guide pos="303"/>
        <p:guide pos="1965"/>
        <p:guide pos="5715"/>
        <p:guide pos="4384"/>
        <p:guide orient="horz" pos="3295"/>
        <p:guide orient="horz" pos="2160"/>
      </p:guideLst>
    </p:cSldViewPr>
  </p:slideViewPr>
  <p:outlineViewPr>
    <p:cViewPr>
      <p:scale>
        <a:sx n="33" d="100"/>
        <a:sy n="33" d="100"/>
      </p:scale>
      <p:origin x="0" y="-285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2988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59" Type="http://schemas.openxmlformats.org/officeDocument/2006/relationships/presProps" Target="presProps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89.xml"/><Relationship Id="rId160" Type="http://schemas.openxmlformats.org/officeDocument/2006/relationships/viewProps" Target="viewProps.xml"/><Relationship Id="rId22" Type="http://schemas.openxmlformats.org/officeDocument/2006/relationships/slide" Target="slides/slide16.xml"/><Relationship Id="rId43" Type="http://schemas.openxmlformats.org/officeDocument/2006/relationships/slide" Target="slides/slide37.xml"/><Relationship Id="rId64" Type="http://schemas.openxmlformats.org/officeDocument/2006/relationships/slide" Target="slides/slide58.xml"/><Relationship Id="rId118" Type="http://schemas.openxmlformats.org/officeDocument/2006/relationships/slide" Target="slides/slide112.xml"/><Relationship Id="rId139" Type="http://schemas.openxmlformats.org/officeDocument/2006/relationships/slide" Target="slides/slide133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6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51" Type="http://schemas.openxmlformats.org/officeDocument/2006/relationships/slide" Target="slides/slide145.xml"/><Relationship Id="rId156" Type="http://schemas.openxmlformats.org/officeDocument/2006/relationships/slide" Target="slides/slide150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6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54" Type="http://schemas.openxmlformats.org/officeDocument/2006/relationships/slide" Target="slides/slide148.xml"/><Relationship Id="rId16" Type="http://schemas.openxmlformats.org/officeDocument/2006/relationships/slide" Target="slides/slide10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90" Type="http://schemas.openxmlformats.org/officeDocument/2006/relationships/slide" Target="slides/slide84.xml"/><Relationship Id="rId27" Type="http://schemas.openxmlformats.org/officeDocument/2006/relationships/slide" Target="slides/slide21.xml"/><Relationship Id="rId48" Type="http://schemas.openxmlformats.org/officeDocument/2006/relationships/slide" Target="slides/slide42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34" Type="http://schemas.openxmlformats.org/officeDocument/2006/relationships/slide" Target="slides/slide128.xml"/><Relationship Id="rId80" Type="http://schemas.openxmlformats.org/officeDocument/2006/relationships/slide" Target="slides/slide74.xml"/><Relationship Id="rId155" Type="http://schemas.openxmlformats.org/officeDocument/2006/relationships/slide" Target="slides/slide14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lenguer Salvador, Amalia" userId="69c32e07-b62c-4dbf-a452-4fdecc982a2a" providerId="ADAL" clId="{23A6509B-A6E2-4385-8230-2EA56355C2AD}"/>
    <pc:docChg chg="modSld">
      <pc:chgData name="Belenguer Salvador, Amalia" userId="69c32e07-b62c-4dbf-a452-4fdecc982a2a" providerId="ADAL" clId="{23A6509B-A6E2-4385-8230-2EA56355C2AD}" dt="2019-11-19T16:06:57.366" v="46" actId="1036"/>
      <pc:docMkLst>
        <pc:docMk/>
      </pc:docMkLst>
      <pc:sldChg chg="modSp">
        <pc:chgData name="Belenguer Salvador, Amalia" userId="69c32e07-b62c-4dbf-a452-4fdecc982a2a" providerId="ADAL" clId="{23A6509B-A6E2-4385-8230-2EA56355C2AD}" dt="2019-11-19T16:05:31.155" v="5" actId="1076"/>
        <pc:sldMkLst>
          <pc:docMk/>
          <pc:sldMk cId="63299255" sldId="896"/>
        </pc:sldMkLst>
        <pc:picChg chg="mod">
          <ac:chgData name="Belenguer Salvador, Amalia" userId="69c32e07-b62c-4dbf-a452-4fdecc982a2a" providerId="ADAL" clId="{23A6509B-A6E2-4385-8230-2EA56355C2AD}" dt="2019-11-19T16:05:31.155" v="5" actId="1076"/>
          <ac:picMkLst>
            <pc:docMk/>
            <pc:sldMk cId="63299255" sldId="896"/>
            <ac:picMk id="2" creationId="{2BECEDEF-CDAE-45BB-860F-AD0A1BA07124}"/>
          </ac:picMkLst>
        </pc:picChg>
      </pc:sldChg>
      <pc:sldChg chg="addSp delSp modSp">
        <pc:chgData name="Belenguer Salvador, Amalia" userId="69c32e07-b62c-4dbf-a452-4fdecc982a2a" providerId="ADAL" clId="{23A6509B-A6E2-4385-8230-2EA56355C2AD}" dt="2019-11-19T16:06:15.630" v="19" actId="14100"/>
        <pc:sldMkLst>
          <pc:docMk/>
          <pc:sldMk cId="2071709106" sldId="919"/>
        </pc:sldMkLst>
        <pc:picChg chg="add mod">
          <ac:chgData name="Belenguer Salvador, Amalia" userId="69c32e07-b62c-4dbf-a452-4fdecc982a2a" providerId="ADAL" clId="{23A6509B-A6E2-4385-8230-2EA56355C2AD}" dt="2019-11-19T16:06:15.630" v="19" actId="14100"/>
          <ac:picMkLst>
            <pc:docMk/>
            <pc:sldMk cId="2071709106" sldId="919"/>
            <ac:picMk id="7" creationId="{B39BD1B6-3808-4AAD-973B-B6CC88E947F0}"/>
          </ac:picMkLst>
        </pc:picChg>
        <pc:picChg chg="del mod">
          <ac:chgData name="Belenguer Salvador, Amalia" userId="69c32e07-b62c-4dbf-a452-4fdecc982a2a" providerId="ADAL" clId="{23A6509B-A6E2-4385-8230-2EA56355C2AD}" dt="2019-11-19T16:06:11.642" v="17" actId="478"/>
          <ac:picMkLst>
            <pc:docMk/>
            <pc:sldMk cId="2071709106" sldId="919"/>
            <ac:picMk id="11" creationId="{18576275-C509-4913-888E-38A4D6495CF7}"/>
          </ac:picMkLst>
        </pc:picChg>
      </pc:sldChg>
      <pc:sldChg chg="addSp delSp modSp">
        <pc:chgData name="Belenguer Salvador, Amalia" userId="69c32e07-b62c-4dbf-a452-4fdecc982a2a" providerId="ADAL" clId="{23A6509B-A6E2-4385-8230-2EA56355C2AD}" dt="2019-11-19T16:05:42.721" v="15" actId="1036"/>
        <pc:sldMkLst>
          <pc:docMk/>
          <pc:sldMk cId="1402031129" sldId="928"/>
        </pc:sldMkLst>
        <pc:graphicFrameChg chg="add del mod">
          <ac:chgData name="Belenguer Salvador, Amalia" userId="69c32e07-b62c-4dbf-a452-4fdecc982a2a" providerId="ADAL" clId="{23A6509B-A6E2-4385-8230-2EA56355C2AD}" dt="2019-11-19T16:05:28.090" v="4"/>
          <ac:graphicFrameMkLst>
            <pc:docMk/>
            <pc:sldMk cId="1402031129" sldId="928"/>
            <ac:graphicFrameMk id="2" creationId="{C1AB4F4E-12A9-48DA-835C-9725A21EA7A9}"/>
          </ac:graphicFrameMkLst>
        </pc:graphicFrameChg>
        <pc:picChg chg="add mod">
          <ac:chgData name="Belenguer Salvador, Amalia" userId="69c32e07-b62c-4dbf-a452-4fdecc982a2a" providerId="ADAL" clId="{23A6509B-A6E2-4385-8230-2EA56355C2AD}" dt="2019-11-19T16:05:42.721" v="15" actId="1036"/>
          <ac:picMkLst>
            <pc:docMk/>
            <pc:sldMk cId="1402031129" sldId="928"/>
            <ac:picMk id="7" creationId="{91F4F172-B7AE-4B75-851B-F92B4E634548}"/>
          </ac:picMkLst>
        </pc:picChg>
        <pc:picChg chg="del mod">
          <ac:chgData name="Belenguer Salvador, Amalia" userId="69c32e07-b62c-4dbf-a452-4fdecc982a2a" providerId="ADAL" clId="{23A6509B-A6E2-4385-8230-2EA56355C2AD}" dt="2019-11-19T16:05:21.121" v="2" actId="478"/>
          <ac:picMkLst>
            <pc:docMk/>
            <pc:sldMk cId="1402031129" sldId="928"/>
            <ac:picMk id="11" creationId="{18576275-C509-4913-888E-38A4D6495CF7}"/>
          </ac:picMkLst>
        </pc:picChg>
      </pc:sldChg>
    </pc:docChg>
  </pc:docChgLst>
  <pc:docChgLst>
    <pc:chgData name="Contreras Tolosa, Jose" userId="8c25215d-f565-43d9-b64e-329c38968139" providerId="ADAL" clId="{A5AAD1E8-3790-4BE4-87CB-0BBE0B370F8D}"/>
    <pc:docChg chg="undo custSel addSld delSld modSld">
      <pc:chgData name="Contreras Tolosa, Jose" userId="8c25215d-f565-43d9-b64e-329c38968139" providerId="ADAL" clId="{A5AAD1E8-3790-4BE4-87CB-0BBE0B370F8D}" dt="2019-11-13T09:47:21.622" v="164" actId="20577"/>
      <pc:docMkLst>
        <pc:docMk/>
      </pc:docMkLst>
      <pc:sldChg chg="addSp delSp modSp">
        <pc:chgData name="Contreras Tolosa, Jose" userId="8c25215d-f565-43d9-b64e-329c38968139" providerId="ADAL" clId="{A5AAD1E8-3790-4BE4-87CB-0BBE0B370F8D}" dt="2019-11-13T09:33:07.181" v="12" actId="1440"/>
        <pc:sldMkLst>
          <pc:docMk/>
          <pc:sldMk cId="63299255" sldId="896"/>
        </pc:sldMkLst>
        <pc:picChg chg="add mod">
          <ac:chgData name="Contreras Tolosa, Jose" userId="8c25215d-f565-43d9-b64e-329c38968139" providerId="ADAL" clId="{A5AAD1E8-3790-4BE4-87CB-0BBE0B370F8D}" dt="2019-11-13T09:33:07.181" v="12" actId="1440"/>
          <ac:picMkLst>
            <pc:docMk/>
            <pc:sldMk cId="63299255" sldId="896"/>
            <ac:picMk id="2" creationId="{2BECEDEF-CDAE-45BB-860F-AD0A1BA07124}"/>
          </ac:picMkLst>
        </pc:picChg>
        <pc:picChg chg="add del mod">
          <ac:chgData name="Contreras Tolosa, Jose" userId="8c25215d-f565-43d9-b64e-329c38968139" providerId="ADAL" clId="{A5AAD1E8-3790-4BE4-87CB-0BBE0B370F8D}" dt="2019-11-13T09:32:45.043" v="4" actId="478"/>
          <ac:picMkLst>
            <pc:docMk/>
            <pc:sldMk cId="63299255" sldId="896"/>
            <ac:picMk id="7" creationId="{9BEB082E-C3CB-46B4-8E9F-5FB97DCF94F7}"/>
          </ac:picMkLst>
        </pc:picChg>
        <pc:picChg chg="del">
          <ac:chgData name="Contreras Tolosa, Jose" userId="8c25215d-f565-43d9-b64e-329c38968139" providerId="ADAL" clId="{A5AAD1E8-3790-4BE4-87CB-0BBE0B370F8D}" dt="2019-11-13T09:32:03.134" v="0" actId="478"/>
          <ac:picMkLst>
            <pc:docMk/>
            <pc:sldMk cId="63299255" sldId="896"/>
            <ac:picMk id="1026" creationId="{E5DF3313-77DB-47BA-AD1D-F6AD128CE57F}"/>
          </ac:picMkLst>
        </pc:picChg>
      </pc:sldChg>
      <pc:sldChg chg="modSp">
        <pc:chgData name="Contreras Tolosa, Jose" userId="8c25215d-f565-43d9-b64e-329c38968139" providerId="ADAL" clId="{A5AAD1E8-3790-4BE4-87CB-0BBE0B370F8D}" dt="2019-11-13T09:38:56.033" v="97" actId="20577"/>
        <pc:sldMkLst>
          <pc:docMk/>
          <pc:sldMk cId="2071709106" sldId="919"/>
        </pc:sldMkLst>
        <pc:spChg chg="mod">
          <ac:chgData name="Contreras Tolosa, Jose" userId="8c25215d-f565-43d9-b64e-329c38968139" providerId="ADAL" clId="{A5AAD1E8-3790-4BE4-87CB-0BBE0B370F8D}" dt="2019-11-13T09:38:56.033" v="97" actId="20577"/>
          <ac:spMkLst>
            <pc:docMk/>
            <pc:sldMk cId="2071709106" sldId="919"/>
            <ac:spMk id="9" creationId="{206558B6-B9E3-43E6-8724-6AF047CD0E6C}"/>
          </ac:spMkLst>
        </pc:spChg>
      </pc:sldChg>
      <pc:sldChg chg="addSp modSp">
        <pc:chgData name="Contreras Tolosa, Jose" userId="8c25215d-f565-43d9-b64e-329c38968139" providerId="ADAL" clId="{A5AAD1E8-3790-4BE4-87CB-0BBE0B370F8D}" dt="2019-11-13T09:39:46.289" v="102" actId="1076"/>
        <pc:sldMkLst>
          <pc:docMk/>
          <pc:sldMk cId="2053787310" sldId="920"/>
        </pc:sldMkLst>
        <pc:picChg chg="add mod ord">
          <ac:chgData name="Contreras Tolosa, Jose" userId="8c25215d-f565-43d9-b64e-329c38968139" providerId="ADAL" clId="{A5AAD1E8-3790-4BE4-87CB-0BBE0B370F8D}" dt="2019-11-13T09:39:25.627" v="100" actId="167"/>
          <ac:picMkLst>
            <pc:docMk/>
            <pc:sldMk cId="2053787310" sldId="920"/>
            <ac:picMk id="10" creationId="{14C40978-C9DB-4653-9799-12640839B0A8}"/>
          </ac:picMkLst>
        </pc:picChg>
        <pc:picChg chg="add mod">
          <ac:chgData name="Contreras Tolosa, Jose" userId="8c25215d-f565-43d9-b64e-329c38968139" providerId="ADAL" clId="{A5AAD1E8-3790-4BE4-87CB-0BBE0B370F8D}" dt="2019-11-13T09:39:46.289" v="102" actId="1076"/>
          <ac:picMkLst>
            <pc:docMk/>
            <pc:sldMk cId="2053787310" sldId="920"/>
            <ac:picMk id="11" creationId="{20902F23-ECC9-48E5-9795-7B70760A46FF}"/>
          </ac:picMkLst>
        </pc:picChg>
      </pc:sldChg>
      <pc:sldChg chg="modSp">
        <pc:chgData name="Contreras Tolosa, Jose" userId="8c25215d-f565-43d9-b64e-329c38968139" providerId="ADAL" clId="{A5AAD1E8-3790-4BE4-87CB-0BBE0B370F8D}" dt="2019-11-13T09:33:17.360" v="22" actId="20577"/>
        <pc:sldMkLst>
          <pc:docMk/>
          <pc:sldMk cId="1402031129" sldId="928"/>
        </pc:sldMkLst>
        <pc:spChg chg="mod">
          <ac:chgData name="Contreras Tolosa, Jose" userId="8c25215d-f565-43d9-b64e-329c38968139" providerId="ADAL" clId="{A5AAD1E8-3790-4BE4-87CB-0BBE0B370F8D}" dt="2019-11-13T09:33:17.360" v="22" actId="20577"/>
          <ac:spMkLst>
            <pc:docMk/>
            <pc:sldMk cId="1402031129" sldId="928"/>
            <ac:spMk id="9" creationId="{206558B6-B9E3-43E6-8724-6AF047CD0E6C}"/>
          </ac:spMkLst>
        </pc:spChg>
      </pc:sldChg>
    </pc:docChg>
  </pc:docChgLst>
  <pc:docChgLst>
    <pc:chgData name="Contreras Tolosa, Jose" userId="8c25215d-f565-43d9-b64e-329c38968139" providerId="ADAL" clId="{69C1C29B-20AB-46F9-BD83-2EDB5F932B88}"/>
    <pc:docChg chg="custSel modSld">
      <pc:chgData name="Contreras Tolosa, Jose" userId="8c25215d-f565-43d9-b64e-329c38968139" providerId="ADAL" clId="{69C1C29B-20AB-46F9-BD83-2EDB5F932B88}" dt="2020-01-21T17:43:42.571" v="55"/>
      <pc:docMkLst>
        <pc:docMk/>
      </pc:docMkLst>
      <pc:sldChg chg="modSp">
        <pc:chgData name="Contreras Tolosa, Jose" userId="8c25215d-f565-43d9-b64e-329c38968139" providerId="ADAL" clId="{69C1C29B-20AB-46F9-BD83-2EDB5F932B88}" dt="2020-01-21T17:43:42.571" v="55"/>
        <pc:sldMkLst>
          <pc:docMk/>
          <pc:sldMk cId="63299255" sldId="896"/>
        </pc:sldMkLst>
        <pc:spChg chg="mod">
          <ac:chgData name="Contreras Tolosa, Jose" userId="8c25215d-f565-43d9-b64e-329c38968139" providerId="ADAL" clId="{69C1C29B-20AB-46F9-BD83-2EDB5F932B88}" dt="2020-01-21T17:43:42.571" v="55"/>
          <ac:spMkLst>
            <pc:docMk/>
            <pc:sldMk cId="63299255" sldId="896"/>
            <ac:spMk id="6" creationId="{FC58EDE2-9C12-4E95-AE15-1944DE2521FC}"/>
          </ac:spMkLst>
        </pc:spChg>
      </pc:sldChg>
    </pc:docChg>
  </pc:docChgLst>
  <pc:docChgLst>
    <pc:chgData name="Contreras Tolosa, Jose" userId="8c25215d-f565-43d9-b64e-329c38968139" providerId="ADAL" clId="{9A63F3D5-FB8D-4DF6-A04E-D4A645284F9F}"/>
    <pc:docChg chg="undo redo custSel addSld delSld modSld sldOrd">
      <pc:chgData name="Contreras Tolosa, Jose" userId="8c25215d-f565-43d9-b64e-329c38968139" providerId="ADAL" clId="{9A63F3D5-FB8D-4DF6-A04E-D4A645284F9F}" dt="2020-01-23T16:50:41.319" v="2514"/>
      <pc:docMkLst>
        <pc:docMk/>
      </pc:docMkLst>
      <pc:sldChg chg="addSp delSp modSp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63299255" sldId="896"/>
        </pc:sldMkLst>
        <pc:spChg chg="mod">
          <ac:chgData name="Contreras Tolosa, Jose" userId="8c25215d-f565-43d9-b64e-329c38968139" providerId="ADAL" clId="{9A63F3D5-FB8D-4DF6-A04E-D4A645284F9F}" dt="2020-01-19T21:49:00.630" v="55" actId="1076"/>
          <ac:spMkLst>
            <pc:docMk/>
            <pc:sldMk cId="63299255" sldId="896"/>
            <ac:spMk id="6" creationId="{FC58EDE2-9C12-4E95-AE15-1944DE2521FC}"/>
          </ac:spMkLst>
        </pc:spChg>
        <pc:spChg chg="add del mod">
          <ac:chgData name="Contreras Tolosa, Jose" userId="8c25215d-f565-43d9-b64e-329c38968139" providerId="ADAL" clId="{9A63F3D5-FB8D-4DF6-A04E-D4A645284F9F}" dt="2020-01-19T21:46:04.094" v="43" actId="20577"/>
          <ac:spMkLst>
            <pc:docMk/>
            <pc:sldMk cId="63299255" sldId="896"/>
            <ac:spMk id="10" creationId="{6CB45345-CD4C-4706-81B5-11316F03A853}"/>
          </ac:spMkLst>
        </pc:spChg>
        <pc:picChg chg="del">
          <ac:chgData name="Contreras Tolosa, Jose" userId="8c25215d-f565-43d9-b64e-329c38968139" providerId="ADAL" clId="{9A63F3D5-FB8D-4DF6-A04E-D4A645284F9F}" dt="2020-01-19T21:44:47.026" v="0" actId="478"/>
          <ac:picMkLst>
            <pc:docMk/>
            <pc:sldMk cId="63299255" sldId="896"/>
            <ac:picMk id="2" creationId="{2BECEDEF-CDAE-45BB-860F-AD0A1BA07124}"/>
          </ac:picMkLst>
        </pc:picChg>
        <pc:picChg chg="del">
          <ac:chgData name="Contreras Tolosa, Jose" userId="8c25215d-f565-43d9-b64e-329c38968139" providerId="ADAL" clId="{9A63F3D5-FB8D-4DF6-A04E-D4A645284F9F}" dt="2020-01-19T21:44:49.755" v="1" actId="478"/>
          <ac:picMkLst>
            <pc:docMk/>
            <pc:sldMk cId="63299255" sldId="896"/>
            <ac:picMk id="3" creationId="{74C60C30-C984-4FFA-9B8B-D97B1205277A}"/>
          </ac:picMkLst>
        </pc:picChg>
        <pc:picChg chg="add del mod">
          <ac:chgData name="Contreras Tolosa, Jose" userId="8c25215d-f565-43d9-b64e-329c38968139" providerId="ADAL" clId="{9A63F3D5-FB8D-4DF6-A04E-D4A645284F9F}" dt="2020-01-19T21:49:13.466" v="57" actId="478"/>
          <ac:picMkLst>
            <pc:docMk/>
            <pc:sldMk cId="63299255" sldId="896"/>
            <ac:picMk id="1026" creationId="{F8356D20-F173-4C9C-B20F-F422FA158FC8}"/>
          </ac:picMkLst>
        </pc:picChg>
        <pc:picChg chg="add del mod">
          <ac:chgData name="Contreras Tolosa, Jose" userId="8c25215d-f565-43d9-b64e-329c38968139" providerId="ADAL" clId="{9A63F3D5-FB8D-4DF6-A04E-D4A645284F9F}" dt="2020-01-19T21:51:27.445" v="73" actId="478"/>
          <ac:picMkLst>
            <pc:docMk/>
            <pc:sldMk cId="63299255" sldId="896"/>
            <ac:picMk id="1028" creationId="{A9011E2B-ECEC-464D-80CC-4E7997967E57}"/>
          </ac:picMkLst>
        </pc:picChg>
        <pc:picChg chg="add mod">
          <ac:chgData name="Contreras Tolosa, Jose" userId="8c25215d-f565-43d9-b64e-329c38968139" providerId="ADAL" clId="{9A63F3D5-FB8D-4DF6-A04E-D4A645284F9F}" dt="2020-01-19T21:51:45.630" v="78" actId="1076"/>
          <ac:picMkLst>
            <pc:docMk/>
            <pc:sldMk cId="63299255" sldId="896"/>
            <ac:picMk id="1030" creationId="{36B40A86-3A75-4548-8848-C9C5FC1CC9E2}"/>
          </ac:picMkLst>
        </pc:picChg>
      </pc:sldChg>
      <pc:sldChg chg="addSp delSp modSp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2071709106" sldId="919"/>
        </pc:sldMkLst>
        <pc:spChg chg="add mod">
          <ac:chgData name="Contreras Tolosa, Jose" userId="8c25215d-f565-43d9-b64e-329c38968139" providerId="ADAL" clId="{9A63F3D5-FB8D-4DF6-A04E-D4A645284F9F}" dt="2020-01-19T22:09:27.597" v="358" actId="478"/>
          <ac:spMkLst>
            <pc:docMk/>
            <pc:sldMk cId="2071709106" sldId="919"/>
            <ac:spMk id="3" creationId="{18EB960B-FD7C-47DB-A27A-5DE42B687023}"/>
          </ac:spMkLst>
        </pc:spChg>
        <pc:spChg chg="mod">
          <ac:chgData name="Contreras Tolosa, Jose" userId="8c25215d-f565-43d9-b64e-329c38968139" providerId="ADAL" clId="{9A63F3D5-FB8D-4DF6-A04E-D4A645284F9F}" dt="2020-01-19T22:08:46.716" v="355" actId="6549"/>
          <ac:spMkLst>
            <pc:docMk/>
            <pc:sldMk cId="2071709106" sldId="919"/>
            <ac:spMk id="8" creationId="{178E5867-A212-4B86-9D05-057A4668000F}"/>
          </ac:spMkLst>
        </pc:spChg>
        <pc:spChg chg="del mod">
          <ac:chgData name="Contreras Tolosa, Jose" userId="8c25215d-f565-43d9-b64e-329c38968139" providerId="ADAL" clId="{9A63F3D5-FB8D-4DF6-A04E-D4A645284F9F}" dt="2020-01-19T22:09:27.597" v="358" actId="478"/>
          <ac:spMkLst>
            <pc:docMk/>
            <pc:sldMk cId="2071709106" sldId="919"/>
            <ac:spMk id="9" creationId="{206558B6-B9E3-43E6-8724-6AF047CD0E6C}"/>
          </ac:spMkLst>
        </pc:spChg>
        <pc:picChg chg="del">
          <ac:chgData name="Contreras Tolosa, Jose" userId="8c25215d-f565-43d9-b64e-329c38968139" providerId="ADAL" clId="{9A63F3D5-FB8D-4DF6-A04E-D4A645284F9F}" dt="2020-01-19T22:08:04.867" v="348" actId="478"/>
          <ac:picMkLst>
            <pc:docMk/>
            <pc:sldMk cId="2071709106" sldId="919"/>
            <ac:picMk id="4" creationId="{C7967B2B-F4EF-4B72-94F2-E93442E53AFE}"/>
          </ac:picMkLst>
        </pc:picChg>
        <pc:picChg chg="del">
          <ac:chgData name="Contreras Tolosa, Jose" userId="8c25215d-f565-43d9-b64e-329c38968139" providerId="ADAL" clId="{9A63F3D5-FB8D-4DF6-A04E-D4A645284F9F}" dt="2020-01-19T22:08:01.665" v="347" actId="478"/>
          <ac:picMkLst>
            <pc:docMk/>
            <pc:sldMk cId="2071709106" sldId="919"/>
            <ac:picMk id="7" creationId="{B39BD1B6-3808-4AAD-973B-B6CC88E947F0}"/>
          </ac:picMkLst>
        </pc:picChg>
      </pc:sldChg>
      <pc:sldChg chg="addSp delSp modSp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2053787310" sldId="920"/>
        </pc:sldMkLst>
        <pc:spChg chg="add del">
          <ac:chgData name="Contreras Tolosa, Jose" userId="8c25215d-f565-43d9-b64e-329c38968139" providerId="ADAL" clId="{9A63F3D5-FB8D-4DF6-A04E-D4A645284F9F}" dt="2020-01-20T12:20:55.906" v="1925"/>
          <ac:spMkLst>
            <pc:docMk/>
            <pc:sldMk cId="2053787310" sldId="920"/>
            <ac:spMk id="5" creationId="{9DDB794A-3166-4944-AB24-BD96F0BD3ACE}"/>
          </ac:spMkLst>
        </pc:spChg>
        <pc:spChg chg="add mod">
          <ac:chgData name="Contreras Tolosa, Jose" userId="8c25215d-f565-43d9-b64e-329c38968139" providerId="ADAL" clId="{9A63F3D5-FB8D-4DF6-A04E-D4A645284F9F}" dt="2020-01-20T12:21:32.677" v="1949" actId="1076"/>
          <ac:spMkLst>
            <pc:docMk/>
            <pc:sldMk cId="2053787310" sldId="920"/>
            <ac:spMk id="7" creationId="{1295FEB1-1835-40F1-985E-5F837CCABEE1}"/>
          </ac:spMkLst>
        </pc:spChg>
        <pc:spChg chg="mod">
          <ac:chgData name="Contreras Tolosa, Jose" userId="8c25215d-f565-43d9-b64e-329c38968139" providerId="ADAL" clId="{9A63F3D5-FB8D-4DF6-A04E-D4A645284F9F}" dt="2020-01-19T22:11:01.583" v="421" actId="20577"/>
          <ac:spMkLst>
            <pc:docMk/>
            <pc:sldMk cId="2053787310" sldId="920"/>
            <ac:spMk id="8" creationId="{5CEDFEBD-D9A7-47E6-AAE3-173EDB9FD212}"/>
          </ac:spMkLst>
        </pc:spChg>
        <pc:spChg chg="del">
          <ac:chgData name="Contreras Tolosa, Jose" userId="8c25215d-f565-43d9-b64e-329c38968139" providerId="ADAL" clId="{9A63F3D5-FB8D-4DF6-A04E-D4A645284F9F}" dt="2020-01-19T22:10:20.940" v="378" actId="478"/>
          <ac:spMkLst>
            <pc:docMk/>
            <pc:sldMk cId="2053787310" sldId="920"/>
            <ac:spMk id="12" creationId="{D938C5DD-6EE7-4590-AA0A-33CCCEA5AEC2}"/>
          </ac:spMkLst>
        </pc:spChg>
        <pc:spChg chg="del">
          <ac:chgData name="Contreras Tolosa, Jose" userId="8c25215d-f565-43d9-b64e-329c38968139" providerId="ADAL" clId="{9A63F3D5-FB8D-4DF6-A04E-D4A645284F9F}" dt="2020-01-19T22:10:20.940" v="378" actId="478"/>
          <ac:spMkLst>
            <pc:docMk/>
            <pc:sldMk cId="2053787310" sldId="920"/>
            <ac:spMk id="13" creationId="{10E4BABB-FEA1-4653-8A74-D5A9C756A6A3}"/>
          </ac:spMkLst>
        </pc:spChg>
        <pc:spChg chg="del">
          <ac:chgData name="Contreras Tolosa, Jose" userId="8c25215d-f565-43d9-b64e-329c38968139" providerId="ADAL" clId="{9A63F3D5-FB8D-4DF6-A04E-D4A645284F9F}" dt="2020-01-19T22:10:20.940" v="378" actId="478"/>
          <ac:spMkLst>
            <pc:docMk/>
            <pc:sldMk cId="2053787310" sldId="920"/>
            <ac:spMk id="16" creationId="{C13398C0-7C3D-4556-8B06-B9AC6A62149E}"/>
          </ac:spMkLst>
        </pc:spChg>
        <pc:spChg chg="del">
          <ac:chgData name="Contreras Tolosa, Jose" userId="8c25215d-f565-43d9-b64e-329c38968139" providerId="ADAL" clId="{9A63F3D5-FB8D-4DF6-A04E-D4A645284F9F}" dt="2020-01-19T22:10:11.884" v="376" actId="478"/>
          <ac:spMkLst>
            <pc:docMk/>
            <pc:sldMk cId="2053787310" sldId="920"/>
            <ac:spMk id="17" creationId="{0F5543CF-6D96-4610-81EA-4AE318147017}"/>
          </ac:spMkLst>
        </pc:spChg>
        <pc:picChg chg="del">
          <ac:chgData name="Contreras Tolosa, Jose" userId="8c25215d-f565-43d9-b64e-329c38968139" providerId="ADAL" clId="{9A63F3D5-FB8D-4DF6-A04E-D4A645284F9F}" dt="2020-01-19T22:10:20.940" v="378" actId="478"/>
          <ac:picMkLst>
            <pc:docMk/>
            <pc:sldMk cId="2053787310" sldId="920"/>
            <ac:picMk id="10" creationId="{14C40978-C9DB-4653-9799-12640839B0A8}"/>
          </ac:picMkLst>
        </pc:picChg>
        <pc:picChg chg="del">
          <ac:chgData name="Contreras Tolosa, Jose" userId="8c25215d-f565-43d9-b64e-329c38968139" providerId="ADAL" clId="{9A63F3D5-FB8D-4DF6-A04E-D4A645284F9F}" dt="2020-01-19T22:10:00.662" v="375" actId="478"/>
          <ac:picMkLst>
            <pc:docMk/>
            <pc:sldMk cId="2053787310" sldId="920"/>
            <ac:picMk id="11" creationId="{20902F23-ECC9-48E5-9795-7B70760A46FF}"/>
          </ac:picMkLst>
        </pc:picChg>
        <pc:picChg chg="del">
          <ac:chgData name="Contreras Tolosa, Jose" userId="8c25215d-f565-43d9-b64e-329c38968139" providerId="ADAL" clId="{9A63F3D5-FB8D-4DF6-A04E-D4A645284F9F}" dt="2020-01-19T22:10:13.977" v="377" actId="478"/>
          <ac:picMkLst>
            <pc:docMk/>
            <pc:sldMk cId="2053787310" sldId="920"/>
            <ac:picMk id="14" creationId="{6CEF22CA-E376-4B64-853C-573AB669D423}"/>
          </ac:picMkLst>
        </pc:picChg>
        <pc:picChg chg="del">
          <ac:chgData name="Contreras Tolosa, Jose" userId="8c25215d-f565-43d9-b64e-329c38968139" providerId="ADAL" clId="{9A63F3D5-FB8D-4DF6-A04E-D4A645284F9F}" dt="2020-01-19T22:10:20.940" v="378" actId="478"/>
          <ac:picMkLst>
            <pc:docMk/>
            <pc:sldMk cId="2053787310" sldId="920"/>
            <ac:picMk id="15" creationId="{3E9887B7-FD1E-4E9C-A57C-B7C8A7748A94}"/>
          </ac:picMkLst>
        </pc:picChg>
        <pc:picChg chg="add mod">
          <ac:chgData name="Contreras Tolosa, Jose" userId="8c25215d-f565-43d9-b64e-329c38968139" providerId="ADAL" clId="{9A63F3D5-FB8D-4DF6-A04E-D4A645284F9F}" dt="2020-01-19T22:10:51.353" v="382" actId="1076"/>
          <ac:picMkLst>
            <pc:docMk/>
            <pc:sldMk cId="2053787310" sldId="920"/>
            <ac:picMk id="18" creationId="{C349DA05-795A-4CC7-8423-B7C8B44523D1}"/>
          </ac:picMkLst>
        </pc:picChg>
      </pc:sldChg>
      <pc:sldChg chg="addSp delSp modSp or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1402031129" sldId="928"/>
        </pc:sldMkLst>
        <pc:spChg chg="add mod">
          <ac:chgData name="Contreras Tolosa, Jose" userId="8c25215d-f565-43d9-b64e-329c38968139" providerId="ADAL" clId="{9A63F3D5-FB8D-4DF6-A04E-D4A645284F9F}" dt="2020-01-19T21:52:06.303" v="80" actId="478"/>
          <ac:spMkLst>
            <pc:docMk/>
            <pc:sldMk cId="1402031129" sldId="928"/>
            <ac:spMk id="3" creationId="{595D1B39-87AD-4CDE-9726-24D89586BC87}"/>
          </ac:spMkLst>
        </pc:spChg>
        <pc:spChg chg="del">
          <ac:chgData name="Contreras Tolosa, Jose" userId="8c25215d-f565-43d9-b64e-329c38968139" providerId="ADAL" clId="{9A63F3D5-FB8D-4DF6-A04E-D4A645284F9F}" dt="2020-01-19T21:52:06.303" v="80" actId="478"/>
          <ac:spMkLst>
            <pc:docMk/>
            <pc:sldMk cId="1402031129" sldId="928"/>
            <ac:spMk id="9" creationId="{206558B6-B9E3-43E6-8724-6AF047CD0E6C}"/>
          </ac:spMkLst>
        </pc:spChg>
        <pc:picChg chg="del">
          <ac:chgData name="Contreras Tolosa, Jose" userId="8c25215d-f565-43d9-b64e-329c38968139" providerId="ADAL" clId="{9A63F3D5-FB8D-4DF6-A04E-D4A645284F9F}" dt="2020-01-19T21:51:59.434" v="79" actId="478"/>
          <ac:picMkLst>
            <pc:docMk/>
            <pc:sldMk cId="1402031129" sldId="928"/>
            <ac:picMk id="7" creationId="{91F4F172-B7AE-4B75-851B-F92B4E634548}"/>
          </ac:picMkLst>
        </pc:picChg>
      </pc:sldChg>
      <pc:sldChg chg="addSp delSp modSp add or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1131486951" sldId="945"/>
        </pc:sldMkLst>
        <pc:spChg chg="del">
          <ac:chgData name="Contreras Tolosa, Jose" userId="8c25215d-f565-43d9-b64e-329c38968139" providerId="ADAL" clId="{9A63F3D5-FB8D-4DF6-A04E-D4A645284F9F}" dt="2020-01-19T21:53:55.648" v="86"/>
          <ac:spMkLst>
            <pc:docMk/>
            <pc:sldMk cId="1131486951" sldId="945"/>
            <ac:spMk id="2" creationId="{85EA0F45-FE10-40A4-9134-7E1FAECCEA54}"/>
          </ac:spMkLst>
        </pc:spChg>
        <pc:spChg chg="add del mod">
          <ac:chgData name="Contreras Tolosa, Jose" userId="8c25215d-f565-43d9-b64e-329c38968139" providerId="ADAL" clId="{9A63F3D5-FB8D-4DF6-A04E-D4A645284F9F}" dt="2020-01-19T22:04:52.091" v="251" actId="478"/>
          <ac:spMkLst>
            <pc:docMk/>
            <pc:sldMk cId="1131486951" sldId="945"/>
            <ac:spMk id="4" creationId="{3487580A-9DBB-4380-BF1B-5055E9ED162F}"/>
          </ac:spMkLst>
        </pc:spChg>
        <pc:spChg chg="add del mod">
          <ac:chgData name="Contreras Tolosa, Jose" userId="8c25215d-f565-43d9-b64e-329c38968139" providerId="ADAL" clId="{9A63F3D5-FB8D-4DF6-A04E-D4A645284F9F}" dt="2020-01-19T22:04:52.091" v="251" actId="478"/>
          <ac:spMkLst>
            <pc:docMk/>
            <pc:sldMk cId="1131486951" sldId="945"/>
            <ac:spMk id="5" creationId="{B788584A-74B2-47C9-B652-9F69021C0145}"/>
          </ac:spMkLst>
        </pc:spChg>
        <pc:spChg chg="add mod">
          <ac:chgData name="Contreras Tolosa, Jose" userId="8c25215d-f565-43d9-b64e-329c38968139" providerId="ADAL" clId="{9A63F3D5-FB8D-4DF6-A04E-D4A645284F9F}" dt="2020-01-19T21:55:34.795" v="123" actId="403"/>
          <ac:spMkLst>
            <pc:docMk/>
            <pc:sldMk cId="1131486951" sldId="945"/>
            <ac:spMk id="6" creationId="{C4936F70-B4A9-4C4F-A783-D34FDB883C39}"/>
          </ac:spMkLst>
        </pc:spChg>
        <pc:spChg chg="add del mod">
          <ac:chgData name="Contreras Tolosa, Jose" userId="8c25215d-f565-43d9-b64e-329c38968139" providerId="ADAL" clId="{9A63F3D5-FB8D-4DF6-A04E-D4A645284F9F}" dt="2020-01-19T22:05:04.093" v="253" actId="478"/>
          <ac:spMkLst>
            <pc:docMk/>
            <pc:sldMk cId="1131486951" sldId="945"/>
            <ac:spMk id="8" creationId="{9520E98E-C85A-423F-8274-E0F61C1C3448}"/>
          </ac:spMkLst>
        </pc:spChg>
        <pc:spChg chg="add del mod">
          <ac:chgData name="Contreras Tolosa, Jose" userId="8c25215d-f565-43d9-b64e-329c38968139" providerId="ADAL" clId="{9A63F3D5-FB8D-4DF6-A04E-D4A645284F9F}" dt="2020-01-19T22:05:01.842" v="252" actId="478"/>
          <ac:spMkLst>
            <pc:docMk/>
            <pc:sldMk cId="1131486951" sldId="945"/>
            <ac:spMk id="10" creationId="{31FE2B81-5D63-477C-98BA-751653228213}"/>
          </ac:spMkLst>
        </pc:spChg>
        <pc:spChg chg="add">
          <ac:chgData name="Contreras Tolosa, Jose" userId="8c25215d-f565-43d9-b64e-329c38968139" providerId="ADAL" clId="{9A63F3D5-FB8D-4DF6-A04E-D4A645284F9F}" dt="2020-01-19T22:05:05.437" v="254"/>
          <ac:spMkLst>
            <pc:docMk/>
            <pc:sldMk cId="1131486951" sldId="945"/>
            <ac:spMk id="11" creationId="{C357F516-8A70-443D-B80D-4DDDF2653DAA}"/>
          </ac:spMkLst>
        </pc:spChg>
      </pc:sldChg>
      <pc:sldChg chg="addSp delSp modSp add modTransition modAnim">
        <pc:chgData name="Contreras Tolosa, Jose" userId="8c25215d-f565-43d9-b64e-329c38968139" providerId="ADAL" clId="{9A63F3D5-FB8D-4DF6-A04E-D4A645284F9F}" dt="2020-01-23T16:50:41.319" v="2514"/>
        <pc:sldMkLst>
          <pc:docMk/>
          <pc:sldMk cId="2117403464" sldId="946"/>
        </pc:sldMkLst>
        <pc:spChg chg="del mod">
          <ac:chgData name="Contreras Tolosa, Jose" userId="8c25215d-f565-43d9-b64e-329c38968139" providerId="ADAL" clId="{9A63F3D5-FB8D-4DF6-A04E-D4A645284F9F}" dt="2020-01-19T22:05:24.097" v="255" actId="478"/>
          <ac:spMkLst>
            <pc:docMk/>
            <pc:sldMk cId="2117403464" sldId="946"/>
            <ac:spMk id="4" creationId="{3487580A-9DBB-4380-BF1B-5055E9ED162F}"/>
          </ac:spMkLst>
        </pc:spChg>
        <pc:spChg chg="add del">
          <ac:chgData name="Contreras Tolosa, Jose" userId="8c25215d-f565-43d9-b64e-329c38968139" providerId="ADAL" clId="{9A63F3D5-FB8D-4DF6-A04E-D4A645284F9F}" dt="2020-01-19T22:05:24.097" v="255" actId="478"/>
          <ac:spMkLst>
            <pc:docMk/>
            <pc:sldMk cId="2117403464" sldId="946"/>
            <ac:spMk id="5" creationId="{B788584A-74B2-47C9-B652-9F69021C0145}"/>
          </ac:spMkLst>
        </pc:spChg>
        <pc:spChg chg="del">
          <ac:chgData name="Contreras Tolosa, Jose" userId="8c25215d-f565-43d9-b64e-329c38968139" providerId="ADAL" clId="{9A63F3D5-FB8D-4DF6-A04E-D4A645284F9F}" dt="2020-01-19T21:58:56.771" v="152" actId="478"/>
          <ac:spMkLst>
            <pc:docMk/>
            <pc:sldMk cId="2117403464" sldId="946"/>
            <ac:spMk id="6" creationId="{C4936F70-B4A9-4C4F-A783-D34FDB883C39}"/>
          </ac:spMkLst>
        </pc:spChg>
        <pc:spChg chg="add del mod">
          <ac:chgData name="Contreras Tolosa, Jose" userId="8c25215d-f565-43d9-b64e-329c38968139" providerId="ADAL" clId="{9A63F3D5-FB8D-4DF6-A04E-D4A645284F9F}" dt="2020-01-19T22:00:11.510" v="161" actId="478"/>
          <ac:spMkLst>
            <pc:docMk/>
            <pc:sldMk cId="2117403464" sldId="946"/>
            <ac:spMk id="11" creationId="{9E33EC96-7B04-4D4B-BC24-75C315156F54}"/>
          </ac:spMkLst>
        </pc:spChg>
        <pc:spChg chg="add del mod">
          <ac:chgData name="Contreras Tolosa, Jose" userId="8c25215d-f565-43d9-b64e-329c38968139" providerId="ADAL" clId="{9A63F3D5-FB8D-4DF6-A04E-D4A645284F9F}" dt="2020-01-19T22:05:27.908" v="256" actId="478"/>
          <ac:spMkLst>
            <pc:docMk/>
            <pc:sldMk cId="2117403464" sldId="946"/>
            <ac:spMk id="13" creationId="{8997BDB2-2A38-4C0A-B347-95B37EA69FBF}"/>
          </ac:spMkLst>
        </pc:spChg>
        <pc:spChg chg="add del mod">
          <ac:chgData name="Contreras Tolosa, Jose" userId="8c25215d-f565-43d9-b64e-329c38968139" providerId="ADAL" clId="{9A63F3D5-FB8D-4DF6-A04E-D4A645284F9F}" dt="2020-01-19T22:05:27.908" v="256" actId="478"/>
          <ac:spMkLst>
            <pc:docMk/>
            <pc:sldMk cId="2117403464" sldId="946"/>
            <ac:spMk id="15" creationId="{1AB5F8C0-A1ED-4970-9DB6-B40A81D7EF23}"/>
          </ac:spMkLst>
        </pc:spChg>
        <pc:spChg chg="add mod">
          <ac:chgData name="Contreras Tolosa, Jose" userId="8c25215d-f565-43d9-b64e-329c38968139" providerId="ADAL" clId="{9A63F3D5-FB8D-4DF6-A04E-D4A645284F9F}" dt="2020-01-19T22:06:36.361" v="288" actId="20577"/>
          <ac:spMkLst>
            <pc:docMk/>
            <pc:sldMk cId="2117403464" sldId="946"/>
            <ac:spMk id="16" creationId="{20F994A7-3F74-4A91-A768-9A6193C780EE}"/>
          </ac:spMkLst>
        </pc:spChg>
        <pc:grpChg chg="add">
          <ac:chgData name="Contreras Tolosa, Jose" userId="8c25215d-f565-43d9-b64e-329c38968139" providerId="ADAL" clId="{9A63F3D5-FB8D-4DF6-A04E-D4A645284F9F}" dt="2020-01-19T21:59:15.167" v="153"/>
          <ac:grpSpMkLst>
            <pc:docMk/>
            <pc:sldMk cId="2117403464" sldId="946"/>
            <ac:grpSpMk id="8" creationId="{C3511D2C-5C0B-4E16-AE23-C34724874352}"/>
          </ac:grpSpMkLst>
        </pc:grpChg>
        <pc:picChg chg="add mod">
          <ac:chgData name="Contreras Tolosa, Jose" userId="8c25215d-f565-43d9-b64e-329c38968139" providerId="ADAL" clId="{9A63F3D5-FB8D-4DF6-A04E-D4A645284F9F}" dt="2020-01-19T21:59:59.782" v="159" actId="14100"/>
          <ac:picMkLst>
            <pc:docMk/>
            <pc:sldMk cId="2117403464" sldId="946"/>
            <ac:picMk id="7" creationId="{0655CD2C-C172-4093-8EA3-5AC93783F46D}"/>
          </ac:picMkLst>
        </pc:picChg>
      </pc:sldChg>
      <pc:sldChg chg="addSp delSp modSp add ord modTransition modAnim">
        <pc:chgData name="Contreras Tolosa, Jose" userId="8c25215d-f565-43d9-b64e-329c38968139" providerId="ADAL" clId="{9A63F3D5-FB8D-4DF6-A04E-D4A645284F9F}" dt="2020-01-23T16:50:41.319" v="2514"/>
        <pc:sldMkLst>
          <pc:docMk/>
          <pc:sldMk cId="2927309542" sldId="947"/>
        </pc:sldMkLst>
        <pc:spChg chg="del mod">
          <ac:chgData name="Contreras Tolosa, Jose" userId="8c25215d-f565-43d9-b64e-329c38968139" providerId="ADAL" clId="{9A63F3D5-FB8D-4DF6-A04E-D4A645284F9F}" dt="2020-01-19T22:05:35.403" v="258" actId="478"/>
          <ac:spMkLst>
            <pc:docMk/>
            <pc:sldMk cId="2927309542" sldId="947"/>
            <ac:spMk id="4" creationId="{3487580A-9DBB-4380-BF1B-5055E9ED162F}"/>
          </ac:spMkLst>
        </pc:spChg>
        <pc:spChg chg="del">
          <ac:chgData name="Contreras Tolosa, Jose" userId="8c25215d-f565-43d9-b64e-329c38968139" providerId="ADAL" clId="{9A63F3D5-FB8D-4DF6-A04E-D4A645284F9F}" dt="2020-01-19T22:05:41.996" v="259" actId="478"/>
          <ac:spMkLst>
            <pc:docMk/>
            <pc:sldMk cId="2927309542" sldId="947"/>
            <ac:spMk id="5" creationId="{B788584A-74B2-47C9-B652-9F69021C0145}"/>
          </ac:spMkLst>
        </pc:spChg>
        <pc:spChg chg="del">
          <ac:chgData name="Contreras Tolosa, Jose" userId="8c25215d-f565-43d9-b64e-329c38968139" providerId="ADAL" clId="{9A63F3D5-FB8D-4DF6-A04E-D4A645284F9F}" dt="2020-01-19T22:00:46.588" v="197" actId="478"/>
          <ac:spMkLst>
            <pc:docMk/>
            <pc:sldMk cId="2927309542" sldId="947"/>
            <ac:spMk id="6" creationId="{C4936F70-B4A9-4C4F-A783-D34FDB883C39}"/>
          </ac:spMkLst>
        </pc:spChg>
        <pc:spChg chg="add del mod">
          <ac:chgData name="Contreras Tolosa, Jose" userId="8c25215d-f565-43d9-b64e-329c38968139" providerId="ADAL" clId="{9A63F3D5-FB8D-4DF6-A04E-D4A645284F9F}" dt="2020-01-19T22:05:41.996" v="259" actId="478"/>
          <ac:spMkLst>
            <pc:docMk/>
            <pc:sldMk cId="2927309542" sldId="947"/>
            <ac:spMk id="11" creationId="{DEA7779A-BA78-4521-A55A-619CD3BDCAD8}"/>
          </ac:spMkLst>
        </pc:spChg>
        <pc:spChg chg="add del mod">
          <ac:chgData name="Contreras Tolosa, Jose" userId="8c25215d-f565-43d9-b64e-329c38968139" providerId="ADAL" clId="{9A63F3D5-FB8D-4DF6-A04E-D4A645284F9F}" dt="2020-01-19T22:05:47.836" v="260" actId="478"/>
          <ac:spMkLst>
            <pc:docMk/>
            <pc:sldMk cId="2927309542" sldId="947"/>
            <ac:spMk id="13" creationId="{B6DB84C9-5DA0-4CAD-9B3A-1131C6D2C897}"/>
          </ac:spMkLst>
        </pc:spChg>
        <pc:spChg chg="add mod">
          <ac:chgData name="Contreras Tolosa, Jose" userId="8c25215d-f565-43d9-b64e-329c38968139" providerId="ADAL" clId="{9A63F3D5-FB8D-4DF6-A04E-D4A645284F9F}" dt="2020-01-19T22:06:58.139" v="339" actId="20577"/>
          <ac:spMkLst>
            <pc:docMk/>
            <pc:sldMk cId="2927309542" sldId="947"/>
            <ac:spMk id="14" creationId="{075A6A05-E89D-4605-8B00-150A972AC0BF}"/>
          </ac:spMkLst>
        </pc:spChg>
        <pc:grpChg chg="add">
          <ac:chgData name="Contreras Tolosa, Jose" userId="8c25215d-f565-43d9-b64e-329c38968139" providerId="ADAL" clId="{9A63F3D5-FB8D-4DF6-A04E-D4A645284F9F}" dt="2020-01-19T22:01:04.165" v="198"/>
          <ac:grpSpMkLst>
            <pc:docMk/>
            <pc:sldMk cId="2927309542" sldId="947"/>
            <ac:grpSpMk id="8" creationId="{5068F708-ACB4-4664-BD64-4B46C5BCFBFB}"/>
          </ac:grpSpMkLst>
        </pc:grpChg>
        <pc:picChg chg="add mod">
          <ac:chgData name="Contreras Tolosa, Jose" userId="8c25215d-f565-43d9-b64e-329c38968139" providerId="ADAL" clId="{9A63F3D5-FB8D-4DF6-A04E-D4A645284F9F}" dt="2020-01-19T22:01:13.943" v="200" actId="14100"/>
          <ac:picMkLst>
            <pc:docMk/>
            <pc:sldMk cId="2927309542" sldId="947"/>
            <ac:picMk id="7" creationId="{6AE20D1A-2425-44E3-A1A3-C6B47636B46A}"/>
          </ac:picMkLst>
        </pc:picChg>
      </pc:sldChg>
      <pc:sldChg chg="addSp delSp modSp add ord modTransition modAnim">
        <pc:chgData name="Contreras Tolosa, Jose" userId="8c25215d-f565-43d9-b64e-329c38968139" providerId="ADAL" clId="{9A63F3D5-FB8D-4DF6-A04E-D4A645284F9F}" dt="2020-01-23T16:50:41.319" v="2514"/>
        <pc:sldMkLst>
          <pc:docMk/>
          <pc:sldMk cId="1749879009" sldId="948"/>
        </pc:sldMkLst>
        <pc:spChg chg="del">
          <ac:chgData name="Contreras Tolosa, Jose" userId="8c25215d-f565-43d9-b64e-329c38968139" providerId="ADAL" clId="{9A63F3D5-FB8D-4DF6-A04E-D4A645284F9F}" dt="2020-01-19T22:07:10.543" v="340" actId="478"/>
          <ac:spMkLst>
            <pc:docMk/>
            <pc:sldMk cId="1749879009" sldId="948"/>
            <ac:spMk id="4" creationId="{3487580A-9DBB-4380-BF1B-5055E9ED162F}"/>
          </ac:spMkLst>
        </pc:spChg>
        <pc:spChg chg="del">
          <ac:chgData name="Contreras Tolosa, Jose" userId="8c25215d-f565-43d9-b64e-329c38968139" providerId="ADAL" clId="{9A63F3D5-FB8D-4DF6-A04E-D4A645284F9F}" dt="2020-01-19T22:07:10.543" v="340" actId="478"/>
          <ac:spMkLst>
            <pc:docMk/>
            <pc:sldMk cId="1749879009" sldId="948"/>
            <ac:spMk id="5" creationId="{B788584A-74B2-47C9-B652-9F69021C0145}"/>
          </ac:spMkLst>
        </pc:spChg>
        <pc:spChg chg="del">
          <ac:chgData name="Contreras Tolosa, Jose" userId="8c25215d-f565-43d9-b64e-329c38968139" providerId="ADAL" clId="{9A63F3D5-FB8D-4DF6-A04E-D4A645284F9F}" dt="2020-01-19T22:01:53.551" v="248" actId="478"/>
          <ac:spMkLst>
            <pc:docMk/>
            <pc:sldMk cId="1749879009" sldId="948"/>
            <ac:spMk id="6" creationId="{C4936F70-B4A9-4C4F-A783-D34FDB883C39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7" creationId="{8A4A5E48-57AF-4345-809A-A60B455002B9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8" creationId="{2503B4F2-4815-48B7-BB1C-34C21AC7950C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9" creationId="{A01B7AFD-E04D-4F76-91AD-CCF7754F070E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10" creationId="{5C6B4E6F-D44B-4A6B-BBB9-A68F1F2DA67A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11" creationId="{3CC4DC59-8876-4FCE-BC16-4CF401433796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12" creationId="{79D9EC39-8799-4688-B369-B9C4AA724E20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13" creationId="{6B5AD88C-F925-449E-8615-AAA0B1BEEEED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14" creationId="{53E50368-EDA7-4C09-AA90-1F4513B7E4E4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15" creationId="{520A0B83-074E-474E-AB24-29D5D6772F99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16" creationId="{A7DD4000-ED33-458C-84F6-B5A92CB1B2C9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17" creationId="{B1E34E40-4660-4A0D-A66B-148456A4EFF3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18" creationId="{6EDB0E47-56D5-44CF-8048-DF141085B824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24" creationId="{4CE74A58-FDB1-4545-B802-B4F25306EF03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25" creationId="{D05BBF70-A293-4FDA-AF5D-B32A8E75ABDA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26" creationId="{2AD8BB88-5C7F-4040-8DBC-7594C68BCBE4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27" creationId="{8BC9BE15-6E53-4A24-881B-A5A52E32A2C1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28" creationId="{600A33E0-3FC1-4693-8B25-AF2C3EC54996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29" creationId="{966C090F-0D22-47FB-9393-0362DD4848D8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30" creationId="{05ACB902-E90D-4220-97BA-C33D9DE24147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31" creationId="{D8728172-675B-446C-9FEE-B32A011FEA1C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32" creationId="{82FAC16C-D745-4142-AE75-AD8E86E011FF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33" creationId="{F920B420-5336-44AF-B2C3-FFF72CA39B43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34" creationId="{96BB6C0A-A4EB-4762-A8A7-BC4A71C30932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35" creationId="{D8C6AC95-FDD8-4D04-91EA-2C7E62FD0B44}"/>
          </ac:spMkLst>
        </pc:spChg>
        <pc:spChg chg="add mod">
          <ac:chgData name="Contreras Tolosa, Jose" userId="8c25215d-f565-43d9-b64e-329c38968139" providerId="ADAL" clId="{9A63F3D5-FB8D-4DF6-A04E-D4A645284F9F}" dt="2020-01-19T22:02:37.714" v="250" actId="1076"/>
          <ac:spMkLst>
            <pc:docMk/>
            <pc:sldMk cId="1749879009" sldId="948"/>
            <ac:spMk id="36" creationId="{8F70131E-25E5-47C8-BEC6-09746C165D78}"/>
          </ac:spMkLst>
        </pc:spChg>
        <pc:spChg chg="add del mod">
          <ac:chgData name="Contreras Tolosa, Jose" userId="8c25215d-f565-43d9-b64e-329c38968139" providerId="ADAL" clId="{9A63F3D5-FB8D-4DF6-A04E-D4A645284F9F}" dt="2020-01-19T22:07:16.769" v="341" actId="478"/>
          <ac:spMkLst>
            <pc:docMk/>
            <pc:sldMk cId="1749879009" sldId="948"/>
            <ac:spMk id="37" creationId="{DF899416-E58F-4B3F-BCC0-D6EF4FCDD36C}"/>
          </ac:spMkLst>
        </pc:spChg>
        <pc:spChg chg="add del mod">
          <ac:chgData name="Contreras Tolosa, Jose" userId="8c25215d-f565-43d9-b64e-329c38968139" providerId="ADAL" clId="{9A63F3D5-FB8D-4DF6-A04E-D4A645284F9F}" dt="2020-01-19T22:07:16.769" v="341" actId="478"/>
          <ac:spMkLst>
            <pc:docMk/>
            <pc:sldMk cId="1749879009" sldId="948"/>
            <ac:spMk id="39" creationId="{904ACDE4-BF25-4ACC-B348-1A32E3C8F559}"/>
          </ac:spMkLst>
        </pc:spChg>
        <pc:spChg chg="add">
          <ac:chgData name="Contreras Tolosa, Jose" userId="8c25215d-f565-43d9-b64e-329c38968139" providerId="ADAL" clId="{9A63F3D5-FB8D-4DF6-A04E-D4A645284F9F}" dt="2020-01-19T22:07:17.973" v="342"/>
          <ac:spMkLst>
            <pc:docMk/>
            <pc:sldMk cId="1749879009" sldId="948"/>
            <ac:spMk id="40" creationId="{7CACDA1C-0FBC-43EF-89BB-3FE1EF4A5684}"/>
          </ac:spMkLst>
        </pc:spChg>
        <pc:grpChg chg="add mod">
          <ac:chgData name="Contreras Tolosa, Jose" userId="8c25215d-f565-43d9-b64e-329c38968139" providerId="ADAL" clId="{9A63F3D5-FB8D-4DF6-A04E-D4A645284F9F}" dt="2020-01-19T22:02:37.714" v="250" actId="1076"/>
          <ac:grpSpMkLst>
            <pc:docMk/>
            <pc:sldMk cId="1749879009" sldId="948"/>
            <ac:grpSpMk id="19" creationId="{A9D980AE-3EEF-4E83-9CDC-AE4F4DD833C3}"/>
          </ac:grpSpMkLst>
        </pc:grpChg>
      </pc:sldChg>
      <pc:sldChg chg="addSp delSp 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2038379784" sldId="949"/>
        </pc:sldMkLst>
        <pc:spChg chg="add mod">
          <ac:chgData name="Contreras Tolosa, Jose" userId="8c25215d-f565-43d9-b64e-329c38968139" providerId="ADAL" clId="{9A63F3D5-FB8D-4DF6-A04E-D4A645284F9F}" dt="2020-01-19T22:12:15.812" v="449" actId="1076"/>
          <ac:spMkLst>
            <pc:docMk/>
            <pc:sldMk cId="2038379784" sldId="949"/>
            <ac:spMk id="5" creationId="{B2EDD0D5-F057-439A-AE75-36C7C7F4572D}"/>
          </ac:spMkLst>
        </pc:spChg>
        <pc:spChg chg="mod">
          <ac:chgData name="Contreras Tolosa, Jose" userId="8c25215d-f565-43d9-b64e-329c38968139" providerId="ADAL" clId="{9A63F3D5-FB8D-4DF6-A04E-D4A645284F9F}" dt="2020-01-19T22:11:56.602" v="447" actId="313"/>
          <ac:spMkLst>
            <pc:docMk/>
            <pc:sldMk cId="2038379784" sldId="949"/>
            <ac:spMk id="8" creationId="{5CEDFEBD-D9A7-47E6-AAE3-173EDB9FD212}"/>
          </ac:spMkLst>
        </pc:spChg>
        <pc:picChg chg="del">
          <ac:chgData name="Contreras Tolosa, Jose" userId="8c25215d-f565-43d9-b64e-329c38968139" providerId="ADAL" clId="{9A63F3D5-FB8D-4DF6-A04E-D4A645284F9F}" dt="2020-01-19T22:11:29.683" v="423" actId="478"/>
          <ac:picMkLst>
            <pc:docMk/>
            <pc:sldMk cId="2038379784" sldId="949"/>
            <ac:picMk id="18" creationId="{C349DA05-795A-4CC7-8423-B7C8B44523D1}"/>
          </ac:picMkLst>
        </pc:picChg>
      </pc:sldChg>
      <pc:sldChg chg="addSp delSp 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2965461198" sldId="950"/>
        </pc:sldMkLst>
        <pc:spChg chg="del">
          <ac:chgData name="Contreras Tolosa, Jose" userId="8c25215d-f565-43d9-b64e-329c38968139" providerId="ADAL" clId="{9A63F3D5-FB8D-4DF6-A04E-D4A645284F9F}" dt="2020-01-19T22:12:31.254" v="451" actId="478"/>
          <ac:spMkLst>
            <pc:docMk/>
            <pc:sldMk cId="2965461198" sldId="950"/>
            <ac:spMk id="5" creationId="{B2EDD0D5-F057-439A-AE75-36C7C7F4572D}"/>
          </ac:spMkLst>
        </pc:spChg>
        <pc:spChg chg="add mod">
          <ac:chgData name="Contreras Tolosa, Jose" userId="8c25215d-f565-43d9-b64e-329c38968139" providerId="ADAL" clId="{9A63F3D5-FB8D-4DF6-A04E-D4A645284F9F}" dt="2020-01-19T22:13:52.812" v="462" actId="20577"/>
          <ac:spMkLst>
            <pc:docMk/>
            <pc:sldMk cId="2965461198" sldId="950"/>
            <ac:spMk id="7" creationId="{23F12F4C-CA59-48F7-AB76-129DA604099C}"/>
          </ac:spMkLst>
        </pc:spChg>
        <pc:spChg chg="add mod">
          <ac:chgData name="Contreras Tolosa, Jose" userId="8c25215d-f565-43d9-b64e-329c38968139" providerId="ADAL" clId="{9A63F3D5-FB8D-4DF6-A04E-D4A645284F9F}" dt="2020-01-19T22:13:34.978" v="458" actId="113"/>
          <ac:spMkLst>
            <pc:docMk/>
            <pc:sldMk cId="2965461198" sldId="950"/>
            <ac:spMk id="9" creationId="{DC836D97-E9CC-4CCE-85FF-C2E324BE8A3D}"/>
          </ac:spMkLst>
        </pc:spChg>
      </pc:sldChg>
      <pc:sldChg chg="addSp delSp 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1812923118" sldId="951"/>
        </pc:sldMkLst>
        <pc:spChg chg="add mod">
          <ac:chgData name="Contreras Tolosa, Jose" userId="8c25215d-f565-43d9-b64e-329c38968139" providerId="ADAL" clId="{9A63F3D5-FB8D-4DF6-A04E-D4A645284F9F}" dt="2020-01-20T12:22:05.875" v="1962" actId="20577"/>
          <ac:spMkLst>
            <pc:docMk/>
            <pc:sldMk cId="1812923118" sldId="951"/>
            <ac:spMk id="5" creationId="{C56FBD08-CC56-4030-B7AE-4FE6D8868034}"/>
          </ac:spMkLst>
        </pc:spChg>
        <pc:spChg chg="del">
          <ac:chgData name="Contreras Tolosa, Jose" userId="8c25215d-f565-43d9-b64e-329c38968139" providerId="ADAL" clId="{9A63F3D5-FB8D-4DF6-A04E-D4A645284F9F}" dt="2020-01-19T22:14:25.537" v="465" actId="478"/>
          <ac:spMkLst>
            <pc:docMk/>
            <pc:sldMk cId="1812923118" sldId="951"/>
            <ac:spMk id="7" creationId="{23F12F4C-CA59-48F7-AB76-129DA604099C}"/>
          </ac:spMkLst>
        </pc:spChg>
        <pc:spChg chg="del">
          <ac:chgData name="Contreras Tolosa, Jose" userId="8c25215d-f565-43d9-b64e-329c38968139" providerId="ADAL" clId="{9A63F3D5-FB8D-4DF6-A04E-D4A645284F9F}" dt="2020-01-19T22:14:23.695" v="464" actId="478"/>
          <ac:spMkLst>
            <pc:docMk/>
            <pc:sldMk cId="1812923118" sldId="951"/>
            <ac:spMk id="9" creationId="{DC836D97-E9CC-4CCE-85FF-C2E324BE8A3D}"/>
          </ac:spMkLst>
        </pc:spChg>
        <pc:picChg chg="add mod">
          <ac:chgData name="Contreras Tolosa, Jose" userId="8c25215d-f565-43d9-b64e-329c38968139" providerId="ADAL" clId="{9A63F3D5-FB8D-4DF6-A04E-D4A645284F9F}" dt="2020-01-19T22:14:41.193" v="468" actId="1076"/>
          <ac:picMkLst>
            <pc:docMk/>
            <pc:sldMk cId="1812923118" sldId="951"/>
            <ac:picMk id="10" creationId="{7CB5C4A8-B8E4-4659-BC06-36D0D7B3DE25}"/>
          </ac:picMkLst>
        </pc:picChg>
      </pc:sldChg>
      <pc:sldChg chg="modSp add or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4226846821" sldId="952"/>
        </pc:sldMkLst>
        <pc:spChg chg="mod">
          <ac:chgData name="Contreras Tolosa, Jose" userId="8c25215d-f565-43d9-b64e-329c38968139" providerId="ADAL" clId="{9A63F3D5-FB8D-4DF6-A04E-D4A645284F9F}" dt="2020-01-19T22:16:22.974" v="481" actId="403"/>
          <ac:spMkLst>
            <pc:docMk/>
            <pc:sldMk cId="4226846821" sldId="952"/>
            <ac:spMk id="6" creationId="{FC58EDE2-9C12-4E95-AE15-1944DE2521FC}"/>
          </ac:spMkLst>
        </pc:spChg>
      </pc:sldChg>
      <pc:sldChg chg="addSp delSp 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3102083302" sldId="953"/>
        </pc:sldMkLst>
        <pc:spChg chg="add mod">
          <ac:chgData name="Contreras Tolosa, Jose" userId="8c25215d-f565-43d9-b64e-329c38968139" providerId="ADAL" clId="{9A63F3D5-FB8D-4DF6-A04E-D4A645284F9F}" dt="2020-01-19T22:17:22.845" v="506" actId="27636"/>
          <ac:spMkLst>
            <pc:docMk/>
            <pc:sldMk cId="3102083302" sldId="953"/>
            <ac:spMk id="5" creationId="{E278648C-5A11-46D3-BB5B-C0D1320B2910}"/>
          </ac:spMkLst>
        </pc:spChg>
        <pc:spChg chg="mod">
          <ac:chgData name="Contreras Tolosa, Jose" userId="8c25215d-f565-43d9-b64e-329c38968139" providerId="ADAL" clId="{9A63F3D5-FB8D-4DF6-A04E-D4A645284F9F}" dt="2020-01-19T22:17:01.647" v="501" actId="20577"/>
          <ac:spMkLst>
            <pc:docMk/>
            <pc:sldMk cId="3102083302" sldId="953"/>
            <ac:spMk id="8" creationId="{5CEDFEBD-D9A7-47E6-AAE3-173EDB9FD212}"/>
          </ac:spMkLst>
        </pc:spChg>
        <pc:picChg chg="del">
          <ac:chgData name="Contreras Tolosa, Jose" userId="8c25215d-f565-43d9-b64e-329c38968139" providerId="ADAL" clId="{9A63F3D5-FB8D-4DF6-A04E-D4A645284F9F}" dt="2020-01-19T22:17:03.996" v="502" actId="478"/>
          <ac:picMkLst>
            <pc:docMk/>
            <pc:sldMk cId="3102083302" sldId="953"/>
            <ac:picMk id="10" creationId="{7CB5C4A8-B8E4-4659-BC06-36D0D7B3DE25}"/>
          </ac:picMkLst>
        </pc:picChg>
      </pc:sldChg>
      <pc:sldChg chg="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2421189114" sldId="954"/>
        </pc:sldMkLst>
        <pc:spChg chg="mod">
          <ac:chgData name="Contreras Tolosa, Jose" userId="8c25215d-f565-43d9-b64e-329c38968139" providerId="ADAL" clId="{9A63F3D5-FB8D-4DF6-A04E-D4A645284F9F}" dt="2020-01-19T22:17:56.514" v="511" actId="20577"/>
          <ac:spMkLst>
            <pc:docMk/>
            <pc:sldMk cId="2421189114" sldId="954"/>
            <ac:spMk id="8" creationId="{178E5867-A212-4B86-9D05-057A4668000F}"/>
          </ac:spMkLst>
        </pc:spChg>
      </pc:sldChg>
      <pc:sldChg chg="addSp delSp modSp add or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1616857675" sldId="955"/>
        </pc:sldMkLst>
        <pc:spChg chg="add mod">
          <ac:chgData name="Contreras Tolosa, Jose" userId="8c25215d-f565-43d9-b64e-329c38968139" providerId="ADAL" clId="{9A63F3D5-FB8D-4DF6-A04E-D4A645284F9F}" dt="2020-01-20T12:22:38.792" v="1968" actId="20577"/>
          <ac:spMkLst>
            <pc:docMk/>
            <pc:sldMk cId="1616857675" sldId="955"/>
            <ac:spMk id="5" creationId="{CF9B5B70-64E3-4344-964A-E87CBB46C543}"/>
          </ac:spMkLst>
        </pc:spChg>
        <pc:spChg chg="del">
          <ac:chgData name="Contreras Tolosa, Jose" userId="8c25215d-f565-43d9-b64e-329c38968139" providerId="ADAL" clId="{9A63F3D5-FB8D-4DF6-A04E-D4A645284F9F}" dt="2020-01-19T22:18:49.603" v="542" actId="478"/>
          <ac:spMkLst>
            <pc:docMk/>
            <pc:sldMk cId="1616857675" sldId="955"/>
            <ac:spMk id="5" creationId="{E278648C-5A11-46D3-BB5B-C0D1320B2910}"/>
          </ac:spMkLst>
        </pc:spChg>
        <pc:spChg chg="mod">
          <ac:chgData name="Contreras Tolosa, Jose" userId="8c25215d-f565-43d9-b64e-329c38968139" providerId="ADAL" clId="{9A63F3D5-FB8D-4DF6-A04E-D4A645284F9F}" dt="2020-01-19T22:18:46.056" v="541" actId="20577"/>
          <ac:spMkLst>
            <pc:docMk/>
            <pc:sldMk cId="1616857675" sldId="955"/>
            <ac:spMk id="8" creationId="{5CEDFEBD-D9A7-47E6-AAE3-173EDB9FD212}"/>
          </ac:spMkLst>
        </pc:spChg>
        <pc:picChg chg="add mod">
          <ac:chgData name="Contreras Tolosa, Jose" userId="8c25215d-f565-43d9-b64e-329c38968139" providerId="ADAL" clId="{9A63F3D5-FB8D-4DF6-A04E-D4A645284F9F}" dt="2020-01-19T22:19:10.640" v="548" actId="1076"/>
          <ac:picMkLst>
            <pc:docMk/>
            <pc:sldMk cId="1616857675" sldId="955"/>
            <ac:picMk id="7" creationId="{024B1C8A-55F0-4F35-83B8-16E9619A37D3}"/>
          </ac:picMkLst>
        </pc:picChg>
      </pc:sldChg>
      <pc:sldChg chg="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1634038979" sldId="956"/>
        </pc:sldMkLst>
        <pc:spChg chg="mod">
          <ac:chgData name="Contreras Tolosa, Jose" userId="8c25215d-f565-43d9-b64e-329c38968139" providerId="ADAL" clId="{9A63F3D5-FB8D-4DF6-A04E-D4A645284F9F}" dt="2020-01-19T22:20:34.812" v="553" actId="20577"/>
          <ac:spMkLst>
            <pc:docMk/>
            <pc:sldMk cId="1634038979" sldId="956"/>
            <ac:spMk id="8" creationId="{178E5867-A212-4B86-9D05-057A4668000F}"/>
          </ac:spMkLst>
        </pc:spChg>
      </pc:sldChg>
      <pc:sldChg chg="addSp delSp 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1759874409" sldId="957"/>
        </pc:sldMkLst>
        <pc:spChg chg="add mod">
          <ac:chgData name="Contreras Tolosa, Jose" userId="8c25215d-f565-43d9-b64e-329c38968139" providerId="ADAL" clId="{9A63F3D5-FB8D-4DF6-A04E-D4A645284F9F}" dt="2020-01-20T12:23:00.359" v="1980" actId="20577"/>
          <ac:spMkLst>
            <pc:docMk/>
            <pc:sldMk cId="1759874409" sldId="957"/>
            <ac:spMk id="7" creationId="{3845E98C-E2C4-4B9B-962D-037A2707352B}"/>
          </ac:spMkLst>
        </pc:spChg>
        <pc:spChg chg="mod">
          <ac:chgData name="Contreras Tolosa, Jose" userId="8c25215d-f565-43d9-b64e-329c38968139" providerId="ADAL" clId="{9A63F3D5-FB8D-4DF6-A04E-D4A645284F9F}" dt="2020-01-19T22:20:59.444" v="575" actId="20577"/>
          <ac:spMkLst>
            <pc:docMk/>
            <pc:sldMk cId="1759874409" sldId="957"/>
            <ac:spMk id="8" creationId="{5CEDFEBD-D9A7-47E6-AAE3-173EDB9FD212}"/>
          </ac:spMkLst>
        </pc:spChg>
        <pc:picChg chg="add mod">
          <ac:chgData name="Contreras Tolosa, Jose" userId="8c25215d-f565-43d9-b64e-329c38968139" providerId="ADAL" clId="{9A63F3D5-FB8D-4DF6-A04E-D4A645284F9F}" dt="2020-01-19T22:21:16.482" v="579" actId="1076"/>
          <ac:picMkLst>
            <pc:docMk/>
            <pc:sldMk cId="1759874409" sldId="957"/>
            <ac:picMk id="5" creationId="{85E2D5B1-9636-40B5-A969-08EC0FB83454}"/>
          </ac:picMkLst>
        </pc:picChg>
        <pc:picChg chg="del">
          <ac:chgData name="Contreras Tolosa, Jose" userId="8c25215d-f565-43d9-b64e-329c38968139" providerId="ADAL" clId="{9A63F3D5-FB8D-4DF6-A04E-D4A645284F9F}" dt="2020-01-19T22:21:01.561" v="576" actId="478"/>
          <ac:picMkLst>
            <pc:docMk/>
            <pc:sldMk cId="1759874409" sldId="957"/>
            <ac:picMk id="7" creationId="{024B1C8A-55F0-4F35-83B8-16E9619A37D3}"/>
          </ac:picMkLst>
        </pc:picChg>
      </pc:sldChg>
      <pc:sldChg chg="addSp delSp 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4033049097" sldId="958"/>
        </pc:sldMkLst>
        <pc:spChg chg="add del">
          <ac:chgData name="Contreras Tolosa, Jose" userId="8c25215d-f565-43d9-b64e-329c38968139" providerId="ADAL" clId="{9A63F3D5-FB8D-4DF6-A04E-D4A645284F9F}" dt="2020-01-19T22:21:55.481" v="583" actId="478"/>
          <ac:spMkLst>
            <pc:docMk/>
            <pc:sldMk cId="4033049097" sldId="958"/>
            <ac:spMk id="7" creationId="{A7FD4572-1635-4C2A-AD2E-C117CD9A2CA3}"/>
          </ac:spMkLst>
        </pc:spChg>
        <pc:spChg chg="mod">
          <ac:chgData name="Contreras Tolosa, Jose" userId="8c25215d-f565-43d9-b64e-329c38968139" providerId="ADAL" clId="{9A63F3D5-FB8D-4DF6-A04E-D4A645284F9F}" dt="2020-01-19T22:22:29.973" v="629" actId="20577"/>
          <ac:spMkLst>
            <pc:docMk/>
            <pc:sldMk cId="4033049097" sldId="958"/>
            <ac:spMk id="8" creationId="{5CEDFEBD-D9A7-47E6-AAE3-173EDB9FD212}"/>
          </ac:spMkLst>
        </pc:spChg>
        <pc:spChg chg="add mod">
          <ac:chgData name="Contreras Tolosa, Jose" userId="8c25215d-f565-43d9-b64e-329c38968139" providerId="ADAL" clId="{9A63F3D5-FB8D-4DF6-A04E-D4A645284F9F}" dt="2020-01-19T22:22:00.199" v="584" actId="1076"/>
          <ac:spMkLst>
            <pc:docMk/>
            <pc:sldMk cId="4033049097" sldId="958"/>
            <ac:spMk id="9" creationId="{F67C2E7F-B490-4CD5-B6C0-F047AA5D22DE}"/>
          </ac:spMkLst>
        </pc:spChg>
        <pc:picChg chg="del">
          <ac:chgData name="Contreras Tolosa, Jose" userId="8c25215d-f565-43d9-b64e-329c38968139" providerId="ADAL" clId="{9A63F3D5-FB8D-4DF6-A04E-D4A645284F9F}" dt="2020-01-19T22:21:37.099" v="581" actId="478"/>
          <ac:picMkLst>
            <pc:docMk/>
            <pc:sldMk cId="4033049097" sldId="958"/>
            <ac:picMk id="5" creationId="{85E2D5B1-9636-40B5-A969-08EC0FB83454}"/>
          </ac:picMkLst>
        </pc:picChg>
      </pc:sldChg>
      <pc:sldChg chg="addSp delSp 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4195252603" sldId="959"/>
        </pc:sldMkLst>
        <pc:spChg chg="add mod">
          <ac:chgData name="Contreras Tolosa, Jose" userId="8c25215d-f565-43d9-b64e-329c38968139" providerId="ADAL" clId="{9A63F3D5-FB8D-4DF6-A04E-D4A645284F9F}" dt="2020-01-19T22:23:59.145" v="633" actId="1076"/>
          <ac:spMkLst>
            <pc:docMk/>
            <pc:sldMk cId="4195252603" sldId="959"/>
            <ac:spMk id="5" creationId="{2D16CF96-DAC7-469D-8F93-B9D1D56DDAC4}"/>
          </ac:spMkLst>
        </pc:spChg>
        <pc:spChg chg="add mod">
          <ac:chgData name="Contreras Tolosa, Jose" userId="8c25215d-f565-43d9-b64e-329c38968139" providerId="ADAL" clId="{9A63F3D5-FB8D-4DF6-A04E-D4A645284F9F}" dt="2020-01-19T22:24:11.465" v="635"/>
          <ac:spMkLst>
            <pc:docMk/>
            <pc:sldMk cId="4195252603" sldId="959"/>
            <ac:spMk id="7" creationId="{CCD3C2EE-3F56-40F3-9568-DD3756546048}"/>
          </ac:spMkLst>
        </pc:spChg>
        <pc:spChg chg="del">
          <ac:chgData name="Contreras Tolosa, Jose" userId="8c25215d-f565-43d9-b64e-329c38968139" providerId="ADAL" clId="{9A63F3D5-FB8D-4DF6-A04E-D4A645284F9F}" dt="2020-01-19T22:23:46.677" v="631" actId="478"/>
          <ac:spMkLst>
            <pc:docMk/>
            <pc:sldMk cId="4195252603" sldId="959"/>
            <ac:spMk id="9" creationId="{F67C2E7F-B490-4CD5-B6C0-F047AA5D22DE}"/>
          </ac:spMkLst>
        </pc:spChg>
      </pc:sldChg>
      <pc:sldChg chg="addSp delSp 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3811213027" sldId="960"/>
        </pc:sldMkLst>
        <pc:spChg chg="del">
          <ac:chgData name="Contreras Tolosa, Jose" userId="8c25215d-f565-43d9-b64e-329c38968139" providerId="ADAL" clId="{9A63F3D5-FB8D-4DF6-A04E-D4A645284F9F}" dt="2020-01-19T22:24:18.206" v="637" actId="478"/>
          <ac:spMkLst>
            <pc:docMk/>
            <pc:sldMk cId="3811213027" sldId="960"/>
            <ac:spMk id="5" creationId="{2D16CF96-DAC7-469D-8F93-B9D1D56DDAC4}"/>
          </ac:spMkLst>
        </pc:spChg>
        <pc:spChg chg="add mod">
          <ac:chgData name="Contreras Tolosa, Jose" userId="8c25215d-f565-43d9-b64e-329c38968139" providerId="ADAL" clId="{9A63F3D5-FB8D-4DF6-A04E-D4A645284F9F}" dt="2020-01-19T22:24:32.830" v="639" actId="1076"/>
          <ac:spMkLst>
            <pc:docMk/>
            <pc:sldMk cId="3811213027" sldId="960"/>
            <ac:spMk id="7" creationId="{F617D76F-C5A4-4A42-AB79-F2B26C9E77CF}"/>
          </ac:spMkLst>
        </pc:spChg>
        <pc:spChg chg="mod">
          <ac:chgData name="Contreras Tolosa, Jose" userId="8c25215d-f565-43d9-b64e-329c38968139" providerId="ADAL" clId="{9A63F3D5-FB8D-4DF6-A04E-D4A645284F9F}" dt="2020-01-19T22:25:09.499" v="681" actId="20577"/>
          <ac:spMkLst>
            <pc:docMk/>
            <pc:sldMk cId="3811213027" sldId="960"/>
            <ac:spMk id="8" creationId="{5CEDFEBD-D9A7-47E6-AAE3-173EDB9FD212}"/>
          </ac:spMkLst>
        </pc:spChg>
      </pc:sldChg>
      <pc:sldChg chg="addSp delSp 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3138843960" sldId="961"/>
        </pc:sldMkLst>
        <pc:spChg chg="add mod">
          <ac:chgData name="Contreras Tolosa, Jose" userId="8c25215d-f565-43d9-b64e-329c38968139" providerId="ADAL" clId="{9A63F3D5-FB8D-4DF6-A04E-D4A645284F9F}" dt="2020-01-19T22:27:41.514" v="765"/>
          <ac:spMkLst>
            <pc:docMk/>
            <pc:sldMk cId="3138843960" sldId="961"/>
            <ac:spMk id="2" creationId="{83984980-15E0-40DD-82EC-C6501A8C6478}"/>
          </ac:spMkLst>
        </pc:spChg>
        <pc:spChg chg="add mod">
          <ac:chgData name="Contreras Tolosa, Jose" userId="8c25215d-f565-43d9-b64e-329c38968139" providerId="ADAL" clId="{9A63F3D5-FB8D-4DF6-A04E-D4A645284F9F}" dt="2020-01-19T22:27:00.851" v="755"/>
          <ac:spMkLst>
            <pc:docMk/>
            <pc:sldMk cId="3138843960" sldId="961"/>
            <ac:spMk id="5" creationId="{AFFFF1E4-4EE8-4137-8324-49E5F7F427FF}"/>
          </ac:spMkLst>
        </pc:spChg>
        <pc:spChg chg="del">
          <ac:chgData name="Contreras Tolosa, Jose" userId="8c25215d-f565-43d9-b64e-329c38968139" providerId="ADAL" clId="{9A63F3D5-FB8D-4DF6-A04E-D4A645284F9F}" dt="2020-01-19T22:25:46.041" v="683" actId="478"/>
          <ac:spMkLst>
            <pc:docMk/>
            <pc:sldMk cId="3138843960" sldId="961"/>
            <ac:spMk id="7" creationId="{F617D76F-C5A4-4A42-AB79-F2B26C9E77CF}"/>
          </ac:spMkLst>
        </pc:spChg>
        <pc:spChg chg="mod">
          <ac:chgData name="Contreras Tolosa, Jose" userId="8c25215d-f565-43d9-b64e-329c38968139" providerId="ADAL" clId="{9A63F3D5-FB8D-4DF6-A04E-D4A645284F9F}" dt="2020-01-19T22:26:09.541" v="735" actId="6549"/>
          <ac:spMkLst>
            <pc:docMk/>
            <pc:sldMk cId="3138843960" sldId="961"/>
            <ac:spMk id="8" creationId="{5CEDFEBD-D9A7-47E6-AAE3-173EDB9FD212}"/>
          </ac:spMkLst>
        </pc:spChg>
      </pc:sldChg>
      <pc:sldChg chg="addSp delSp 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2203365138" sldId="962"/>
        </pc:sldMkLst>
        <pc:spChg chg="mod">
          <ac:chgData name="Contreras Tolosa, Jose" userId="8c25215d-f565-43d9-b64e-329c38968139" providerId="ADAL" clId="{9A63F3D5-FB8D-4DF6-A04E-D4A645284F9F}" dt="2020-01-19T22:27:57.344" v="769"/>
          <ac:spMkLst>
            <pc:docMk/>
            <pc:sldMk cId="2203365138" sldId="962"/>
            <ac:spMk id="2" creationId="{83984980-15E0-40DD-82EC-C6501A8C6478}"/>
          </ac:spMkLst>
        </pc:spChg>
        <pc:spChg chg="del">
          <ac:chgData name="Contreras Tolosa, Jose" userId="8c25215d-f565-43d9-b64e-329c38968139" providerId="ADAL" clId="{9A63F3D5-FB8D-4DF6-A04E-D4A645284F9F}" dt="2020-01-19T22:27:59.554" v="770" actId="478"/>
          <ac:spMkLst>
            <pc:docMk/>
            <pc:sldMk cId="2203365138" sldId="962"/>
            <ac:spMk id="5" creationId="{AFFFF1E4-4EE8-4137-8324-49E5F7F427FF}"/>
          </ac:spMkLst>
        </pc:spChg>
        <pc:spChg chg="add mod">
          <ac:chgData name="Contreras Tolosa, Jose" userId="8c25215d-f565-43d9-b64e-329c38968139" providerId="ADAL" clId="{9A63F3D5-FB8D-4DF6-A04E-D4A645284F9F}" dt="2020-01-19T22:28:14.294" v="773" actId="1076"/>
          <ac:spMkLst>
            <pc:docMk/>
            <pc:sldMk cId="2203365138" sldId="962"/>
            <ac:spMk id="7" creationId="{C93FEE9C-C87D-4FCF-85F7-B6141DD63E4C}"/>
          </ac:spMkLst>
        </pc:spChg>
      </pc:sldChg>
      <pc:sldChg chg="addSp delSp 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172813409" sldId="963"/>
        </pc:sldMkLst>
        <pc:spChg chg="mod">
          <ac:chgData name="Contreras Tolosa, Jose" userId="8c25215d-f565-43d9-b64e-329c38968139" providerId="ADAL" clId="{9A63F3D5-FB8D-4DF6-A04E-D4A645284F9F}" dt="2020-01-19T22:29:15.714" v="786"/>
          <ac:spMkLst>
            <pc:docMk/>
            <pc:sldMk cId="172813409" sldId="963"/>
            <ac:spMk id="2" creationId="{83984980-15E0-40DD-82EC-C6501A8C6478}"/>
          </ac:spMkLst>
        </pc:spChg>
        <pc:spChg chg="del">
          <ac:chgData name="Contreras Tolosa, Jose" userId="8c25215d-f565-43d9-b64e-329c38968139" providerId="ADAL" clId="{9A63F3D5-FB8D-4DF6-A04E-D4A645284F9F}" dt="2020-01-19T22:28:23.768" v="775" actId="478"/>
          <ac:spMkLst>
            <pc:docMk/>
            <pc:sldMk cId="172813409" sldId="963"/>
            <ac:spMk id="7" creationId="{C93FEE9C-C87D-4FCF-85F7-B6141DD63E4C}"/>
          </ac:spMkLst>
        </pc:spChg>
        <pc:spChg chg="add del mod">
          <ac:chgData name="Contreras Tolosa, Jose" userId="8c25215d-f565-43d9-b64e-329c38968139" providerId="ADAL" clId="{9A63F3D5-FB8D-4DF6-A04E-D4A645284F9F}" dt="2020-01-19T22:29:04.705" v="782" actId="478"/>
          <ac:spMkLst>
            <pc:docMk/>
            <pc:sldMk cId="172813409" sldId="963"/>
            <ac:spMk id="9" creationId="{D171B921-BF9F-4E54-931C-E2627654505C}"/>
          </ac:spMkLst>
        </pc:spChg>
        <pc:graphicFrameChg chg="add mod modGraphic">
          <ac:chgData name="Contreras Tolosa, Jose" userId="8c25215d-f565-43d9-b64e-329c38968139" providerId="ADAL" clId="{9A63F3D5-FB8D-4DF6-A04E-D4A645284F9F}" dt="2020-01-19T22:34:17.967" v="1243" actId="207"/>
          <ac:graphicFrameMkLst>
            <pc:docMk/>
            <pc:sldMk cId="172813409" sldId="963"/>
            <ac:graphicFrameMk id="3" creationId="{439E2B9B-26A6-4F78-BE66-11A57953C563}"/>
          </ac:graphicFrameMkLst>
        </pc:graphicFrameChg>
        <pc:picChg chg="add del mod">
          <ac:chgData name="Contreras Tolosa, Jose" userId="8c25215d-f565-43d9-b64e-329c38968139" providerId="ADAL" clId="{9A63F3D5-FB8D-4DF6-A04E-D4A645284F9F}" dt="2020-01-19T22:32:22.724" v="1229" actId="478"/>
          <ac:picMkLst>
            <pc:docMk/>
            <pc:sldMk cId="172813409" sldId="963"/>
            <ac:picMk id="10" creationId="{68CE02CC-13AD-467C-A1CF-D4C27A6DFE57}"/>
          </ac:picMkLst>
        </pc:picChg>
      </pc:sldChg>
      <pc:sldChg chg="modSp add or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1043947163" sldId="964"/>
        </pc:sldMkLst>
        <pc:spChg chg="mod">
          <ac:chgData name="Contreras Tolosa, Jose" userId="8c25215d-f565-43d9-b64e-329c38968139" providerId="ADAL" clId="{9A63F3D5-FB8D-4DF6-A04E-D4A645284F9F}" dt="2020-01-20T12:00:12.154" v="1267" actId="20577"/>
          <ac:spMkLst>
            <pc:docMk/>
            <pc:sldMk cId="1043947163" sldId="964"/>
            <ac:spMk id="2" creationId="{83984980-15E0-40DD-82EC-C6501A8C6478}"/>
          </ac:spMkLst>
        </pc:spChg>
        <pc:spChg chg="mod">
          <ac:chgData name="Contreras Tolosa, Jose" userId="8c25215d-f565-43d9-b64e-329c38968139" providerId="ADAL" clId="{9A63F3D5-FB8D-4DF6-A04E-D4A645284F9F}" dt="2020-01-20T12:00:21.534" v="1268"/>
          <ac:spMkLst>
            <pc:docMk/>
            <pc:sldMk cId="1043947163" sldId="964"/>
            <ac:spMk id="7" creationId="{C93FEE9C-C87D-4FCF-85F7-B6141DD63E4C}"/>
          </ac:spMkLst>
        </pc:spChg>
      </pc:sldChg>
      <pc:sldChg chg="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2215501628" sldId="965"/>
        </pc:sldMkLst>
        <pc:spChg chg="mod">
          <ac:chgData name="Contreras Tolosa, Jose" userId="8c25215d-f565-43d9-b64e-329c38968139" providerId="ADAL" clId="{9A63F3D5-FB8D-4DF6-A04E-D4A645284F9F}" dt="2020-01-20T12:00:56.169" v="1273" actId="20577"/>
          <ac:spMkLst>
            <pc:docMk/>
            <pc:sldMk cId="2215501628" sldId="965"/>
            <ac:spMk id="8" creationId="{178E5867-A212-4B86-9D05-057A4668000F}"/>
          </ac:spMkLst>
        </pc:spChg>
      </pc:sldChg>
      <pc:sldChg chg="delSp modSp add or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2767894934" sldId="966"/>
        </pc:sldMkLst>
        <pc:spChg chg="del">
          <ac:chgData name="Contreras Tolosa, Jose" userId="8c25215d-f565-43d9-b64e-329c38968139" providerId="ADAL" clId="{9A63F3D5-FB8D-4DF6-A04E-D4A645284F9F}" dt="2020-01-20T12:01:53.552" v="1300" actId="478"/>
          <ac:spMkLst>
            <pc:docMk/>
            <pc:sldMk cId="2767894934" sldId="966"/>
            <ac:spMk id="2" creationId="{83984980-15E0-40DD-82EC-C6501A8C6478}"/>
          </ac:spMkLst>
        </pc:spChg>
        <pc:spChg chg="mod">
          <ac:chgData name="Contreras Tolosa, Jose" userId="8c25215d-f565-43d9-b64e-329c38968139" providerId="ADAL" clId="{9A63F3D5-FB8D-4DF6-A04E-D4A645284F9F}" dt="2020-01-20T12:02:44.418" v="1313" actId="27636"/>
          <ac:spMkLst>
            <pc:docMk/>
            <pc:sldMk cId="2767894934" sldId="966"/>
            <ac:spMk id="7" creationId="{C93FEE9C-C87D-4FCF-85F7-B6141DD63E4C}"/>
          </ac:spMkLst>
        </pc:spChg>
        <pc:spChg chg="mod">
          <ac:chgData name="Contreras Tolosa, Jose" userId="8c25215d-f565-43d9-b64e-329c38968139" providerId="ADAL" clId="{9A63F3D5-FB8D-4DF6-A04E-D4A645284F9F}" dt="2020-01-20T12:01:40.704" v="1299" actId="20577"/>
          <ac:spMkLst>
            <pc:docMk/>
            <pc:sldMk cId="2767894934" sldId="966"/>
            <ac:spMk id="8" creationId="{5CEDFEBD-D9A7-47E6-AAE3-173EDB9FD212}"/>
          </ac:spMkLst>
        </pc:spChg>
      </pc:sldChg>
      <pc:sldChg chg="addSp delSp 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564139172" sldId="967"/>
        </pc:sldMkLst>
        <pc:spChg chg="add mod">
          <ac:chgData name="Contreras Tolosa, Jose" userId="8c25215d-f565-43d9-b64e-329c38968139" providerId="ADAL" clId="{9A63F3D5-FB8D-4DF6-A04E-D4A645284F9F}" dt="2020-01-20T12:07:37.265" v="1379" actId="1076"/>
          <ac:spMkLst>
            <pc:docMk/>
            <pc:sldMk cId="564139172" sldId="967"/>
            <ac:spMk id="5" creationId="{94BD1070-C088-4797-9C84-58F85DC339F8}"/>
          </ac:spMkLst>
        </pc:spChg>
        <pc:spChg chg="del mod">
          <ac:chgData name="Contreras Tolosa, Jose" userId="8c25215d-f565-43d9-b64e-329c38968139" providerId="ADAL" clId="{9A63F3D5-FB8D-4DF6-A04E-D4A645284F9F}" dt="2020-01-20T12:06:28.775" v="1376" actId="478"/>
          <ac:spMkLst>
            <pc:docMk/>
            <pc:sldMk cId="564139172" sldId="967"/>
            <ac:spMk id="7" creationId="{C93FEE9C-C87D-4FCF-85F7-B6141DD63E4C}"/>
          </ac:spMkLst>
        </pc:spChg>
        <pc:spChg chg="mod">
          <ac:chgData name="Contreras Tolosa, Jose" userId="8c25215d-f565-43d9-b64e-329c38968139" providerId="ADAL" clId="{9A63F3D5-FB8D-4DF6-A04E-D4A645284F9F}" dt="2020-01-20T12:06:25.384" v="1375" actId="20577"/>
          <ac:spMkLst>
            <pc:docMk/>
            <pc:sldMk cId="564139172" sldId="967"/>
            <ac:spMk id="8" creationId="{5CEDFEBD-D9A7-47E6-AAE3-173EDB9FD212}"/>
          </ac:spMkLst>
        </pc:spChg>
        <pc:spChg chg="add mod">
          <ac:chgData name="Contreras Tolosa, Jose" userId="8c25215d-f565-43d9-b64e-329c38968139" providerId="ADAL" clId="{9A63F3D5-FB8D-4DF6-A04E-D4A645284F9F}" dt="2020-01-20T12:07:37.265" v="1379" actId="1076"/>
          <ac:spMkLst>
            <pc:docMk/>
            <pc:sldMk cId="564139172" sldId="967"/>
            <ac:spMk id="9" creationId="{E7B91433-48F9-4DF3-A755-E03FD2C5A774}"/>
          </ac:spMkLst>
        </pc:spChg>
        <pc:spChg chg="add mod">
          <ac:chgData name="Contreras Tolosa, Jose" userId="8c25215d-f565-43d9-b64e-329c38968139" providerId="ADAL" clId="{9A63F3D5-FB8D-4DF6-A04E-D4A645284F9F}" dt="2020-01-20T12:07:37.265" v="1379" actId="1076"/>
          <ac:spMkLst>
            <pc:docMk/>
            <pc:sldMk cId="564139172" sldId="967"/>
            <ac:spMk id="10" creationId="{3DE07479-F8CA-4CDE-B807-D2B47402357A}"/>
          </ac:spMkLst>
        </pc:spChg>
        <pc:spChg chg="add mod">
          <ac:chgData name="Contreras Tolosa, Jose" userId="8c25215d-f565-43d9-b64e-329c38968139" providerId="ADAL" clId="{9A63F3D5-FB8D-4DF6-A04E-D4A645284F9F}" dt="2020-01-20T12:07:37.265" v="1379" actId="1076"/>
          <ac:spMkLst>
            <pc:docMk/>
            <pc:sldMk cId="564139172" sldId="967"/>
            <ac:spMk id="11" creationId="{E333DD20-4C5A-4CA1-BA64-C1A35DE9ACAB}"/>
          </ac:spMkLst>
        </pc:spChg>
        <pc:spChg chg="add mod">
          <ac:chgData name="Contreras Tolosa, Jose" userId="8c25215d-f565-43d9-b64e-329c38968139" providerId="ADAL" clId="{9A63F3D5-FB8D-4DF6-A04E-D4A645284F9F}" dt="2020-01-20T12:07:37.265" v="1379" actId="1076"/>
          <ac:spMkLst>
            <pc:docMk/>
            <pc:sldMk cId="564139172" sldId="967"/>
            <ac:spMk id="12" creationId="{C0A05F1A-4A1F-4487-B937-A84649B5AF78}"/>
          </ac:spMkLst>
        </pc:spChg>
        <pc:spChg chg="add mod">
          <ac:chgData name="Contreras Tolosa, Jose" userId="8c25215d-f565-43d9-b64e-329c38968139" providerId="ADAL" clId="{9A63F3D5-FB8D-4DF6-A04E-D4A645284F9F}" dt="2020-01-20T12:07:37.265" v="1379" actId="1076"/>
          <ac:spMkLst>
            <pc:docMk/>
            <pc:sldMk cId="564139172" sldId="967"/>
            <ac:spMk id="13" creationId="{203EAE2D-17F3-4658-8DAD-7D8052C13602}"/>
          </ac:spMkLst>
        </pc:spChg>
        <pc:spChg chg="add mod">
          <ac:chgData name="Contreras Tolosa, Jose" userId="8c25215d-f565-43d9-b64e-329c38968139" providerId="ADAL" clId="{9A63F3D5-FB8D-4DF6-A04E-D4A645284F9F}" dt="2020-01-20T12:07:37.265" v="1379" actId="1076"/>
          <ac:spMkLst>
            <pc:docMk/>
            <pc:sldMk cId="564139172" sldId="967"/>
            <ac:spMk id="14" creationId="{196CE0F0-439A-492F-A3F4-8D1B93AFD7AD}"/>
          </ac:spMkLst>
        </pc:spChg>
        <pc:spChg chg="add mod">
          <ac:chgData name="Contreras Tolosa, Jose" userId="8c25215d-f565-43d9-b64e-329c38968139" providerId="ADAL" clId="{9A63F3D5-FB8D-4DF6-A04E-D4A645284F9F}" dt="2020-01-20T12:07:37.265" v="1379" actId="1076"/>
          <ac:spMkLst>
            <pc:docMk/>
            <pc:sldMk cId="564139172" sldId="967"/>
            <ac:spMk id="15" creationId="{8B2E28CA-5C9F-4148-AD86-BCFB3CB3328B}"/>
          </ac:spMkLst>
        </pc:spChg>
        <pc:spChg chg="add mod">
          <ac:chgData name="Contreras Tolosa, Jose" userId="8c25215d-f565-43d9-b64e-329c38968139" providerId="ADAL" clId="{9A63F3D5-FB8D-4DF6-A04E-D4A645284F9F}" dt="2020-01-20T12:07:43.942" v="1384" actId="20577"/>
          <ac:spMkLst>
            <pc:docMk/>
            <pc:sldMk cId="564139172" sldId="967"/>
            <ac:spMk id="16" creationId="{A2443621-5DF2-4134-97CC-2190ADBF8586}"/>
          </ac:spMkLst>
        </pc:spChg>
        <pc:spChg chg="add mod">
          <ac:chgData name="Contreras Tolosa, Jose" userId="8c25215d-f565-43d9-b64e-329c38968139" providerId="ADAL" clId="{9A63F3D5-FB8D-4DF6-A04E-D4A645284F9F}" dt="2020-01-20T12:07:37.265" v="1379" actId="1076"/>
          <ac:spMkLst>
            <pc:docMk/>
            <pc:sldMk cId="564139172" sldId="967"/>
            <ac:spMk id="17" creationId="{5982BEAB-3E98-4D7B-8AAF-4E650E004E46}"/>
          </ac:spMkLst>
        </pc:spChg>
        <pc:spChg chg="add mod">
          <ac:chgData name="Contreras Tolosa, Jose" userId="8c25215d-f565-43d9-b64e-329c38968139" providerId="ADAL" clId="{9A63F3D5-FB8D-4DF6-A04E-D4A645284F9F}" dt="2020-01-20T12:07:37.265" v="1379" actId="1076"/>
          <ac:spMkLst>
            <pc:docMk/>
            <pc:sldMk cId="564139172" sldId="967"/>
            <ac:spMk id="18" creationId="{0322A0AE-338F-4F7F-954C-DCAD2ACC7387}"/>
          </ac:spMkLst>
        </pc:spChg>
        <pc:spChg chg="add mod">
          <ac:chgData name="Contreras Tolosa, Jose" userId="8c25215d-f565-43d9-b64e-329c38968139" providerId="ADAL" clId="{9A63F3D5-FB8D-4DF6-A04E-D4A645284F9F}" dt="2020-01-20T12:07:37.265" v="1379" actId="1076"/>
          <ac:spMkLst>
            <pc:docMk/>
            <pc:sldMk cId="564139172" sldId="967"/>
            <ac:spMk id="19" creationId="{9C4517B5-2D9D-4577-AF17-2B5923F50573}"/>
          </ac:spMkLst>
        </pc:spChg>
        <pc:spChg chg="add mod">
          <ac:chgData name="Contreras Tolosa, Jose" userId="8c25215d-f565-43d9-b64e-329c38968139" providerId="ADAL" clId="{9A63F3D5-FB8D-4DF6-A04E-D4A645284F9F}" dt="2020-01-20T12:08:14.353" v="1476" actId="6549"/>
          <ac:spMkLst>
            <pc:docMk/>
            <pc:sldMk cId="564139172" sldId="967"/>
            <ac:spMk id="24" creationId="{420CD156-6054-4267-8E61-42197CE4C76C}"/>
          </ac:spMkLst>
        </pc:spChg>
        <pc:spChg chg="add mod">
          <ac:chgData name="Contreras Tolosa, Jose" userId="8c25215d-f565-43d9-b64e-329c38968139" providerId="ADAL" clId="{9A63F3D5-FB8D-4DF6-A04E-D4A645284F9F}" dt="2020-01-20T12:08:39.938" v="1551" actId="6549"/>
          <ac:spMkLst>
            <pc:docMk/>
            <pc:sldMk cId="564139172" sldId="967"/>
            <ac:spMk id="25" creationId="{8AD41B8D-4D80-4208-B3F1-15DFE4BA44B8}"/>
          </ac:spMkLst>
        </pc:spChg>
        <pc:spChg chg="add mod">
          <ac:chgData name="Contreras Tolosa, Jose" userId="8c25215d-f565-43d9-b64e-329c38968139" providerId="ADAL" clId="{9A63F3D5-FB8D-4DF6-A04E-D4A645284F9F}" dt="2020-01-20T12:08:53.285" v="1578" actId="20577"/>
          <ac:spMkLst>
            <pc:docMk/>
            <pc:sldMk cId="564139172" sldId="967"/>
            <ac:spMk id="26" creationId="{1420CA78-2D13-4273-93C4-A03952F78D88}"/>
          </ac:spMkLst>
        </pc:spChg>
        <pc:spChg chg="add mod">
          <ac:chgData name="Contreras Tolosa, Jose" userId="8c25215d-f565-43d9-b64e-329c38968139" providerId="ADAL" clId="{9A63F3D5-FB8D-4DF6-A04E-D4A645284F9F}" dt="2020-01-20T12:09:57.308" v="1749" actId="6549"/>
          <ac:spMkLst>
            <pc:docMk/>
            <pc:sldMk cId="564139172" sldId="967"/>
            <ac:spMk id="27" creationId="{1D79257E-52B8-4E5E-A022-A41C08F24A26}"/>
          </ac:spMkLst>
        </pc:spChg>
        <pc:picChg chg="add mod">
          <ac:chgData name="Contreras Tolosa, Jose" userId="8c25215d-f565-43d9-b64e-329c38968139" providerId="ADAL" clId="{9A63F3D5-FB8D-4DF6-A04E-D4A645284F9F}" dt="2020-01-20T12:07:37.265" v="1379" actId="1076"/>
          <ac:picMkLst>
            <pc:docMk/>
            <pc:sldMk cId="564139172" sldId="967"/>
            <ac:picMk id="20" creationId="{23FF6297-4E08-45F0-963B-EA9566ED6087}"/>
          </ac:picMkLst>
        </pc:picChg>
        <pc:picChg chg="add mod">
          <ac:chgData name="Contreras Tolosa, Jose" userId="8c25215d-f565-43d9-b64e-329c38968139" providerId="ADAL" clId="{9A63F3D5-FB8D-4DF6-A04E-D4A645284F9F}" dt="2020-01-20T12:07:37.265" v="1379" actId="1076"/>
          <ac:picMkLst>
            <pc:docMk/>
            <pc:sldMk cId="564139172" sldId="967"/>
            <ac:picMk id="21" creationId="{B765FE96-DCAD-451A-A14F-7B9E3264F70A}"/>
          </ac:picMkLst>
        </pc:picChg>
        <pc:picChg chg="add mod">
          <ac:chgData name="Contreras Tolosa, Jose" userId="8c25215d-f565-43d9-b64e-329c38968139" providerId="ADAL" clId="{9A63F3D5-FB8D-4DF6-A04E-D4A645284F9F}" dt="2020-01-20T12:07:37.265" v="1379" actId="1076"/>
          <ac:picMkLst>
            <pc:docMk/>
            <pc:sldMk cId="564139172" sldId="967"/>
            <ac:picMk id="22" creationId="{411E22B3-BB1F-45F8-AEF7-6907DF757B9B}"/>
          </ac:picMkLst>
        </pc:picChg>
        <pc:picChg chg="add mod">
          <ac:chgData name="Contreras Tolosa, Jose" userId="8c25215d-f565-43d9-b64e-329c38968139" providerId="ADAL" clId="{9A63F3D5-FB8D-4DF6-A04E-D4A645284F9F}" dt="2020-01-20T12:07:37.265" v="1379" actId="1076"/>
          <ac:picMkLst>
            <pc:docMk/>
            <pc:sldMk cId="564139172" sldId="967"/>
            <ac:picMk id="23" creationId="{B5BF98EF-1790-4BAF-B027-F203AC2B5648}"/>
          </ac:picMkLst>
        </pc:picChg>
      </pc:sldChg>
      <pc:sldChg chg="addSp delSp 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3777161352" sldId="968"/>
        </pc:sldMkLst>
        <pc:spChg chg="add mod">
          <ac:chgData name="Contreras Tolosa, Jose" userId="8c25215d-f565-43d9-b64e-329c38968139" providerId="ADAL" clId="{9A63F3D5-FB8D-4DF6-A04E-D4A645284F9F}" dt="2020-01-20T12:10:49.979" v="1777" actId="1076"/>
          <ac:spMkLst>
            <pc:docMk/>
            <pc:sldMk cId="3777161352" sldId="968"/>
            <ac:spMk id="5" creationId="{D07A3D53-1C06-490D-AC41-F44D628DFA83}"/>
          </ac:spMkLst>
        </pc:spChg>
        <pc:spChg chg="del">
          <ac:chgData name="Contreras Tolosa, Jose" userId="8c25215d-f565-43d9-b64e-329c38968139" providerId="ADAL" clId="{9A63F3D5-FB8D-4DF6-A04E-D4A645284F9F}" dt="2020-01-20T12:05:27.757" v="1321" actId="478"/>
          <ac:spMkLst>
            <pc:docMk/>
            <pc:sldMk cId="3777161352" sldId="968"/>
            <ac:spMk id="7" creationId="{C93FEE9C-C87D-4FCF-85F7-B6141DD63E4C}"/>
          </ac:spMkLst>
        </pc:spChg>
        <pc:spChg chg="mod">
          <ac:chgData name="Contreras Tolosa, Jose" userId="8c25215d-f565-43d9-b64e-329c38968139" providerId="ADAL" clId="{9A63F3D5-FB8D-4DF6-A04E-D4A645284F9F}" dt="2020-01-20T12:10:37.227" v="1775" actId="20577"/>
          <ac:spMkLst>
            <pc:docMk/>
            <pc:sldMk cId="3777161352" sldId="968"/>
            <ac:spMk id="8" creationId="{5CEDFEBD-D9A7-47E6-AAE3-173EDB9FD212}"/>
          </ac:spMkLst>
        </pc:spChg>
      </pc:sldChg>
      <pc:sldChg chg="modSp add or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1354531426" sldId="969"/>
        </pc:sldMkLst>
        <pc:spChg chg="mod">
          <ac:chgData name="Contreras Tolosa, Jose" userId="8c25215d-f565-43d9-b64e-329c38968139" providerId="ADAL" clId="{9A63F3D5-FB8D-4DF6-A04E-D4A645284F9F}" dt="2020-01-20T12:11:29.893" v="1795" actId="20577"/>
          <ac:spMkLst>
            <pc:docMk/>
            <pc:sldMk cId="1354531426" sldId="969"/>
            <ac:spMk id="8" creationId="{178E5867-A212-4B86-9D05-057A4668000F}"/>
          </ac:spMkLst>
        </pc:spChg>
      </pc:sldChg>
      <pc:sldChg chg="addSp delSp modSp add or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470291308" sldId="970"/>
        </pc:sldMkLst>
        <pc:spChg chg="add mod">
          <ac:chgData name="Contreras Tolosa, Jose" userId="8c25215d-f565-43d9-b64e-329c38968139" providerId="ADAL" clId="{9A63F3D5-FB8D-4DF6-A04E-D4A645284F9F}" dt="2020-01-20T12:23:55.351" v="1992" actId="20577"/>
          <ac:spMkLst>
            <pc:docMk/>
            <pc:sldMk cId="470291308" sldId="970"/>
            <ac:spMk id="5" creationId="{415AFE54-2E42-4467-BE45-F7BEADB2F863}"/>
          </ac:spMkLst>
        </pc:spChg>
        <pc:spChg chg="del">
          <ac:chgData name="Contreras Tolosa, Jose" userId="8c25215d-f565-43d9-b64e-329c38968139" providerId="ADAL" clId="{9A63F3D5-FB8D-4DF6-A04E-D4A645284F9F}" dt="2020-01-20T12:12:11.322" v="1817" actId="478"/>
          <ac:spMkLst>
            <pc:docMk/>
            <pc:sldMk cId="470291308" sldId="970"/>
            <ac:spMk id="5" creationId="{D07A3D53-1C06-490D-AC41-F44D628DFA83}"/>
          </ac:spMkLst>
        </pc:spChg>
        <pc:spChg chg="mod">
          <ac:chgData name="Contreras Tolosa, Jose" userId="8c25215d-f565-43d9-b64e-329c38968139" providerId="ADAL" clId="{9A63F3D5-FB8D-4DF6-A04E-D4A645284F9F}" dt="2020-01-20T12:12:08.734" v="1816" actId="20577"/>
          <ac:spMkLst>
            <pc:docMk/>
            <pc:sldMk cId="470291308" sldId="970"/>
            <ac:spMk id="8" creationId="{5CEDFEBD-D9A7-47E6-AAE3-173EDB9FD212}"/>
          </ac:spMkLst>
        </pc:spChg>
        <pc:picChg chg="add mod">
          <ac:chgData name="Contreras Tolosa, Jose" userId="8c25215d-f565-43d9-b64e-329c38968139" providerId="ADAL" clId="{9A63F3D5-FB8D-4DF6-A04E-D4A645284F9F}" dt="2020-01-20T12:12:27.728" v="1820" actId="1076"/>
          <ac:picMkLst>
            <pc:docMk/>
            <pc:sldMk cId="470291308" sldId="970"/>
            <ac:picMk id="7" creationId="{3740E961-30B0-43EE-9235-1A0F5A3F55A6}"/>
          </ac:picMkLst>
        </pc:picChg>
      </pc:sldChg>
      <pc:sldChg chg="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3104233022" sldId="971"/>
        </pc:sldMkLst>
        <pc:spChg chg="mod">
          <ac:chgData name="Contreras Tolosa, Jose" userId="8c25215d-f565-43d9-b64e-329c38968139" providerId="ADAL" clId="{9A63F3D5-FB8D-4DF6-A04E-D4A645284F9F}" dt="2020-01-20T12:13:25.009" v="1871" actId="20577"/>
          <ac:spMkLst>
            <pc:docMk/>
            <pc:sldMk cId="3104233022" sldId="971"/>
            <ac:spMk id="8" creationId="{178E5867-A212-4B86-9D05-057A4668000F}"/>
          </ac:spMkLst>
        </pc:spChg>
      </pc:sldChg>
      <pc:sldChg chg="addSp delSp 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2230017990" sldId="972"/>
        </pc:sldMkLst>
        <pc:spChg chg="add mod">
          <ac:chgData name="Contreras Tolosa, Jose" userId="8c25215d-f565-43d9-b64e-329c38968139" providerId="ADAL" clId="{9A63F3D5-FB8D-4DF6-A04E-D4A645284F9F}" dt="2020-01-20T12:24:19.289" v="2007" actId="20577"/>
          <ac:spMkLst>
            <pc:docMk/>
            <pc:sldMk cId="2230017990" sldId="972"/>
            <ac:spMk id="7" creationId="{A3BA7220-258A-4555-97A3-4AB50DF8F4BE}"/>
          </ac:spMkLst>
        </pc:spChg>
        <pc:spChg chg="mod">
          <ac:chgData name="Contreras Tolosa, Jose" userId="8c25215d-f565-43d9-b64e-329c38968139" providerId="ADAL" clId="{9A63F3D5-FB8D-4DF6-A04E-D4A645284F9F}" dt="2020-01-20T12:13:36.775" v="1890" actId="20577"/>
          <ac:spMkLst>
            <pc:docMk/>
            <pc:sldMk cId="2230017990" sldId="972"/>
            <ac:spMk id="8" creationId="{5CEDFEBD-D9A7-47E6-AAE3-173EDB9FD212}"/>
          </ac:spMkLst>
        </pc:spChg>
        <pc:picChg chg="add mod">
          <ac:chgData name="Contreras Tolosa, Jose" userId="8c25215d-f565-43d9-b64e-329c38968139" providerId="ADAL" clId="{9A63F3D5-FB8D-4DF6-A04E-D4A645284F9F}" dt="2020-01-20T12:13:56.175" v="1894" actId="1076"/>
          <ac:picMkLst>
            <pc:docMk/>
            <pc:sldMk cId="2230017990" sldId="972"/>
            <ac:picMk id="5" creationId="{036942EF-EA23-4083-AB54-C5DE7040468B}"/>
          </ac:picMkLst>
        </pc:picChg>
        <pc:picChg chg="del">
          <ac:chgData name="Contreras Tolosa, Jose" userId="8c25215d-f565-43d9-b64e-329c38968139" providerId="ADAL" clId="{9A63F3D5-FB8D-4DF6-A04E-D4A645284F9F}" dt="2020-01-20T12:13:39.095" v="1891" actId="478"/>
          <ac:picMkLst>
            <pc:docMk/>
            <pc:sldMk cId="2230017990" sldId="972"/>
            <ac:picMk id="7" creationId="{3740E961-30B0-43EE-9235-1A0F5A3F55A6}"/>
          </ac:picMkLst>
        </pc:picChg>
      </pc:sldChg>
      <pc:sldChg chg="modSp add or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2944860878" sldId="973"/>
        </pc:sldMkLst>
        <pc:spChg chg="mod">
          <ac:chgData name="Contreras Tolosa, Jose" userId="8c25215d-f565-43d9-b64e-329c38968139" providerId="ADAL" clId="{9A63F3D5-FB8D-4DF6-A04E-D4A645284F9F}" dt="2020-01-20T12:15:32.141" v="1899" actId="20577"/>
          <ac:spMkLst>
            <pc:docMk/>
            <pc:sldMk cId="2944860878" sldId="973"/>
            <ac:spMk id="8" creationId="{178E5867-A212-4B86-9D05-057A4668000F}"/>
          </ac:spMkLst>
        </pc:spChg>
      </pc:sldChg>
      <pc:sldChg chg="addSp delSp 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576700286" sldId="974"/>
        </pc:sldMkLst>
        <pc:spChg chg="add mod">
          <ac:chgData name="Contreras Tolosa, Jose" userId="8c25215d-f565-43d9-b64e-329c38968139" providerId="ADAL" clId="{9A63F3D5-FB8D-4DF6-A04E-D4A645284F9F}" dt="2020-01-20T12:16:51.368" v="1916" actId="207"/>
          <ac:spMkLst>
            <pc:docMk/>
            <pc:sldMk cId="576700286" sldId="974"/>
            <ac:spMk id="7" creationId="{68D0EAB3-8741-4278-A8AE-AECF6715CC64}"/>
          </ac:spMkLst>
        </pc:spChg>
        <pc:spChg chg="mod">
          <ac:chgData name="Contreras Tolosa, Jose" userId="8c25215d-f565-43d9-b64e-329c38968139" providerId="ADAL" clId="{9A63F3D5-FB8D-4DF6-A04E-D4A645284F9F}" dt="2020-01-20T12:16:01.117" v="1910" actId="20577"/>
          <ac:spMkLst>
            <pc:docMk/>
            <pc:sldMk cId="576700286" sldId="974"/>
            <ac:spMk id="8" creationId="{5CEDFEBD-D9A7-47E6-AAE3-173EDB9FD212}"/>
          </ac:spMkLst>
        </pc:spChg>
        <pc:picChg chg="del">
          <ac:chgData name="Contreras Tolosa, Jose" userId="8c25215d-f565-43d9-b64e-329c38968139" providerId="ADAL" clId="{9A63F3D5-FB8D-4DF6-A04E-D4A645284F9F}" dt="2020-01-20T12:16:03.432" v="1911" actId="478"/>
          <ac:picMkLst>
            <pc:docMk/>
            <pc:sldMk cId="576700286" sldId="974"/>
            <ac:picMk id="5" creationId="{036942EF-EA23-4083-AB54-C5DE7040468B}"/>
          </ac:picMkLst>
        </pc:picChg>
      </pc:sldChg>
      <pc:sldChg chg="addSp delSp 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1365360181" sldId="975"/>
        </pc:sldMkLst>
        <pc:spChg chg="del">
          <ac:chgData name="Contreras Tolosa, Jose" userId="8c25215d-f565-43d9-b64e-329c38968139" providerId="ADAL" clId="{9A63F3D5-FB8D-4DF6-A04E-D4A645284F9F}" dt="2020-01-20T12:17:18.551" v="1920" actId="478"/>
          <ac:spMkLst>
            <pc:docMk/>
            <pc:sldMk cId="1365360181" sldId="975"/>
            <ac:spMk id="7" creationId="{68D0EAB3-8741-4278-A8AE-AECF6715CC64}"/>
          </ac:spMkLst>
        </pc:spChg>
        <pc:spChg chg="add mod">
          <ac:chgData name="Contreras Tolosa, Jose" userId="8c25215d-f565-43d9-b64e-329c38968139" providerId="ADAL" clId="{9A63F3D5-FB8D-4DF6-A04E-D4A645284F9F}" dt="2020-01-20T12:28:12.574" v="2022" actId="20577"/>
          <ac:spMkLst>
            <pc:docMk/>
            <pc:sldMk cId="1365360181" sldId="975"/>
            <ac:spMk id="7" creationId="{6C5B3426-D3E2-4135-A4A4-0F81DD60D249}"/>
          </ac:spMkLst>
        </pc:spChg>
        <pc:picChg chg="add mod">
          <ac:chgData name="Contreras Tolosa, Jose" userId="8c25215d-f565-43d9-b64e-329c38968139" providerId="ADAL" clId="{9A63F3D5-FB8D-4DF6-A04E-D4A645284F9F}" dt="2020-01-20T12:17:40.770" v="1923" actId="1076"/>
          <ac:picMkLst>
            <pc:docMk/>
            <pc:sldMk cId="1365360181" sldId="975"/>
            <ac:picMk id="5" creationId="{29C387D4-262B-448E-AE86-20C4D78C3801}"/>
          </ac:picMkLst>
        </pc:picChg>
      </pc:sldChg>
      <pc:sldChg chg="addSp delSp 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1652271140" sldId="976"/>
        </pc:sldMkLst>
        <pc:spChg chg="del">
          <ac:chgData name="Contreras Tolosa, Jose" userId="8c25215d-f565-43d9-b64e-329c38968139" providerId="ADAL" clId="{9A63F3D5-FB8D-4DF6-A04E-D4A645284F9F}" dt="2020-01-20T16:11:16.689" v="2024" actId="478"/>
          <ac:spMkLst>
            <pc:docMk/>
            <pc:sldMk cId="1652271140" sldId="976"/>
            <ac:spMk id="5" creationId="{415AFE54-2E42-4467-BE45-F7BEADB2F863}"/>
          </ac:spMkLst>
        </pc:spChg>
        <pc:spChg chg="mod">
          <ac:chgData name="Contreras Tolosa, Jose" userId="8c25215d-f565-43d9-b64e-329c38968139" providerId="ADAL" clId="{9A63F3D5-FB8D-4DF6-A04E-D4A645284F9F}" dt="2020-01-20T16:11:28.871" v="2053" actId="5793"/>
          <ac:spMkLst>
            <pc:docMk/>
            <pc:sldMk cId="1652271140" sldId="976"/>
            <ac:spMk id="8" creationId="{5CEDFEBD-D9A7-47E6-AAE3-173EDB9FD212}"/>
          </ac:spMkLst>
        </pc:spChg>
        <pc:picChg chg="del">
          <ac:chgData name="Contreras Tolosa, Jose" userId="8c25215d-f565-43d9-b64e-329c38968139" providerId="ADAL" clId="{9A63F3D5-FB8D-4DF6-A04E-D4A645284F9F}" dt="2020-01-20T16:11:16.689" v="2024" actId="478"/>
          <ac:picMkLst>
            <pc:docMk/>
            <pc:sldMk cId="1652271140" sldId="976"/>
            <ac:picMk id="7" creationId="{3740E961-30B0-43EE-9235-1A0F5A3F55A6}"/>
          </ac:picMkLst>
        </pc:picChg>
        <pc:picChg chg="add">
          <ac:chgData name="Contreras Tolosa, Jose" userId="8c25215d-f565-43d9-b64e-329c38968139" providerId="ADAL" clId="{9A63F3D5-FB8D-4DF6-A04E-D4A645284F9F}" dt="2020-01-20T16:12:02.343" v="2054"/>
          <ac:picMkLst>
            <pc:docMk/>
            <pc:sldMk cId="1652271140" sldId="976"/>
            <ac:picMk id="9" creationId="{5255EC65-519F-40DC-8CE6-1901DD68BCBF}"/>
          </ac:picMkLst>
        </pc:picChg>
      </pc:sldChg>
      <pc:sldChg chg="addSp delSp modSp add modTransition">
        <pc:chgData name="Contreras Tolosa, Jose" userId="8c25215d-f565-43d9-b64e-329c38968139" providerId="ADAL" clId="{9A63F3D5-FB8D-4DF6-A04E-D4A645284F9F}" dt="2020-01-23T16:50:41.319" v="2514"/>
        <pc:sldMkLst>
          <pc:docMk/>
          <pc:sldMk cId="1921841602" sldId="977"/>
        </pc:sldMkLst>
        <pc:spChg chg="add mod">
          <ac:chgData name="Contreras Tolosa, Jose" userId="8c25215d-f565-43d9-b64e-329c38968139" providerId="ADAL" clId="{9A63F3D5-FB8D-4DF6-A04E-D4A645284F9F}" dt="2020-01-20T16:24:05.740" v="2513" actId="1076"/>
          <ac:spMkLst>
            <pc:docMk/>
            <pc:sldMk cId="1921841602" sldId="977"/>
            <ac:spMk id="2" creationId="{95C32C19-EED8-40B5-B651-75FAD19CEF74}"/>
          </ac:spMkLst>
        </pc:spChg>
        <pc:picChg chg="del">
          <ac:chgData name="Contreras Tolosa, Jose" userId="8c25215d-f565-43d9-b64e-329c38968139" providerId="ADAL" clId="{9A63F3D5-FB8D-4DF6-A04E-D4A645284F9F}" dt="2020-01-20T16:12:12.863" v="2056" actId="478"/>
          <ac:picMkLst>
            <pc:docMk/>
            <pc:sldMk cId="1921841602" sldId="977"/>
            <ac:picMk id="9" creationId="{5255EC65-519F-40DC-8CE6-1901DD68BCBF}"/>
          </ac:picMkLst>
        </pc:picChg>
      </pc:sldChg>
      <pc:sldMasterChg chg="delSldLayout">
        <pc:chgData name="Contreras Tolosa, Jose" userId="8c25215d-f565-43d9-b64e-329c38968139" providerId="ADAL" clId="{9A63F3D5-FB8D-4DF6-A04E-D4A645284F9F}" dt="2020-01-19T21:53:38.412" v="84" actId="47"/>
        <pc:sldMasterMkLst>
          <pc:docMk/>
          <pc:sldMasterMk cId="2032385104" sldId="2147483982"/>
        </pc:sldMasterMkLst>
      </pc:sldMasterChg>
    </pc:docChg>
  </pc:docChgLst>
  <pc:docChgLst>
    <pc:chgData name="Contreras Tolosa, Jose" userId="8c25215d-f565-43d9-b64e-329c38968139" providerId="ADAL" clId="{80FD6DF1-68D0-437F-BC0B-473670B55D5C}"/>
    <pc:docChg chg="custSel modSld">
      <pc:chgData name="Contreras Tolosa, Jose" userId="8c25215d-f565-43d9-b64e-329c38968139" providerId="ADAL" clId="{80FD6DF1-68D0-437F-BC0B-473670B55D5C}" dt="2020-01-23T22:18:08.524" v="25"/>
      <pc:docMkLst>
        <pc:docMk/>
      </pc:docMkLst>
      <pc:sldChg chg="addSp delSp">
        <pc:chgData name="Contreras Tolosa, Jose" userId="8c25215d-f565-43d9-b64e-329c38968139" providerId="ADAL" clId="{80FD6DF1-68D0-437F-BC0B-473670B55D5C}" dt="2020-01-23T22:10:15.728" v="1"/>
        <pc:sldMkLst>
          <pc:docMk/>
          <pc:sldMk cId="2053787310" sldId="920"/>
        </pc:sldMkLst>
        <pc:spChg chg="del">
          <ac:chgData name="Contreras Tolosa, Jose" userId="8c25215d-f565-43d9-b64e-329c38968139" providerId="ADAL" clId="{80FD6DF1-68D0-437F-BC0B-473670B55D5C}" dt="2020-01-23T22:10:06.140" v="0" actId="478"/>
          <ac:spMkLst>
            <pc:docMk/>
            <pc:sldMk cId="2053787310" sldId="920"/>
            <ac:spMk id="7" creationId="{1295FEB1-1835-40F1-985E-5F837CCABEE1}"/>
          </ac:spMkLst>
        </pc:spChg>
        <pc:spChg chg="add">
          <ac:chgData name="Contreras Tolosa, Jose" userId="8c25215d-f565-43d9-b64e-329c38968139" providerId="ADAL" clId="{80FD6DF1-68D0-437F-BC0B-473670B55D5C}" dt="2020-01-23T22:10:15.728" v="1"/>
          <ac:spMkLst>
            <pc:docMk/>
            <pc:sldMk cId="2053787310" sldId="920"/>
            <ac:spMk id="9" creationId="{976FF104-7874-4664-8927-66CB238D3FA1}"/>
          </ac:spMkLst>
        </pc:spChg>
      </pc:sldChg>
      <pc:sldChg chg="addSp delSp">
        <pc:chgData name="Contreras Tolosa, Jose" userId="8c25215d-f565-43d9-b64e-329c38968139" providerId="ADAL" clId="{80FD6DF1-68D0-437F-BC0B-473670B55D5C}" dt="2020-01-23T22:11:20.044" v="3"/>
        <pc:sldMkLst>
          <pc:docMk/>
          <pc:sldMk cId="1616857675" sldId="955"/>
        </pc:sldMkLst>
        <pc:spChg chg="del">
          <ac:chgData name="Contreras Tolosa, Jose" userId="8c25215d-f565-43d9-b64e-329c38968139" providerId="ADAL" clId="{80FD6DF1-68D0-437F-BC0B-473670B55D5C}" dt="2020-01-23T22:11:18.986" v="2" actId="478"/>
          <ac:spMkLst>
            <pc:docMk/>
            <pc:sldMk cId="1616857675" sldId="955"/>
            <ac:spMk id="5" creationId="{CF9B5B70-64E3-4344-964A-E87CBB46C543}"/>
          </ac:spMkLst>
        </pc:spChg>
        <pc:spChg chg="add">
          <ac:chgData name="Contreras Tolosa, Jose" userId="8c25215d-f565-43d9-b64e-329c38968139" providerId="ADAL" clId="{80FD6DF1-68D0-437F-BC0B-473670B55D5C}" dt="2020-01-23T22:11:20.044" v="3"/>
          <ac:spMkLst>
            <pc:docMk/>
            <pc:sldMk cId="1616857675" sldId="955"/>
            <ac:spMk id="9" creationId="{821C2D79-3658-4930-BA7A-325468218A89}"/>
          </ac:spMkLst>
        </pc:spChg>
      </pc:sldChg>
      <pc:sldChg chg="addSp delSp">
        <pc:chgData name="Contreras Tolosa, Jose" userId="8c25215d-f565-43d9-b64e-329c38968139" providerId="ADAL" clId="{80FD6DF1-68D0-437F-BC0B-473670B55D5C}" dt="2020-01-23T22:12:19.798" v="5"/>
        <pc:sldMkLst>
          <pc:docMk/>
          <pc:sldMk cId="1759874409" sldId="957"/>
        </pc:sldMkLst>
        <pc:spChg chg="del">
          <ac:chgData name="Contreras Tolosa, Jose" userId="8c25215d-f565-43d9-b64e-329c38968139" providerId="ADAL" clId="{80FD6DF1-68D0-437F-BC0B-473670B55D5C}" dt="2020-01-23T22:12:11.146" v="4" actId="478"/>
          <ac:spMkLst>
            <pc:docMk/>
            <pc:sldMk cId="1759874409" sldId="957"/>
            <ac:spMk id="7" creationId="{3845E98C-E2C4-4B9B-962D-037A2707352B}"/>
          </ac:spMkLst>
        </pc:spChg>
        <pc:spChg chg="add">
          <ac:chgData name="Contreras Tolosa, Jose" userId="8c25215d-f565-43d9-b64e-329c38968139" providerId="ADAL" clId="{80FD6DF1-68D0-437F-BC0B-473670B55D5C}" dt="2020-01-23T22:12:19.798" v="5"/>
          <ac:spMkLst>
            <pc:docMk/>
            <pc:sldMk cId="1759874409" sldId="957"/>
            <ac:spMk id="9" creationId="{BC063405-056A-4BE8-B8EF-1DFEAE1EC756}"/>
          </ac:spMkLst>
        </pc:spChg>
      </pc:sldChg>
      <pc:sldChg chg="addSp delSp">
        <pc:chgData name="Contreras Tolosa, Jose" userId="8c25215d-f565-43d9-b64e-329c38968139" providerId="ADAL" clId="{80FD6DF1-68D0-437F-BC0B-473670B55D5C}" dt="2020-01-23T22:13:38.373" v="7"/>
        <pc:sldMkLst>
          <pc:docMk/>
          <pc:sldMk cId="470291308" sldId="970"/>
        </pc:sldMkLst>
        <pc:spChg chg="del">
          <ac:chgData name="Contreras Tolosa, Jose" userId="8c25215d-f565-43d9-b64e-329c38968139" providerId="ADAL" clId="{80FD6DF1-68D0-437F-BC0B-473670B55D5C}" dt="2020-01-23T22:13:37.553" v="6" actId="478"/>
          <ac:spMkLst>
            <pc:docMk/>
            <pc:sldMk cId="470291308" sldId="970"/>
            <ac:spMk id="5" creationId="{415AFE54-2E42-4467-BE45-F7BEADB2F863}"/>
          </ac:spMkLst>
        </pc:spChg>
        <pc:spChg chg="add">
          <ac:chgData name="Contreras Tolosa, Jose" userId="8c25215d-f565-43d9-b64e-329c38968139" providerId="ADAL" clId="{80FD6DF1-68D0-437F-BC0B-473670B55D5C}" dt="2020-01-23T22:13:38.373" v="7"/>
          <ac:spMkLst>
            <pc:docMk/>
            <pc:sldMk cId="470291308" sldId="970"/>
            <ac:spMk id="9" creationId="{E9265559-42F7-4A56-B21E-A9C2BDC7BECE}"/>
          </ac:spMkLst>
        </pc:spChg>
      </pc:sldChg>
      <pc:sldChg chg="addSp delSp">
        <pc:chgData name="Contreras Tolosa, Jose" userId="8c25215d-f565-43d9-b64e-329c38968139" providerId="ADAL" clId="{80FD6DF1-68D0-437F-BC0B-473670B55D5C}" dt="2020-01-23T22:16:07.338" v="9"/>
        <pc:sldMkLst>
          <pc:docMk/>
          <pc:sldMk cId="2230017990" sldId="972"/>
        </pc:sldMkLst>
        <pc:spChg chg="del">
          <ac:chgData name="Contreras Tolosa, Jose" userId="8c25215d-f565-43d9-b64e-329c38968139" providerId="ADAL" clId="{80FD6DF1-68D0-437F-BC0B-473670B55D5C}" dt="2020-01-23T22:16:06.055" v="8" actId="478"/>
          <ac:spMkLst>
            <pc:docMk/>
            <pc:sldMk cId="2230017990" sldId="972"/>
            <ac:spMk id="7" creationId="{A3BA7220-258A-4555-97A3-4AB50DF8F4BE}"/>
          </ac:spMkLst>
        </pc:spChg>
        <pc:spChg chg="add">
          <ac:chgData name="Contreras Tolosa, Jose" userId="8c25215d-f565-43d9-b64e-329c38968139" providerId="ADAL" clId="{80FD6DF1-68D0-437F-BC0B-473670B55D5C}" dt="2020-01-23T22:16:07.338" v="9"/>
          <ac:spMkLst>
            <pc:docMk/>
            <pc:sldMk cId="2230017990" sldId="972"/>
            <ac:spMk id="9" creationId="{92610839-1ACB-42B3-98A2-5C5DF326F074}"/>
          </ac:spMkLst>
        </pc:spChg>
      </pc:sldChg>
      <pc:sldChg chg="modSp">
        <pc:chgData name="Contreras Tolosa, Jose" userId="8c25215d-f565-43d9-b64e-329c38968139" providerId="ADAL" clId="{80FD6DF1-68D0-437F-BC0B-473670B55D5C}" dt="2020-01-23T22:17:41.083" v="23" actId="20577"/>
        <pc:sldMkLst>
          <pc:docMk/>
          <pc:sldMk cId="576700286" sldId="974"/>
        </pc:sldMkLst>
        <pc:spChg chg="mod">
          <ac:chgData name="Contreras Tolosa, Jose" userId="8c25215d-f565-43d9-b64e-329c38968139" providerId="ADAL" clId="{80FD6DF1-68D0-437F-BC0B-473670B55D5C}" dt="2020-01-23T22:17:41.083" v="23" actId="20577"/>
          <ac:spMkLst>
            <pc:docMk/>
            <pc:sldMk cId="576700286" sldId="974"/>
            <ac:spMk id="7" creationId="{68D0EAB3-8741-4278-A8AE-AECF6715CC64}"/>
          </ac:spMkLst>
        </pc:spChg>
      </pc:sldChg>
      <pc:sldChg chg="addSp delSp">
        <pc:chgData name="Contreras Tolosa, Jose" userId="8c25215d-f565-43d9-b64e-329c38968139" providerId="ADAL" clId="{80FD6DF1-68D0-437F-BC0B-473670B55D5C}" dt="2020-01-23T22:18:08.524" v="25"/>
        <pc:sldMkLst>
          <pc:docMk/>
          <pc:sldMk cId="1365360181" sldId="975"/>
        </pc:sldMkLst>
        <pc:spChg chg="del">
          <ac:chgData name="Contreras Tolosa, Jose" userId="8c25215d-f565-43d9-b64e-329c38968139" providerId="ADAL" clId="{80FD6DF1-68D0-437F-BC0B-473670B55D5C}" dt="2020-01-23T22:18:07.117" v="24" actId="478"/>
          <ac:spMkLst>
            <pc:docMk/>
            <pc:sldMk cId="1365360181" sldId="975"/>
            <ac:spMk id="7" creationId="{6C5B3426-D3E2-4135-A4A4-0F81DD60D249}"/>
          </ac:spMkLst>
        </pc:spChg>
        <pc:spChg chg="add">
          <ac:chgData name="Contreras Tolosa, Jose" userId="8c25215d-f565-43d9-b64e-329c38968139" providerId="ADAL" clId="{80FD6DF1-68D0-437F-BC0B-473670B55D5C}" dt="2020-01-23T22:18:08.524" v="25"/>
          <ac:spMkLst>
            <pc:docMk/>
            <pc:sldMk cId="1365360181" sldId="975"/>
            <ac:spMk id="9" creationId="{D14B3E26-7D9B-4B13-A728-044C3B20247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81-4C6B-959F-9D134F70D6E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81-4C6B-959F-9D134F70D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453810320"/>
        <c:axId val="453808352"/>
      </c:barChart>
      <c:catAx>
        <c:axId val="4538103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53808352"/>
        <c:crosses val="autoZero"/>
        <c:auto val="1"/>
        <c:lblAlgn val="ctr"/>
        <c:lblOffset val="100"/>
        <c:noMultiLvlLbl val="0"/>
      </c:catAx>
      <c:valAx>
        <c:axId val="45380835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53810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25-4931-9780-1D009DFA31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25-4931-9780-1D009DFA31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453810320"/>
        <c:axId val="453808352"/>
      </c:barChart>
      <c:catAx>
        <c:axId val="4538103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53808352"/>
        <c:crosses val="autoZero"/>
        <c:auto val="1"/>
        <c:lblAlgn val="ctr"/>
        <c:lblOffset val="100"/>
        <c:noMultiLvlLbl val="0"/>
      </c:catAx>
      <c:valAx>
        <c:axId val="45380835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53810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35-4911-971B-4B883C666B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35-4911-971B-4B883C666B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7800192"/>
        <c:axId val="57801728"/>
      </c:barChart>
      <c:catAx>
        <c:axId val="578001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801728"/>
        <c:crosses val="autoZero"/>
        <c:auto val="1"/>
        <c:lblAlgn val="ctr"/>
        <c:lblOffset val="100"/>
        <c:noMultiLvlLbl val="0"/>
      </c:catAx>
      <c:valAx>
        <c:axId val="578017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780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6B-4787-850D-3D548B6406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6B-4787-850D-3D548B6406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60682240"/>
        <c:axId val="60683776"/>
      </c:barChart>
      <c:catAx>
        <c:axId val="606822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0683776"/>
        <c:crosses val="autoZero"/>
        <c:auto val="1"/>
        <c:lblAlgn val="ctr"/>
        <c:lblOffset val="100"/>
        <c:noMultiLvlLbl val="0"/>
      </c:catAx>
      <c:valAx>
        <c:axId val="606837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0682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F5FCF3-0358-4E84-9872-B4B78EDB9591}" type="doc">
      <dgm:prSet loTypeId="urn:microsoft.com/office/officeart/2005/8/layout/pyramid2" loCatId="pyramid" qsTypeId="urn:microsoft.com/office/officeart/2005/8/quickstyle/3d2" qsCatId="3D" csTypeId="urn:microsoft.com/office/officeart/2005/8/colors/colorful4" csCatId="colorful" phldr="1"/>
      <dgm:spPr/>
    </dgm:pt>
    <dgm:pt modelId="{A6EC701F-BE55-4422-AF86-54539F1B8B76}">
      <dgm:prSet phldrT="[Texto]"/>
      <dgm:spPr/>
      <dgm:t>
        <a:bodyPr/>
        <a:lstStyle/>
        <a:p>
          <a:r>
            <a:rPr lang="ca-ES" b="1" noProof="0" dirty="0">
              <a:latin typeface="Century Gothic" panose="020B0502020202020204" pitchFamily="34" charset="0"/>
            </a:rPr>
            <a:t>Necessitats d’autorealització</a:t>
          </a:r>
          <a:r>
            <a:rPr lang="ca-ES" noProof="0" dirty="0">
              <a:latin typeface="Century Gothic" panose="020B0502020202020204" pitchFamily="34" charset="0"/>
            </a:rPr>
            <a:t>: creixement personal</a:t>
          </a:r>
        </a:p>
      </dgm:t>
    </dgm:pt>
    <dgm:pt modelId="{75F9C3DA-69A2-4638-8D18-FA44F8DD7BC0}" type="parTrans" cxnId="{3F34A9AF-5979-4BC5-B8B2-C9C04B0B1403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079C16F3-A7E3-4861-986F-6AF69943FAD3}" type="sibTrans" cxnId="{3F34A9AF-5979-4BC5-B8B2-C9C04B0B1403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F99CD681-565B-43A0-812F-A034AAE91AAA}">
      <dgm:prSet phldrT="[Texto]"/>
      <dgm:spPr/>
      <dgm:t>
        <a:bodyPr/>
        <a:lstStyle/>
        <a:p>
          <a:r>
            <a:rPr lang="ca-ES" b="1" noProof="0" dirty="0">
              <a:latin typeface="Century Gothic" panose="020B0502020202020204" pitchFamily="34" charset="0"/>
            </a:rPr>
            <a:t>Necessitats d’estima: </a:t>
          </a:r>
          <a:r>
            <a:rPr lang="ca-ES" b="0" noProof="0" dirty="0">
              <a:latin typeface="Century Gothic" panose="020B0502020202020204" pitchFamily="34" charset="0"/>
            </a:rPr>
            <a:t>assoliment</a:t>
          </a:r>
          <a:r>
            <a:rPr lang="ca-ES" noProof="0" dirty="0">
              <a:latin typeface="Century Gothic" panose="020B0502020202020204" pitchFamily="34" charset="0"/>
            </a:rPr>
            <a:t>, estatus, fama, responsabilitat, reputació</a:t>
          </a:r>
        </a:p>
      </dgm:t>
    </dgm:pt>
    <dgm:pt modelId="{15F95D30-E4C2-4311-9CDF-95EEB7C37470}" type="parTrans" cxnId="{24F288C5-F5F6-40BD-88B5-D170429D4B34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9EEB4E08-169E-40A7-8BF5-2FE9097ED2D2}" type="sibTrans" cxnId="{24F288C5-F5F6-40BD-88B5-D170429D4B34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6A304D07-0D17-4DEC-982C-357E3767BA2F}">
      <dgm:prSet phldrT="[Texto]"/>
      <dgm:spPr/>
      <dgm:t>
        <a:bodyPr/>
        <a:lstStyle/>
        <a:p>
          <a:r>
            <a:rPr lang="ca-ES" b="1" noProof="0" dirty="0">
              <a:latin typeface="Century Gothic" panose="020B0502020202020204" pitchFamily="34" charset="0"/>
            </a:rPr>
            <a:t>Necessitats socials (pertinença): </a:t>
          </a:r>
          <a:r>
            <a:rPr lang="ca-ES" noProof="0" dirty="0">
              <a:latin typeface="Century Gothic" panose="020B0502020202020204" pitchFamily="34" charset="0"/>
            </a:rPr>
            <a:t>família, afecte, relacions, treball en grup</a:t>
          </a:r>
        </a:p>
      </dgm:t>
    </dgm:pt>
    <dgm:pt modelId="{186087D7-8A46-494E-A5D8-D65887A97D63}" type="parTrans" cxnId="{90F462B6-70AA-4DAA-91B4-6B6342A5C096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569A6511-2D6B-423A-93A8-5F215FBA934B}" type="sibTrans" cxnId="{90F462B6-70AA-4DAA-91B4-6B6342A5C096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AE16C31C-781D-4501-8954-9BC24ACD7350}">
      <dgm:prSet phldrT="[Texto]"/>
      <dgm:spPr/>
      <dgm:t>
        <a:bodyPr/>
        <a:lstStyle/>
        <a:p>
          <a:r>
            <a:rPr lang="ca-ES" b="1" noProof="0" dirty="0">
              <a:latin typeface="Century Gothic" panose="020B0502020202020204" pitchFamily="34" charset="0"/>
            </a:rPr>
            <a:t>Necessitats de seguretat: </a:t>
          </a:r>
          <a:r>
            <a:rPr lang="ca-ES" noProof="0" dirty="0">
              <a:latin typeface="Century Gothic" panose="020B0502020202020204" pitchFamily="34" charset="0"/>
            </a:rPr>
            <a:t>protecció, seguretat, ordre, límits, estabilitat</a:t>
          </a:r>
        </a:p>
      </dgm:t>
    </dgm:pt>
    <dgm:pt modelId="{DDF48149-25D5-43E9-852B-84A1CB15A47D}" type="parTrans" cxnId="{94506E64-F400-469D-97BB-CB8722000F23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74B05A4F-B7FE-4308-AA17-A5ACDF9FD2C0}" type="sibTrans" cxnId="{94506E64-F400-469D-97BB-CB8722000F23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9FB3CCD7-E81F-41B2-B322-AA805D483377}">
      <dgm:prSet phldrT="[Texto]"/>
      <dgm:spPr/>
      <dgm:t>
        <a:bodyPr/>
        <a:lstStyle/>
        <a:p>
          <a:r>
            <a:rPr lang="ca-ES" b="1" noProof="0" dirty="0">
              <a:latin typeface="Century Gothic" panose="020B0502020202020204" pitchFamily="34" charset="0"/>
            </a:rPr>
            <a:t>Necessitats fisiològiques: </a:t>
          </a:r>
          <a:r>
            <a:rPr lang="ca-ES" noProof="0" dirty="0">
              <a:latin typeface="Century Gothic" panose="020B0502020202020204" pitchFamily="34" charset="0"/>
            </a:rPr>
            <a:t>necessitats bàsiques de la vida; aire, menjar, beguda, refugi, calor, sexe, son, </a:t>
          </a:r>
          <a:r>
            <a:rPr lang="ca-ES" noProof="0" dirty="0" err="1">
              <a:latin typeface="Century Gothic" panose="020B0502020202020204" pitchFamily="34" charset="0"/>
            </a:rPr>
            <a:t>etc</a:t>
          </a:r>
          <a:r>
            <a:rPr lang="es-ES" dirty="0">
              <a:latin typeface="Century Gothic" panose="020B0502020202020204" pitchFamily="34" charset="0"/>
            </a:rPr>
            <a:t>.</a:t>
          </a:r>
        </a:p>
      </dgm:t>
    </dgm:pt>
    <dgm:pt modelId="{3D5A6089-4F93-4513-B2FB-532C9695449A}" type="parTrans" cxnId="{B89E6D05-EB3F-4779-9ACE-53B3FFAAEB49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E5EA83B2-631D-4590-BDF1-AAC9CC8A7C94}" type="sibTrans" cxnId="{B89E6D05-EB3F-4779-9ACE-53B3FFAAEB49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E3E62EF0-8C55-4362-90E1-75547F17FFDD}" type="pres">
      <dgm:prSet presAssocID="{AFF5FCF3-0358-4E84-9872-B4B78EDB9591}" presName="compositeShape" presStyleCnt="0">
        <dgm:presLayoutVars>
          <dgm:dir/>
          <dgm:resizeHandles/>
        </dgm:presLayoutVars>
      </dgm:prSet>
      <dgm:spPr/>
    </dgm:pt>
    <dgm:pt modelId="{0118B0E2-525C-44E7-A01A-D96B3A7FD1E5}" type="pres">
      <dgm:prSet presAssocID="{AFF5FCF3-0358-4E84-9872-B4B78EDB9591}" presName="pyramid" presStyleLbl="node1" presStyleIdx="0" presStyleCnt="1" custLinFactNeighborX="-224" custLinFactNeighborY="3369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152333"/>
        </a:solidFill>
        <a:ln>
          <a:noFill/>
        </a:ln>
      </dgm:spPr>
    </dgm:pt>
    <dgm:pt modelId="{8169765B-D435-4329-AB12-D69BA29262BD}" type="pres">
      <dgm:prSet presAssocID="{AFF5FCF3-0358-4E84-9872-B4B78EDB9591}" presName="theList" presStyleCnt="0"/>
      <dgm:spPr/>
    </dgm:pt>
    <dgm:pt modelId="{CE52527B-D031-4457-801E-2491DAB48497}" type="pres">
      <dgm:prSet presAssocID="{A6EC701F-BE55-4422-AF86-54539F1B8B76}" presName="aNode" presStyleLbl="fgAcc1" presStyleIdx="0" presStyleCnt="5">
        <dgm:presLayoutVars>
          <dgm:bulletEnabled val="1"/>
        </dgm:presLayoutVars>
      </dgm:prSet>
      <dgm:spPr/>
    </dgm:pt>
    <dgm:pt modelId="{A72D014A-9CEE-4F83-A39C-13366B93562D}" type="pres">
      <dgm:prSet presAssocID="{A6EC701F-BE55-4422-AF86-54539F1B8B76}" presName="aSpace" presStyleCnt="0"/>
      <dgm:spPr/>
    </dgm:pt>
    <dgm:pt modelId="{8F981B8A-F784-4773-A534-F21FA0FB31EF}" type="pres">
      <dgm:prSet presAssocID="{F99CD681-565B-43A0-812F-A034AAE91AAA}" presName="aNode" presStyleLbl="fgAcc1" presStyleIdx="1" presStyleCnt="5">
        <dgm:presLayoutVars>
          <dgm:bulletEnabled val="1"/>
        </dgm:presLayoutVars>
      </dgm:prSet>
      <dgm:spPr/>
    </dgm:pt>
    <dgm:pt modelId="{EE9A7443-3BFE-4784-9808-7D4952630DB6}" type="pres">
      <dgm:prSet presAssocID="{F99CD681-565B-43A0-812F-A034AAE91AAA}" presName="aSpace" presStyleCnt="0"/>
      <dgm:spPr/>
    </dgm:pt>
    <dgm:pt modelId="{20E2F71D-A37D-497B-AA4C-DB6597B943D2}" type="pres">
      <dgm:prSet presAssocID="{6A304D07-0D17-4DEC-982C-357E3767BA2F}" presName="aNode" presStyleLbl="fgAcc1" presStyleIdx="2" presStyleCnt="5">
        <dgm:presLayoutVars>
          <dgm:bulletEnabled val="1"/>
        </dgm:presLayoutVars>
      </dgm:prSet>
      <dgm:spPr/>
    </dgm:pt>
    <dgm:pt modelId="{035A0F7C-5D6E-437A-8ECD-35E54B520911}" type="pres">
      <dgm:prSet presAssocID="{6A304D07-0D17-4DEC-982C-357E3767BA2F}" presName="aSpace" presStyleCnt="0"/>
      <dgm:spPr/>
    </dgm:pt>
    <dgm:pt modelId="{82BAD302-E7CB-4C89-8B90-664A47E0B1C4}" type="pres">
      <dgm:prSet presAssocID="{AE16C31C-781D-4501-8954-9BC24ACD7350}" presName="aNode" presStyleLbl="fgAcc1" presStyleIdx="3" presStyleCnt="5">
        <dgm:presLayoutVars>
          <dgm:bulletEnabled val="1"/>
        </dgm:presLayoutVars>
      </dgm:prSet>
      <dgm:spPr/>
    </dgm:pt>
    <dgm:pt modelId="{0E9DBCBB-764A-4934-A468-566A5D090210}" type="pres">
      <dgm:prSet presAssocID="{AE16C31C-781D-4501-8954-9BC24ACD7350}" presName="aSpace" presStyleCnt="0"/>
      <dgm:spPr/>
    </dgm:pt>
    <dgm:pt modelId="{1D48B08D-5526-4DE2-8316-EC36F3BE5A52}" type="pres">
      <dgm:prSet presAssocID="{9FB3CCD7-E81F-41B2-B322-AA805D483377}" presName="aNode" presStyleLbl="fgAcc1" presStyleIdx="4" presStyleCnt="5">
        <dgm:presLayoutVars>
          <dgm:bulletEnabled val="1"/>
        </dgm:presLayoutVars>
      </dgm:prSet>
      <dgm:spPr/>
    </dgm:pt>
    <dgm:pt modelId="{1660E34E-35CA-47D2-9553-4FD4525CE445}" type="pres">
      <dgm:prSet presAssocID="{9FB3CCD7-E81F-41B2-B322-AA805D483377}" presName="aSpace" presStyleCnt="0"/>
      <dgm:spPr/>
    </dgm:pt>
  </dgm:ptLst>
  <dgm:cxnLst>
    <dgm:cxn modelId="{B89E6D05-EB3F-4779-9ACE-53B3FFAAEB49}" srcId="{AFF5FCF3-0358-4E84-9872-B4B78EDB9591}" destId="{9FB3CCD7-E81F-41B2-B322-AA805D483377}" srcOrd="4" destOrd="0" parTransId="{3D5A6089-4F93-4513-B2FB-532C9695449A}" sibTransId="{E5EA83B2-631D-4590-BDF1-AAC9CC8A7C94}"/>
    <dgm:cxn modelId="{A652EC05-C891-406B-A031-32998665ED1B}" type="presOf" srcId="{F99CD681-565B-43A0-812F-A034AAE91AAA}" destId="{8F981B8A-F784-4773-A534-F21FA0FB31EF}" srcOrd="0" destOrd="0" presId="urn:microsoft.com/office/officeart/2005/8/layout/pyramid2"/>
    <dgm:cxn modelId="{96D3F830-D704-4F85-B9AB-5A1E38853B63}" type="presOf" srcId="{9FB3CCD7-E81F-41B2-B322-AA805D483377}" destId="{1D48B08D-5526-4DE2-8316-EC36F3BE5A52}" srcOrd="0" destOrd="0" presId="urn:microsoft.com/office/officeart/2005/8/layout/pyramid2"/>
    <dgm:cxn modelId="{94506E64-F400-469D-97BB-CB8722000F23}" srcId="{AFF5FCF3-0358-4E84-9872-B4B78EDB9591}" destId="{AE16C31C-781D-4501-8954-9BC24ACD7350}" srcOrd="3" destOrd="0" parTransId="{DDF48149-25D5-43E9-852B-84A1CB15A47D}" sibTransId="{74B05A4F-B7FE-4308-AA17-A5ACDF9FD2C0}"/>
    <dgm:cxn modelId="{CCE4C564-2C53-49E3-8246-7981C847D6F1}" type="presOf" srcId="{6A304D07-0D17-4DEC-982C-357E3767BA2F}" destId="{20E2F71D-A37D-497B-AA4C-DB6597B943D2}" srcOrd="0" destOrd="0" presId="urn:microsoft.com/office/officeart/2005/8/layout/pyramid2"/>
    <dgm:cxn modelId="{42D16B5A-AD82-4E0F-A3BA-C4F237E0999D}" type="presOf" srcId="{AE16C31C-781D-4501-8954-9BC24ACD7350}" destId="{82BAD302-E7CB-4C89-8B90-664A47E0B1C4}" srcOrd="0" destOrd="0" presId="urn:microsoft.com/office/officeart/2005/8/layout/pyramid2"/>
    <dgm:cxn modelId="{3F34A9AF-5979-4BC5-B8B2-C9C04B0B1403}" srcId="{AFF5FCF3-0358-4E84-9872-B4B78EDB9591}" destId="{A6EC701F-BE55-4422-AF86-54539F1B8B76}" srcOrd="0" destOrd="0" parTransId="{75F9C3DA-69A2-4638-8D18-FA44F8DD7BC0}" sibTransId="{079C16F3-A7E3-4861-986F-6AF69943FAD3}"/>
    <dgm:cxn modelId="{90F462B6-70AA-4DAA-91B4-6B6342A5C096}" srcId="{AFF5FCF3-0358-4E84-9872-B4B78EDB9591}" destId="{6A304D07-0D17-4DEC-982C-357E3767BA2F}" srcOrd="2" destOrd="0" parTransId="{186087D7-8A46-494E-A5D8-D65887A97D63}" sibTransId="{569A6511-2D6B-423A-93A8-5F215FBA934B}"/>
    <dgm:cxn modelId="{24F288C5-F5F6-40BD-88B5-D170429D4B34}" srcId="{AFF5FCF3-0358-4E84-9872-B4B78EDB9591}" destId="{F99CD681-565B-43A0-812F-A034AAE91AAA}" srcOrd="1" destOrd="0" parTransId="{15F95D30-E4C2-4311-9CDF-95EEB7C37470}" sibTransId="{9EEB4E08-169E-40A7-8BF5-2FE9097ED2D2}"/>
    <dgm:cxn modelId="{8DBA3BE4-72A7-47E4-B4A5-E473C52378DB}" type="presOf" srcId="{AFF5FCF3-0358-4E84-9872-B4B78EDB9591}" destId="{E3E62EF0-8C55-4362-90E1-75547F17FFDD}" srcOrd="0" destOrd="0" presId="urn:microsoft.com/office/officeart/2005/8/layout/pyramid2"/>
    <dgm:cxn modelId="{0AFE51EE-E6A8-40DF-9CBF-4A5C7591EB16}" type="presOf" srcId="{A6EC701F-BE55-4422-AF86-54539F1B8B76}" destId="{CE52527B-D031-4457-801E-2491DAB48497}" srcOrd="0" destOrd="0" presId="urn:microsoft.com/office/officeart/2005/8/layout/pyramid2"/>
    <dgm:cxn modelId="{FA9471A0-DEAF-41AF-B642-B1280EBF8129}" type="presParOf" srcId="{E3E62EF0-8C55-4362-90E1-75547F17FFDD}" destId="{0118B0E2-525C-44E7-A01A-D96B3A7FD1E5}" srcOrd="0" destOrd="0" presId="urn:microsoft.com/office/officeart/2005/8/layout/pyramid2"/>
    <dgm:cxn modelId="{0F840881-923B-40F6-B5D3-74B2CBDCCC26}" type="presParOf" srcId="{E3E62EF0-8C55-4362-90E1-75547F17FFDD}" destId="{8169765B-D435-4329-AB12-D69BA29262BD}" srcOrd="1" destOrd="0" presId="urn:microsoft.com/office/officeart/2005/8/layout/pyramid2"/>
    <dgm:cxn modelId="{6BDD251F-A119-4DBA-9E77-0FF74334D3B5}" type="presParOf" srcId="{8169765B-D435-4329-AB12-D69BA29262BD}" destId="{CE52527B-D031-4457-801E-2491DAB48497}" srcOrd="0" destOrd="0" presId="urn:microsoft.com/office/officeart/2005/8/layout/pyramid2"/>
    <dgm:cxn modelId="{3493B7CE-8111-4C66-986F-E6D0E8919E80}" type="presParOf" srcId="{8169765B-D435-4329-AB12-D69BA29262BD}" destId="{A72D014A-9CEE-4F83-A39C-13366B93562D}" srcOrd="1" destOrd="0" presId="urn:microsoft.com/office/officeart/2005/8/layout/pyramid2"/>
    <dgm:cxn modelId="{E56CEAA9-EC6B-4A54-83C5-91C7E3FCE12E}" type="presParOf" srcId="{8169765B-D435-4329-AB12-D69BA29262BD}" destId="{8F981B8A-F784-4773-A534-F21FA0FB31EF}" srcOrd="2" destOrd="0" presId="urn:microsoft.com/office/officeart/2005/8/layout/pyramid2"/>
    <dgm:cxn modelId="{082A5892-EE73-4982-BD5E-812C5A4A1742}" type="presParOf" srcId="{8169765B-D435-4329-AB12-D69BA29262BD}" destId="{EE9A7443-3BFE-4784-9808-7D4952630DB6}" srcOrd="3" destOrd="0" presId="urn:microsoft.com/office/officeart/2005/8/layout/pyramid2"/>
    <dgm:cxn modelId="{DED2501D-A730-4EB9-92DF-687E608DBABF}" type="presParOf" srcId="{8169765B-D435-4329-AB12-D69BA29262BD}" destId="{20E2F71D-A37D-497B-AA4C-DB6597B943D2}" srcOrd="4" destOrd="0" presId="urn:microsoft.com/office/officeart/2005/8/layout/pyramid2"/>
    <dgm:cxn modelId="{B333512C-B978-48F1-BFBF-5C8D28EB525B}" type="presParOf" srcId="{8169765B-D435-4329-AB12-D69BA29262BD}" destId="{035A0F7C-5D6E-437A-8ECD-35E54B520911}" srcOrd="5" destOrd="0" presId="urn:microsoft.com/office/officeart/2005/8/layout/pyramid2"/>
    <dgm:cxn modelId="{582C8C75-06C2-4D3A-BAE5-CD619F94A28B}" type="presParOf" srcId="{8169765B-D435-4329-AB12-D69BA29262BD}" destId="{82BAD302-E7CB-4C89-8B90-664A47E0B1C4}" srcOrd="6" destOrd="0" presId="urn:microsoft.com/office/officeart/2005/8/layout/pyramid2"/>
    <dgm:cxn modelId="{62408AC6-E94D-4D61-AC7B-798ECE869BB7}" type="presParOf" srcId="{8169765B-D435-4329-AB12-D69BA29262BD}" destId="{0E9DBCBB-764A-4934-A468-566A5D090210}" srcOrd="7" destOrd="0" presId="urn:microsoft.com/office/officeart/2005/8/layout/pyramid2"/>
    <dgm:cxn modelId="{FB322738-ED07-452F-AF1F-A079F8D5F005}" type="presParOf" srcId="{8169765B-D435-4329-AB12-D69BA29262BD}" destId="{1D48B08D-5526-4DE2-8316-EC36F3BE5A52}" srcOrd="8" destOrd="0" presId="urn:microsoft.com/office/officeart/2005/8/layout/pyramid2"/>
    <dgm:cxn modelId="{3C56ACB0-9666-4C70-8887-198A41F7E147}" type="presParOf" srcId="{8169765B-D435-4329-AB12-D69BA29262BD}" destId="{1660E34E-35CA-47D2-9553-4FD4525CE445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460AD3-1E4D-4478-AE07-37B383D8DC13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DC04756-6725-498E-AACB-09A625CE9E31}">
      <dgm:prSet phldrT="[Texto]" custT="1"/>
      <dgm:spPr/>
      <dgm:t>
        <a:bodyPr/>
        <a:lstStyle/>
        <a:p>
          <a:r>
            <a:rPr lang="es-ES" sz="2000" dirty="0">
              <a:latin typeface="Century Gothic" panose="020B0502020202020204" pitchFamily="34" charset="0"/>
              <a:ea typeface="Verdana" panose="020B0604030504040204" pitchFamily="34" charset="0"/>
            </a:rPr>
            <a:t>% sobre </a:t>
          </a:r>
          <a:r>
            <a:rPr lang="es-ES" sz="2000" dirty="0" err="1">
              <a:latin typeface="Century Gothic" panose="020B0502020202020204" pitchFamily="34" charset="0"/>
              <a:ea typeface="Verdana" panose="020B0604030504040204" pitchFamily="34" charset="0"/>
            </a:rPr>
            <a:t>facturació</a:t>
          </a:r>
          <a:endParaRPr lang="es-ES" sz="2000" dirty="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4B88BFDD-C227-44F4-BEC2-074A738C84DC}" type="parTrans" cxnId="{01CFC8AF-AAAA-44CE-AC82-2EB897C46712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EF6B046D-AFAD-4042-A326-330A6A669A0F}" type="sibTrans" cxnId="{01CFC8AF-AAAA-44CE-AC82-2EB897C46712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6399D8F8-753A-431D-9503-7CACF4674F1B}">
      <dgm:prSet phldrT="[Texto]" custT="1"/>
      <dgm:spPr/>
      <dgm:t>
        <a:bodyPr/>
        <a:lstStyle/>
        <a:p>
          <a:pPr algn="ctr">
            <a:buNone/>
          </a:pP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El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pressupost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s’estableix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a partir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d’un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percentatge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de la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facturació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anual de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l’empresa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.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Aquest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percentatge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pot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estar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regulat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en el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conveni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col·lectiu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.</a:t>
          </a:r>
        </a:p>
      </dgm:t>
    </dgm:pt>
    <dgm:pt modelId="{B8DF7D9F-3B66-46D1-9C12-D84F047F450F}" type="parTrans" cxnId="{7FDE8781-3724-4438-A034-856DB323729D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B82F7C03-C935-4091-BBC7-3F8B704BBF75}" type="sibTrans" cxnId="{7FDE8781-3724-4438-A034-856DB323729D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9F9C6063-E4C3-4A95-8B4B-663B77F530D1}">
      <dgm:prSet phldrT="[Texto]" custT="1"/>
      <dgm:spPr/>
      <dgm:t>
        <a:bodyPr/>
        <a:lstStyle/>
        <a:p>
          <a:r>
            <a:rPr lang="es-ES" sz="2000" dirty="0">
              <a:latin typeface="Century Gothic" panose="020B0502020202020204" pitchFamily="34" charset="0"/>
              <a:ea typeface="Verdana" panose="020B0604030504040204" pitchFamily="34" charset="0"/>
            </a:rPr>
            <a:t>€ * </a:t>
          </a:r>
          <a:r>
            <a:rPr lang="es-ES" sz="2000" dirty="0" err="1">
              <a:latin typeface="Century Gothic" panose="020B0502020202020204" pitchFamily="34" charset="0"/>
              <a:ea typeface="Verdana" panose="020B0604030504040204" pitchFamily="34" charset="0"/>
            </a:rPr>
            <a:t>Treballador</a:t>
          </a:r>
          <a:endParaRPr lang="es-ES" sz="2000" dirty="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75C0400C-7763-4309-8DED-A81B14391812}" type="parTrans" cxnId="{28A119E0-37A0-4A6C-A6B5-19FA67ABCC66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27937BC5-33EF-45FB-9389-279458A2E310}" type="sibTrans" cxnId="{28A119E0-37A0-4A6C-A6B5-19FA67ABCC66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65DF00CB-B9B1-4272-B534-56B4EFFEB6B4}">
      <dgm:prSet phldrT="[Texto]" custT="1"/>
      <dgm:spPr/>
      <dgm:t>
        <a:bodyPr/>
        <a:lstStyle/>
        <a:p>
          <a:pPr algn="ctr">
            <a:buNone/>
          </a:pP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També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pot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estar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regulat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en el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Conv</a:t>
          </a:r>
          <a:r>
            <a:rPr lang="es-ES" sz="1400">
              <a:latin typeface="Century Gothic" panose="020B0502020202020204" pitchFamily="34" charset="0"/>
              <a:ea typeface="Verdana" panose="020B0604030504040204" pitchFamily="34" charset="0"/>
            </a:rPr>
            <a:t>. col·lectiu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.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Pot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ser proporcional a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tots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o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distint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, en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funció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de la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categoria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.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Pot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no ser la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quantitat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que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finalment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s’invertisca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.</a:t>
          </a:r>
        </a:p>
      </dgm:t>
    </dgm:pt>
    <dgm:pt modelId="{2C22E2BD-B0E5-4AA7-BC67-D8792064CCBD}" type="parTrans" cxnId="{2FC649A9-46AC-434B-BA6A-D3F105C4B4B0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7CD1CF6A-0C0A-4ABF-9EF6-F60F2D4330BE}" type="sibTrans" cxnId="{2FC649A9-46AC-434B-BA6A-D3F105C4B4B0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908114E2-C205-49D4-BCF3-C5E55A49C27E}">
      <dgm:prSet phldrT="[Texto]" custT="1"/>
      <dgm:spPr/>
      <dgm:t>
        <a:bodyPr/>
        <a:lstStyle/>
        <a:p>
          <a:r>
            <a:rPr lang="es-ES" sz="2000" dirty="0">
              <a:latin typeface="Century Gothic" panose="020B0502020202020204" pitchFamily="34" charset="0"/>
              <a:ea typeface="Verdana" panose="020B0604030504040204" pitchFamily="34" charset="0"/>
            </a:rPr>
            <a:t>Benchmarking del sector</a:t>
          </a:r>
        </a:p>
      </dgm:t>
    </dgm:pt>
    <dgm:pt modelId="{B9F44333-DAFD-4784-A22F-09274E2E7A0C}" type="parTrans" cxnId="{F1E334F2-B8B5-451C-9930-724E313B1ED1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556217C9-0AAC-46BD-AD7B-36B928F2760C}" type="sibTrans" cxnId="{F1E334F2-B8B5-451C-9930-724E313B1ED1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D3C4431C-05F2-43F9-9AB0-485670F8ECCC}">
      <dgm:prSet phldrT="[Texto]" custT="1"/>
      <dgm:spPr/>
      <dgm:t>
        <a:bodyPr/>
        <a:lstStyle/>
        <a:p>
          <a:pPr algn="ctr">
            <a:buNone/>
          </a:pP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Es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fixa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sobre la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quantitat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bruta de la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nòmina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.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Especialment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important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si es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tracta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de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formacions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que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l’empleat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es paga per a gestionar-les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amb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plans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de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retribució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flexible.</a:t>
          </a:r>
        </a:p>
      </dgm:t>
    </dgm:pt>
    <dgm:pt modelId="{7493A813-1BDB-4E27-AD53-0BDDD09664A4}" type="parTrans" cxnId="{C8583BB7-2811-4172-A68E-970D85D52224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A54D081D-E1B2-4197-85EF-E8931F987EF4}" type="sibTrans" cxnId="{C8583BB7-2811-4172-A68E-970D85D52224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22A39CC3-3F1E-400B-A4E7-9BDE4E897F39}">
      <dgm:prSet phldrT="[Texto]" custT="1"/>
      <dgm:spPr/>
      <dgm:t>
        <a:bodyPr/>
        <a:lstStyle/>
        <a:p>
          <a:r>
            <a:rPr lang="es-ES" sz="2000" dirty="0">
              <a:latin typeface="Century Gothic" panose="020B0502020202020204" pitchFamily="34" charset="0"/>
              <a:ea typeface="Verdana" panose="020B0604030504040204" pitchFamily="34" charset="0"/>
            </a:rPr>
            <a:t>% sobre la </a:t>
          </a:r>
          <a:r>
            <a:rPr lang="es-ES" sz="2000" dirty="0" err="1">
              <a:latin typeface="Century Gothic" panose="020B0502020202020204" pitchFamily="34" charset="0"/>
              <a:ea typeface="Verdana" panose="020B0604030504040204" pitchFamily="34" charset="0"/>
            </a:rPr>
            <a:t>nòmina</a:t>
          </a:r>
          <a:endParaRPr lang="es-ES" sz="2000" dirty="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0B0F0408-45D7-4CDF-AD70-C8A697DA5AC2}" type="parTrans" cxnId="{948F4F2D-BAF8-4F90-9123-80B7FDF72FF1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70DE414D-5AC0-4B36-8FA8-1E639BF31725}" type="sibTrans" cxnId="{948F4F2D-BAF8-4F90-9123-80B7FDF72FF1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8AADAF38-D85B-4615-B898-7620CDE1096E}">
      <dgm:prSet phldrT="[Texto]" custT="1"/>
      <dgm:spPr/>
      <dgm:t>
        <a:bodyPr/>
        <a:lstStyle/>
        <a:p>
          <a:r>
            <a:rPr lang="es-ES" sz="2000" dirty="0">
              <a:latin typeface="Century Gothic" panose="020B0502020202020204" pitchFamily="34" charset="0"/>
              <a:ea typeface="Verdana" panose="020B0604030504040204" pitchFamily="34" charset="0"/>
            </a:rPr>
            <a:t>% sobre </a:t>
          </a:r>
          <a:r>
            <a:rPr lang="es-ES" sz="2000" dirty="0" err="1">
              <a:latin typeface="Century Gothic" panose="020B0502020202020204" pitchFamily="34" charset="0"/>
              <a:ea typeface="Verdana" panose="020B0604030504040204" pitchFamily="34" charset="0"/>
            </a:rPr>
            <a:t>beneficis</a:t>
          </a:r>
          <a:endParaRPr lang="es-ES" sz="2000" dirty="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33EC8C5B-8634-4A59-A091-7FF27B5FCF6C}" type="parTrans" cxnId="{793A898A-FEBA-4EEC-8BE1-DFBB0DBCF043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16B1DAC9-01D7-4F7A-8E5D-3ADF2B19E0A4}" type="sibTrans" cxnId="{793A898A-FEBA-4EEC-8BE1-DFBB0DBCF043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9E3FFB7A-0A04-4152-A9C8-A8001BA332B9}">
      <dgm:prSet phldrT="[Texto]" custT="1"/>
      <dgm:spPr/>
      <dgm:t>
        <a:bodyPr/>
        <a:lstStyle/>
        <a:p>
          <a:pPr algn="ctr">
            <a:buNone/>
          </a:pP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Comparar-se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amb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altres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empreses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del sector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semblants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en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volum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de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facturació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i plantilla.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Pràctica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poc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recomanable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perquè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les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necessitats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poden ser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molt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distintes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.</a:t>
          </a:r>
        </a:p>
      </dgm:t>
    </dgm:pt>
    <dgm:pt modelId="{345EE28F-DB17-43D9-9DD4-223D2793EAD5}" type="parTrans" cxnId="{CE487488-31A5-4CC5-8607-1A23FAE04BE3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387049F6-51FB-4CD9-863F-9FA09CC91DC7}" type="sibTrans" cxnId="{CE487488-31A5-4CC5-8607-1A23FAE04BE3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BC36EBA0-0196-4027-839A-2B1974B09E39}">
      <dgm:prSet phldrT="[Texto]" custT="1"/>
      <dgm:spPr/>
      <dgm:t>
        <a:bodyPr/>
        <a:lstStyle/>
        <a:p>
          <a:pPr algn="ctr">
            <a:buNone/>
          </a:pP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Fixat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pel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BAI. En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funció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de la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marxa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de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l’empresa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,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els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empleats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rebran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més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o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menys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formació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.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Poc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recomanable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si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estem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en un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moment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en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què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 la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inversió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en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formació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pot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ser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important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per a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millorar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els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dirty="0" err="1">
              <a:latin typeface="Century Gothic" panose="020B0502020202020204" pitchFamily="34" charset="0"/>
              <a:ea typeface="Verdana" panose="020B0604030504040204" pitchFamily="34" charset="0"/>
            </a:rPr>
            <a:t>resultats</a:t>
          </a:r>
          <a:r>
            <a:rPr lang="es-ES" sz="1400" dirty="0">
              <a:latin typeface="Century Gothic" panose="020B0502020202020204" pitchFamily="34" charset="0"/>
              <a:ea typeface="Verdana" panose="020B0604030504040204" pitchFamily="34" charset="0"/>
            </a:rPr>
            <a:t>.</a:t>
          </a:r>
        </a:p>
      </dgm:t>
    </dgm:pt>
    <dgm:pt modelId="{70D71C15-6BBF-4775-8A68-1CC08EA8D535}" type="parTrans" cxnId="{D91760C5-45DD-4747-9F40-A9B1AE578918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EC434FCD-FBB4-48A5-88B8-7407C00A0C0A}" type="sibTrans" cxnId="{D91760C5-45DD-4747-9F40-A9B1AE578918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CEE3A45A-75D3-4FF3-A11C-2F727655345F}" type="pres">
      <dgm:prSet presAssocID="{06460AD3-1E4D-4478-AE07-37B383D8DC13}" presName="Name0" presStyleCnt="0">
        <dgm:presLayoutVars>
          <dgm:dir/>
          <dgm:animLvl val="lvl"/>
          <dgm:resizeHandles val="exact"/>
        </dgm:presLayoutVars>
      </dgm:prSet>
      <dgm:spPr/>
    </dgm:pt>
    <dgm:pt modelId="{E5529417-F1BC-49D3-9894-D418BA1BB2B7}" type="pres">
      <dgm:prSet presAssocID="{3DC04756-6725-498E-AACB-09A625CE9E31}" presName="linNode" presStyleCnt="0"/>
      <dgm:spPr/>
    </dgm:pt>
    <dgm:pt modelId="{2982940A-4CAA-4F9E-A12D-535FD99EDC56}" type="pres">
      <dgm:prSet presAssocID="{3DC04756-6725-498E-AACB-09A625CE9E31}" presName="parentText" presStyleLbl="node1" presStyleIdx="0" presStyleCnt="5" custScaleX="70648">
        <dgm:presLayoutVars>
          <dgm:chMax val="1"/>
          <dgm:bulletEnabled val="1"/>
        </dgm:presLayoutVars>
      </dgm:prSet>
      <dgm:spPr/>
    </dgm:pt>
    <dgm:pt modelId="{D10340E6-E3AC-4279-B444-CC4BE2BA568A}" type="pres">
      <dgm:prSet presAssocID="{3DC04756-6725-498E-AACB-09A625CE9E31}" presName="descendantText" presStyleLbl="alignAccFollowNode1" presStyleIdx="0" presStyleCnt="5">
        <dgm:presLayoutVars>
          <dgm:bulletEnabled val="1"/>
        </dgm:presLayoutVars>
      </dgm:prSet>
      <dgm:spPr/>
    </dgm:pt>
    <dgm:pt modelId="{37E1E940-9B02-4DD1-BED7-648A248F2698}" type="pres">
      <dgm:prSet presAssocID="{EF6B046D-AFAD-4042-A326-330A6A669A0F}" presName="sp" presStyleCnt="0"/>
      <dgm:spPr/>
    </dgm:pt>
    <dgm:pt modelId="{B1F6C225-4577-402A-BCC1-94437496842B}" type="pres">
      <dgm:prSet presAssocID="{9F9C6063-E4C3-4A95-8B4B-663B77F530D1}" presName="linNode" presStyleCnt="0"/>
      <dgm:spPr/>
    </dgm:pt>
    <dgm:pt modelId="{BB25802C-B25B-4F51-960A-F9DCA45727CB}" type="pres">
      <dgm:prSet presAssocID="{9F9C6063-E4C3-4A95-8B4B-663B77F530D1}" presName="parentText" presStyleLbl="node1" presStyleIdx="1" presStyleCnt="5" custScaleX="70648">
        <dgm:presLayoutVars>
          <dgm:chMax val="1"/>
          <dgm:bulletEnabled val="1"/>
        </dgm:presLayoutVars>
      </dgm:prSet>
      <dgm:spPr/>
    </dgm:pt>
    <dgm:pt modelId="{9D634E3C-E9F8-4353-8D9A-50C79ECD81A3}" type="pres">
      <dgm:prSet presAssocID="{9F9C6063-E4C3-4A95-8B4B-663B77F530D1}" presName="descendantText" presStyleLbl="alignAccFollowNode1" presStyleIdx="1" presStyleCnt="5">
        <dgm:presLayoutVars>
          <dgm:bulletEnabled val="1"/>
        </dgm:presLayoutVars>
      </dgm:prSet>
      <dgm:spPr/>
    </dgm:pt>
    <dgm:pt modelId="{0C38053F-B946-4720-ACB6-4E3EA402A5A4}" type="pres">
      <dgm:prSet presAssocID="{27937BC5-33EF-45FB-9389-279458A2E310}" presName="sp" presStyleCnt="0"/>
      <dgm:spPr/>
    </dgm:pt>
    <dgm:pt modelId="{66EDAFAE-71B4-4F1E-8975-12439CB6C10C}" type="pres">
      <dgm:prSet presAssocID="{908114E2-C205-49D4-BCF3-C5E55A49C27E}" presName="linNode" presStyleCnt="0"/>
      <dgm:spPr/>
    </dgm:pt>
    <dgm:pt modelId="{67F46BBD-72F6-4A02-A6DB-3120F3CE75A0}" type="pres">
      <dgm:prSet presAssocID="{908114E2-C205-49D4-BCF3-C5E55A49C27E}" presName="parentText" presStyleLbl="node1" presStyleIdx="2" presStyleCnt="5" custScaleX="70648">
        <dgm:presLayoutVars>
          <dgm:chMax val="1"/>
          <dgm:bulletEnabled val="1"/>
        </dgm:presLayoutVars>
      </dgm:prSet>
      <dgm:spPr/>
    </dgm:pt>
    <dgm:pt modelId="{7DE90A78-336E-4B93-9E6F-BB1B6FA753CB}" type="pres">
      <dgm:prSet presAssocID="{908114E2-C205-49D4-BCF3-C5E55A49C27E}" presName="descendantText" presStyleLbl="alignAccFollowNode1" presStyleIdx="2" presStyleCnt="5">
        <dgm:presLayoutVars>
          <dgm:bulletEnabled val="1"/>
        </dgm:presLayoutVars>
      </dgm:prSet>
      <dgm:spPr/>
    </dgm:pt>
    <dgm:pt modelId="{E7D4C910-5876-48AF-9C1A-3E98F661F06C}" type="pres">
      <dgm:prSet presAssocID="{556217C9-0AAC-46BD-AD7B-36B928F2760C}" presName="sp" presStyleCnt="0"/>
      <dgm:spPr/>
    </dgm:pt>
    <dgm:pt modelId="{49F04263-B59C-4EAD-89AF-4DBCBD96461E}" type="pres">
      <dgm:prSet presAssocID="{8AADAF38-D85B-4615-B898-7620CDE1096E}" presName="linNode" presStyleCnt="0"/>
      <dgm:spPr/>
    </dgm:pt>
    <dgm:pt modelId="{5C896EB4-B52F-495C-82CA-899B10FED4FE}" type="pres">
      <dgm:prSet presAssocID="{8AADAF38-D85B-4615-B898-7620CDE1096E}" presName="parentText" presStyleLbl="node1" presStyleIdx="3" presStyleCnt="5" custScaleX="70648">
        <dgm:presLayoutVars>
          <dgm:chMax val="1"/>
          <dgm:bulletEnabled val="1"/>
        </dgm:presLayoutVars>
      </dgm:prSet>
      <dgm:spPr/>
    </dgm:pt>
    <dgm:pt modelId="{8F60FE09-4DD2-4D69-B0C3-1176348FA4F4}" type="pres">
      <dgm:prSet presAssocID="{8AADAF38-D85B-4615-B898-7620CDE1096E}" presName="descendantText" presStyleLbl="alignAccFollowNode1" presStyleIdx="3" presStyleCnt="5">
        <dgm:presLayoutVars>
          <dgm:bulletEnabled val="1"/>
        </dgm:presLayoutVars>
      </dgm:prSet>
      <dgm:spPr/>
    </dgm:pt>
    <dgm:pt modelId="{82718A52-18AD-415B-B594-727660F79965}" type="pres">
      <dgm:prSet presAssocID="{16B1DAC9-01D7-4F7A-8E5D-3ADF2B19E0A4}" presName="sp" presStyleCnt="0"/>
      <dgm:spPr/>
    </dgm:pt>
    <dgm:pt modelId="{5AA9DE79-0796-4885-B5A2-ACAB207962E3}" type="pres">
      <dgm:prSet presAssocID="{22A39CC3-3F1E-400B-A4E7-9BDE4E897F39}" presName="linNode" presStyleCnt="0"/>
      <dgm:spPr/>
    </dgm:pt>
    <dgm:pt modelId="{2376DCEB-0177-46E0-9715-7EA01B1E4AEF}" type="pres">
      <dgm:prSet presAssocID="{22A39CC3-3F1E-400B-A4E7-9BDE4E897F39}" presName="parentText" presStyleLbl="node1" presStyleIdx="4" presStyleCnt="5" custScaleX="70648">
        <dgm:presLayoutVars>
          <dgm:chMax val="1"/>
          <dgm:bulletEnabled val="1"/>
        </dgm:presLayoutVars>
      </dgm:prSet>
      <dgm:spPr/>
    </dgm:pt>
    <dgm:pt modelId="{4A4FC86D-8251-461F-9EA1-21778CA2525A}" type="pres">
      <dgm:prSet presAssocID="{22A39CC3-3F1E-400B-A4E7-9BDE4E897F39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58F91F01-F407-49BA-9206-8D8F66986696}" type="presOf" srcId="{22A39CC3-3F1E-400B-A4E7-9BDE4E897F39}" destId="{2376DCEB-0177-46E0-9715-7EA01B1E4AEF}" srcOrd="0" destOrd="0" presId="urn:microsoft.com/office/officeart/2005/8/layout/vList5"/>
    <dgm:cxn modelId="{5DCF6C19-9737-4ECB-96D6-9A703BEF27EB}" type="presOf" srcId="{D3C4431C-05F2-43F9-9AB0-485670F8ECCC}" destId="{4A4FC86D-8251-461F-9EA1-21778CA2525A}" srcOrd="0" destOrd="0" presId="urn:microsoft.com/office/officeart/2005/8/layout/vList5"/>
    <dgm:cxn modelId="{948F4F2D-BAF8-4F90-9123-80B7FDF72FF1}" srcId="{06460AD3-1E4D-4478-AE07-37B383D8DC13}" destId="{22A39CC3-3F1E-400B-A4E7-9BDE4E897F39}" srcOrd="4" destOrd="0" parTransId="{0B0F0408-45D7-4CDF-AD70-C8A697DA5AC2}" sibTransId="{70DE414D-5AC0-4B36-8FA8-1E639BF31725}"/>
    <dgm:cxn modelId="{5031CB3C-3593-4798-9374-D45A0F14E75D}" type="presOf" srcId="{8AADAF38-D85B-4615-B898-7620CDE1096E}" destId="{5C896EB4-B52F-495C-82CA-899B10FED4FE}" srcOrd="0" destOrd="0" presId="urn:microsoft.com/office/officeart/2005/8/layout/vList5"/>
    <dgm:cxn modelId="{4BA46A5F-FBC5-40FF-8628-AF04A1BA6624}" type="presOf" srcId="{BC36EBA0-0196-4027-839A-2B1974B09E39}" destId="{8F60FE09-4DD2-4D69-B0C3-1176348FA4F4}" srcOrd="0" destOrd="0" presId="urn:microsoft.com/office/officeart/2005/8/layout/vList5"/>
    <dgm:cxn modelId="{243CB94E-2967-4617-9A4C-F19823B56E0E}" type="presOf" srcId="{3DC04756-6725-498E-AACB-09A625CE9E31}" destId="{2982940A-4CAA-4F9E-A12D-535FD99EDC56}" srcOrd="0" destOrd="0" presId="urn:microsoft.com/office/officeart/2005/8/layout/vList5"/>
    <dgm:cxn modelId="{7FDE8781-3724-4438-A034-856DB323729D}" srcId="{3DC04756-6725-498E-AACB-09A625CE9E31}" destId="{6399D8F8-753A-431D-9503-7CACF4674F1B}" srcOrd="0" destOrd="0" parTransId="{B8DF7D9F-3B66-46D1-9C12-D84F047F450F}" sibTransId="{B82F7C03-C935-4091-BBC7-3F8B704BBF75}"/>
    <dgm:cxn modelId="{66CC9484-8AE6-479C-A46F-91E00A511DCA}" type="presOf" srcId="{9E3FFB7A-0A04-4152-A9C8-A8001BA332B9}" destId="{7DE90A78-336E-4B93-9E6F-BB1B6FA753CB}" srcOrd="0" destOrd="0" presId="urn:microsoft.com/office/officeart/2005/8/layout/vList5"/>
    <dgm:cxn modelId="{CE487488-31A5-4CC5-8607-1A23FAE04BE3}" srcId="{908114E2-C205-49D4-BCF3-C5E55A49C27E}" destId="{9E3FFB7A-0A04-4152-A9C8-A8001BA332B9}" srcOrd="0" destOrd="0" parTransId="{345EE28F-DB17-43D9-9DD4-223D2793EAD5}" sibTransId="{387049F6-51FB-4CD9-863F-9FA09CC91DC7}"/>
    <dgm:cxn modelId="{793A898A-FEBA-4EEC-8BE1-DFBB0DBCF043}" srcId="{06460AD3-1E4D-4478-AE07-37B383D8DC13}" destId="{8AADAF38-D85B-4615-B898-7620CDE1096E}" srcOrd="3" destOrd="0" parTransId="{33EC8C5B-8634-4A59-A091-7FF27B5FCF6C}" sibTransId="{16B1DAC9-01D7-4F7A-8E5D-3ADF2B19E0A4}"/>
    <dgm:cxn modelId="{48FED19F-E9E2-4A08-900D-90C90B939389}" type="presOf" srcId="{6399D8F8-753A-431D-9503-7CACF4674F1B}" destId="{D10340E6-E3AC-4279-B444-CC4BE2BA568A}" srcOrd="0" destOrd="0" presId="urn:microsoft.com/office/officeart/2005/8/layout/vList5"/>
    <dgm:cxn modelId="{2FC649A9-46AC-434B-BA6A-D3F105C4B4B0}" srcId="{9F9C6063-E4C3-4A95-8B4B-663B77F530D1}" destId="{65DF00CB-B9B1-4272-B534-56B4EFFEB6B4}" srcOrd="0" destOrd="0" parTransId="{2C22E2BD-B0E5-4AA7-BC67-D8792064CCBD}" sibTransId="{7CD1CF6A-0C0A-4ABF-9EF6-F60F2D4330BE}"/>
    <dgm:cxn modelId="{01CFC8AF-AAAA-44CE-AC82-2EB897C46712}" srcId="{06460AD3-1E4D-4478-AE07-37B383D8DC13}" destId="{3DC04756-6725-498E-AACB-09A625CE9E31}" srcOrd="0" destOrd="0" parTransId="{4B88BFDD-C227-44F4-BEC2-074A738C84DC}" sibTransId="{EF6B046D-AFAD-4042-A326-330A6A669A0F}"/>
    <dgm:cxn modelId="{C8583BB7-2811-4172-A68E-970D85D52224}" srcId="{22A39CC3-3F1E-400B-A4E7-9BDE4E897F39}" destId="{D3C4431C-05F2-43F9-9AB0-485670F8ECCC}" srcOrd="0" destOrd="0" parTransId="{7493A813-1BDB-4E27-AD53-0BDDD09664A4}" sibTransId="{A54D081D-E1B2-4197-85EF-E8931F987EF4}"/>
    <dgm:cxn modelId="{D91760C5-45DD-4747-9F40-A9B1AE578918}" srcId="{8AADAF38-D85B-4615-B898-7620CDE1096E}" destId="{BC36EBA0-0196-4027-839A-2B1974B09E39}" srcOrd="0" destOrd="0" parTransId="{70D71C15-6BBF-4775-8A68-1CC08EA8D535}" sibTransId="{EC434FCD-FBB4-48A5-88B8-7407C00A0C0A}"/>
    <dgm:cxn modelId="{28A119E0-37A0-4A6C-A6B5-19FA67ABCC66}" srcId="{06460AD3-1E4D-4478-AE07-37B383D8DC13}" destId="{9F9C6063-E4C3-4A95-8B4B-663B77F530D1}" srcOrd="1" destOrd="0" parTransId="{75C0400C-7763-4309-8DED-A81B14391812}" sibTransId="{27937BC5-33EF-45FB-9389-279458A2E310}"/>
    <dgm:cxn modelId="{E78084EA-2BD0-4A93-BD52-8149447BBC7B}" type="presOf" srcId="{9F9C6063-E4C3-4A95-8B4B-663B77F530D1}" destId="{BB25802C-B25B-4F51-960A-F9DCA45727CB}" srcOrd="0" destOrd="0" presId="urn:microsoft.com/office/officeart/2005/8/layout/vList5"/>
    <dgm:cxn modelId="{F1E334F2-B8B5-451C-9930-724E313B1ED1}" srcId="{06460AD3-1E4D-4478-AE07-37B383D8DC13}" destId="{908114E2-C205-49D4-BCF3-C5E55A49C27E}" srcOrd="2" destOrd="0" parTransId="{B9F44333-DAFD-4784-A22F-09274E2E7A0C}" sibTransId="{556217C9-0AAC-46BD-AD7B-36B928F2760C}"/>
    <dgm:cxn modelId="{A8090EFB-06B8-470B-9DAF-543A61D4CFEA}" type="presOf" srcId="{908114E2-C205-49D4-BCF3-C5E55A49C27E}" destId="{67F46BBD-72F6-4A02-A6DB-3120F3CE75A0}" srcOrd="0" destOrd="0" presId="urn:microsoft.com/office/officeart/2005/8/layout/vList5"/>
    <dgm:cxn modelId="{65EA0CFD-1208-46FA-9840-21B1243AA670}" type="presOf" srcId="{06460AD3-1E4D-4478-AE07-37B383D8DC13}" destId="{CEE3A45A-75D3-4FF3-A11C-2F727655345F}" srcOrd="0" destOrd="0" presId="urn:microsoft.com/office/officeart/2005/8/layout/vList5"/>
    <dgm:cxn modelId="{48F7D3FE-593A-4E3B-9675-CCC2656C1343}" type="presOf" srcId="{65DF00CB-B9B1-4272-B534-56B4EFFEB6B4}" destId="{9D634E3C-E9F8-4353-8D9A-50C79ECD81A3}" srcOrd="0" destOrd="0" presId="urn:microsoft.com/office/officeart/2005/8/layout/vList5"/>
    <dgm:cxn modelId="{5A846C76-8E57-4B10-9E95-1FB875AA8BE6}" type="presParOf" srcId="{CEE3A45A-75D3-4FF3-A11C-2F727655345F}" destId="{E5529417-F1BC-49D3-9894-D418BA1BB2B7}" srcOrd="0" destOrd="0" presId="urn:microsoft.com/office/officeart/2005/8/layout/vList5"/>
    <dgm:cxn modelId="{0D89CA55-C161-4C68-AE50-A36443A1BAA0}" type="presParOf" srcId="{E5529417-F1BC-49D3-9894-D418BA1BB2B7}" destId="{2982940A-4CAA-4F9E-A12D-535FD99EDC56}" srcOrd="0" destOrd="0" presId="urn:microsoft.com/office/officeart/2005/8/layout/vList5"/>
    <dgm:cxn modelId="{7583D218-9E6A-4964-950B-5428DC820BC1}" type="presParOf" srcId="{E5529417-F1BC-49D3-9894-D418BA1BB2B7}" destId="{D10340E6-E3AC-4279-B444-CC4BE2BA568A}" srcOrd="1" destOrd="0" presId="urn:microsoft.com/office/officeart/2005/8/layout/vList5"/>
    <dgm:cxn modelId="{BE249637-51C6-4FCE-B0CB-5607AB15AF14}" type="presParOf" srcId="{CEE3A45A-75D3-4FF3-A11C-2F727655345F}" destId="{37E1E940-9B02-4DD1-BED7-648A248F2698}" srcOrd="1" destOrd="0" presId="urn:microsoft.com/office/officeart/2005/8/layout/vList5"/>
    <dgm:cxn modelId="{9B3EDA46-6287-47EC-B88A-577C6D112473}" type="presParOf" srcId="{CEE3A45A-75D3-4FF3-A11C-2F727655345F}" destId="{B1F6C225-4577-402A-BCC1-94437496842B}" srcOrd="2" destOrd="0" presId="urn:microsoft.com/office/officeart/2005/8/layout/vList5"/>
    <dgm:cxn modelId="{4B8C8D57-80AC-46FC-818D-2C7805A419D6}" type="presParOf" srcId="{B1F6C225-4577-402A-BCC1-94437496842B}" destId="{BB25802C-B25B-4F51-960A-F9DCA45727CB}" srcOrd="0" destOrd="0" presId="urn:microsoft.com/office/officeart/2005/8/layout/vList5"/>
    <dgm:cxn modelId="{18794796-BAA7-4CB8-8C1E-1AA9BF841460}" type="presParOf" srcId="{B1F6C225-4577-402A-BCC1-94437496842B}" destId="{9D634E3C-E9F8-4353-8D9A-50C79ECD81A3}" srcOrd="1" destOrd="0" presId="urn:microsoft.com/office/officeart/2005/8/layout/vList5"/>
    <dgm:cxn modelId="{F257A0C4-0CE2-4D13-B8A3-CC77E0E1E9B8}" type="presParOf" srcId="{CEE3A45A-75D3-4FF3-A11C-2F727655345F}" destId="{0C38053F-B946-4720-ACB6-4E3EA402A5A4}" srcOrd="3" destOrd="0" presId="urn:microsoft.com/office/officeart/2005/8/layout/vList5"/>
    <dgm:cxn modelId="{A687AD79-E212-444F-9D86-04382522175B}" type="presParOf" srcId="{CEE3A45A-75D3-4FF3-A11C-2F727655345F}" destId="{66EDAFAE-71B4-4F1E-8975-12439CB6C10C}" srcOrd="4" destOrd="0" presId="urn:microsoft.com/office/officeart/2005/8/layout/vList5"/>
    <dgm:cxn modelId="{DC64DBA6-AA17-4681-B0E4-0BF22CAA5FB1}" type="presParOf" srcId="{66EDAFAE-71B4-4F1E-8975-12439CB6C10C}" destId="{67F46BBD-72F6-4A02-A6DB-3120F3CE75A0}" srcOrd="0" destOrd="0" presId="urn:microsoft.com/office/officeart/2005/8/layout/vList5"/>
    <dgm:cxn modelId="{4BD44D26-5623-4259-B040-DE301CB25862}" type="presParOf" srcId="{66EDAFAE-71B4-4F1E-8975-12439CB6C10C}" destId="{7DE90A78-336E-4B93-9E6F-BB1B6FA753CB}" srcOrd="1" destOrd="0" presId="urn:microsoft.com/office/officeart/2005/8/layout/vList5"/>
    <dgm:cxn modelId="{95560D5E-231F-4FD6-8DD4-DBF5A888AD5F}" type="presParOf" srcId="{CEE3A45A-75D3-4FF3-A11C-2F727655345F}" destId="{E7D4C910-5876-48AF-9C1A-3E98F661F06C}" srcOrd="5" destOrd="0" presId="urn:microsoft.com/office/officeart/2005/8/layout/vList5"/>
    <dgm:cxn modelId="{36B47BB9-4BD9-41EA-9FC0-4071F3BF2491}" type="presParOf" srcId="{CEE3A45A-75D3-4FF3-A11C-2F727655345F}" destId="{49F04263-B59C-4EAD-89AF-4DBCBD96461E}" srcOrd="6" destOrd="0" presId="urn:microsoft.com/office/officeart/2005/8/layout/vList5"/>
    <dgm:cxn modelId="{E30A4D98-97F8-4E87-BF6A-B4D5F2860D90}" type="presParOf" srcId="{49F04263-B59C-4EAD-89AF-4DBCBD96461E}" destId="{5C896EB4-B52F-495C-82CA-899B10FED4FE}" srcOrd="0" destOrd="0" presId="urn:microsoft.com/office/officeart/2005/8/layout/vList5"/>
    <dgm:cxn modelId="{5DF5B210-DD1E-48CF-A2D2-97542D4E09C0}" type="presParOf" srcId="{49F04263-B59C-4EAD-89AF-4DBCBD96461E}" destId="{8F60FE09-4DD2-4D69-B0C3-1176348FA4F4}" srcOrd="1" destOrd="0" presId="urn:microsoft.com/office/officeart/2005/8/layout/vList5"/>
    <dgm:cxn modelId="{728CBCA9-398C-4853-9110-386E25CC068A}" type="presParOf" srcId="{CEE3A45A-75D3-4FF3-A11C-2F727655345F}" destId="{82718A52-18AD-415B-B594-727660F79965}" srcOrd="7" destOrd="0" presId="urn:microsoft.com/office/officeart/2005/8/layout/vList5"/>
    <dgm:cxn modelId="{62F72D28-8D40-4F60-BD26-7CAD75327019}" type="presParOf" srcId="{CEE3A45A-75D3-4FF3-A11C-2F727655345F}" destId="{5AA9DE79-0796-4885-B5A2-ACAB207962E3}" srcOrd="8" destOrd="0" presId="urn:microsoft.com/office/officeart/2005/8/layout/vList5"/>
    <dgm:cxn modelId="{FAC9BBA1-F483-430F-B252-9C7D8FED3455}" type="presParOf" srcId="{5AA9DE79-0796-4885-B5A2-ACAB207962E3}" destId="{2376DCEB-0177-46E0-9715-7EA01B1E4AEF}" srcOrd="0" destOrd="0" presId="urn:microsoft.com/office/officeart/2005/8/layout/vList5"/>
    <dgm:cxn modelId="{8D868332-FDF2-4259-B30D-50356B6C49BA}" type="presParOf" srcId="{5AA9DE79-0796-4885-B5A2-ACAB207962E3}" destId="{4A4FC86D-8251-461F-9EA1-21778CA2525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766283-81C8-4641-9A6A-323C266885A4}" type="doc">
      <dgm:prSet loTypeId="urn:microsoft.com/office/officeart/2005/8/layout/chevron1" loCatId="process" qsTypeId="urn:microsoft.com/office/officeart/2005/8/quickstyle/3d2" qsCatId="3D" csTypeId="urn:microsoft.com/office/officeart/2005/8/colors/colorful1" csCatId="colorful" phldr="1"/>
      <dgm:spPr/>
    </dgm:pt>
    <dgm:pt modelId="{D0B41255-8D5A-4728-BF40-5A2FF5BBA1A6}">
      <dgm:prSet phldrT="[Texto]"/>
      <dgm:spPr/>
      <dgm:t>
        <a:bodyPr/>
        <a:lstStyle/>
        <a:p>
          <a:r>
            <a:rPr lang="es-ES" dirty="0"/>
            <a:t>Definir la </a:t>
          </a:r>
          <a:r>
            <a:rPr lang="es-ES" dirty="0" err="1"/>
            <a:t>situació</a:t>
          </a:r>
          <a:r>
            <a:rPr lang="es-ES" dirty="0"/>
            <a:t> actual</a:t>
          </a:r>
        </a:p>
      </dgm:t>
    </dgm:pt>
    <dgm:pt modelId="{7A10B24B-1E82-4599-B312-A21125830680}" type="parTrans" cxnId="{ED31C0BC-D75C-44F6-BD4A-CE755C2B4D77}">
      <dgm:prSet/>
      <dgm:spPr/>
      <dgm:t>
        <a:bodyPr/>
        <a:lstStyle/>
        <a:p>
          <a:endParaRPr lang="es-ES"/>
        </a:p>
      </dgm:t>
    </dgm:pt>
    <dgm:pt modelId="{AFD53705-D387-4C38-AEAA-F2494B114E12}" type="sibTrans" cxnId="{ED31C0BC-D75C-44F6-BD4A-CE755C2B4D77}">
      <dgm:prSet/>
      <dgm:spPr/>
      <dgm:t>
        <a:bodyPr/>
        <a:lstStyle/>
        <a:p>
          <a:endParaRPr lang="es-ES"/>
        </a:p>
      </dgm:t>
    </dgm:pt>
    <dgm:pt modelId="{C7577213-F2F1-49FC-89F6-A32080DFB10E}">
      <dgm:prSet/>
      <dgm:spPr/>
      <dgm:t>
        <a:bodyPr/>
        <a:lstStyle/>
        <a:p>
          <a:r>
            <a:rPr lang="es-ES" dirty="0"/>
            <a:t>Definir els objectius de formació</a:t>
          </a:r>
        </a:p>
      </dgm:t>
    </dgm:pt>
    <dgm:pt modelId="{C21BC2F3-24D6-4BD1-A1F2-4343AEE3D4B4}" type="parTrans" cxnId="{A17F71F8-ABBC-48D4-8D18-2C726D863462}">
      <dgm:prSet/>
      <dgm:spPr/>
      <dgm:t>
        <a:bodyPr/>
        <a:lstStyle/>
        <a:p>
          <a:endParaRPr lang="es-ES"/>
        </a:p>
      </dgm:t>
    </dgm:pt>
    <dgm:pt modelId="{233E35BA-373B-434A-ADE5-9A87071CC1FA}" type="sibTrans" cxnId="{A17F71F8-ABBC-48D4-8D18-2C726D863462}">
      <dgm:prSet/>
      <dgm:spPr/>
      <dgm:t>
        <a:bodyPr/>
        <a:lstStyle/>
        <a:p>
          <a:endParaRPr lang="es-ES"/>
        </a:p>
      </dgm:t>
    </dgm:pt>
    <dgm:pt modelId="{CA2A9F8C-F9A8-4F81-A820-7E68FBEC96F6}">
      <dgm:prSet/>
      <dgm:spPr/>
      <dgm:t>
        <a:bodyPr/>
        <a:lstStyle/>
        <a:p>
          <a:r>
            <a:rPr lang="es-ES" dirty="0"/>
            <a:t>Definir les accions formatives</a:t>
          </a:r>
        </a:p>
      </dgm:t>
    </dgm:pt>
    <dgm:pt modelId="{F8E83371-75F8-41F2-A5B3-E593207AC1E1}" type="parTrans" cxnId="{6DD378C1-40A0-4C92-B592-65514EA8C26B}">
      <dgm:prSet/>
      <dgm:spPr/>
      <dgm:t>
        <a:bodyPr/>
        <a:lstStyle/>
        <a:p>
          <a:endParaRPr lang="es-ES"/>
        </a:p>
      </dgm:t>
    </dgm:pt>
    <dgm:pt modelId="{9893F9B6-E5FF-489A-A3CC-BC2396ACB453}" type="sibTrans" cxnId="{6DD378C1-40A0-4C92-B592-65514EA8C26B}">
      <dgm:prSet/>
      <dgm:spPr/>
      <dgm:t>
        <a:bodyPr/>
        <a:lstStyle/>
        <a:p>
          <a:endParaRPr lang="es-ES"/>
        </a:p>
      </dgm:t>
    </dgm:pt>
    <dgm:pt modelId="{FD7F9D76-17A2-4BEE-811A-C516433518B3}">
      <dgm:prSet/>
      <dgm:spPr/>
      <dgm:t>
        <a:bodyPr/>
        <a:lstStyle/>
        <a:p>
          <a:r>
            <a:rPr lang="es-ES" dirty="0"/>
            <a:t>Triar la solució formativa</a:t>
          </a:r>
        </a:p>
      </dgm:t>
    </dgm:pt>
    <dgm:pt modelId="{9358AAD5-5069-4EDF-92F7-E50399FF3E59}" type="parTrans" cxnId="{37EA6ED4-62BA-442C-A429-2C40A77982A3}">
      <dgm:prSet/>
      <dgm:spPr/>
      <dgm:t>
        <a:bodyPr/>
        <a:lstStyle/>
        <a:p>
          <a:endParaRPr lang="es-ES"/>
        </a:p>
      </dgm:t>
    </dgm:pt>
    <dgm:pt modelId="{CD2DA9DD-DE35-4B6B-B34D-F214AE08F8EB}" type="sibTrans" cxnId="{37EA6ED4-62BA-442C-A429-2C40A77982A3}">
      <dgm:prSet/>
      <dgm:spPr/>
      <dgm:t>
        <a:bodyPr/>
        <a:lstStyle/>
        <a:p>
          <a:endParaRPr lang="es-ES"/>
        </a:p>
      </dgm:t>
    </dgm:pt>
    <dgm:pt modelId="{990A2480-4C71-4A9D-8DC0-F58797085BE5}" type="pres">
      <dgm:prSet presAssocID="{C1766283-81C8-4641-9A6A-323C266885A4}" presName="Name0" presStyleCnt="0">
        <dgm:presLayoutVars>
          <dgm:dir/>
          <dgm:animLvl val="lvl"/>
          <dgm:resizeHandles val="exact"/>
        </dgm:presLayoutVars>
      </dgm:prSet>
      <dgm:spPr/>
    </dgm:pt>
    <dgm:pt modelId="{69FF0799-2203-4B69-8C27-95146F797BEF}" type="pres">
      <dgm:prSet presAssocID="{D0B41255-8D5A-4728-BF40-5A2FF5BBA1A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957F855-9F2D-4E23-9CAA-0E3B3D00BD69}" type="pres">
      <dgm:prSet presAssocID="{AFD53705-D387-4C38-AEAA-F2494B114E12}" presName="parTxOnlySpace" presStyleCnt="0"/>
      <dgm:spPr/>
    </dgm:pt>
    <dgm:pt modelId="{C29F6108-C098-47EB-BF7A-AEFDC33CB455}" type="pres">
      <dgm:prSet presAssocID="{C7577213-F2F1-49FC-89F6-A32080DFB10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755F892-638D-4867-8998-C71E41C06892}" type="pres">
      <dgm:prSet presAssocID="{233E35BA-373B-434A-ADE5-9A87071CC1FA}" presName="parTxOnlySpace" presStyleCnt="0"/>
      <dgm:spPr/>
    </dgm:pt>
    <dgm:pt modelId="{122BCC6B-5CA6-424E-B0B2-DFD353EEE118}" type="pres">
      <dgm:prSet presAssocID="{CA2A9F8C-F9A8-4F81-A820-7E68FBEC96F6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12121FE-5CCF-4E51-9692-520466E84A8F}" type="pres">
      <dgm:prSet presAssocID="{9893F9B6-E5FF-489A-A3CC-BC2396ACB453}" presName="parTxOnlySpace" presStyleCnt="0"/>
      <dgm:spPr/>
    </dgm:pt>
    <dgm:pt modelId="{489B63D0-6991-48E9-9E55-9F5963FF8F8D}" type="pres">
      <dgm:prSet presAssocID="{FD7F9D76-17A2-4BEE-811A-C516433518B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1C5EB37-D990-4375-918C-8714D1AAE683}" type="presOf" srcId="{D0B41255-8D5A-4728-BF40-5A2FF5BBA1A6}" destId="{69FF0799-2203-4B69-8C27-95146F797BEF}" srcOrd="0" destOrd="0" presId="urn:microsoft.com/office/officeart/2005/8/layout/chevron1"/>
    <dgm:cxn modelId="{3A8D1548-A2EE-44A1-AFE0-AA6C000B3273}" type="presOf" srcId="{C7577213-F2F1-49FC-89F6-A32080DFB10E}" destId="{C29F6108-C098-47EB-BF7A-AEFDC33CB455}" srcOrd="0" destOrd="0" presId="urn:microsoft.com/office/officeart/2005/8/layout/chevron1"/>
    <dgm:cxn modelId="{6F6C93A1-E0F3-4BF7-9EA2-48F9C41DA97B}" type="presOf" srcId="{C1766283-81C8-4641-9A6A-323C266885A4}" destId="{990A2480-4C71-4A9D-8DC0-F58797085BE5}" srcOrd="0" destOrd="0" presId="urn:microsoft.com/office/officeart/2005/8/layout/chevron1"/>
    <dgm:cxn modelId="{ED31C0BC-D75C-44F6-BD4A-CE755C2B4D77}" srcId="{C1766283-81C8-4641-9A6A-323C266885A4}" destId="{D0B41255-8D5A-4728-BF40-5A2FF5BBA1A6}" srcOrd="0" destOrd="0" parTransId="{7A10B24B-1E82-4599-B312-A21125830680}" sibTransId="{AFD53705-D387-4C38-AEAA-F2494B114E12}"/>
    <dgm:cxn modelId="{6DD378C1-40A0-4C92-B592-65514EA8C26B}" srcId="{C1766283-81C8-4641-9A6A-323C266885A4}" destId="{CA2A9F8C-F9A8-4F81-A820-7E68FBEC96F6}" srcOrd="2" destOrd="0" parTransId="{F8E83371-75F8-41F2-A5B3-E593207AC1E1}" sibTransId="{9893F9B6-E5FF-489A-A3CC-BC2396ACB453}"/>
    <dgm:cxn modelId="{37EA6ED4-62BA-442C-A429-2C40A77982A3}" srcId="{C1766283-81C8-4641-9A6A-323C266885A4}" destId="{FD7F9D76-17A2-4BEE-811A-C516433518B3}" srcOrd="3" destOrd="0" parTransId="{9358AAD5-5069-4EDF-92F7-E50399FF3E59}" sibTransId="{CD2DA9DD-DE35-4B6B-B34D-F214AE08F8EB}"/>
    <dgm:cxn modelId="{86A5CED8-6015-429F-AD91-CEC8C6A56BF7}" type="presOf" srcId="{FD7F9D76-17A2-4BEE-811A-C516433518B3}" destId="{489B63D0-6991-48E9-9E55-9F5963FF8F8D}" srcOrd="0" destOrd="0" presId="urn:microsoft.com/office/officeart/2005/8/layout/chevron1"/>
    <dgm:cxn modelId="{862593F0-5161-4DBC-AFF1-D645F4136B09}" type="presOf" srcId="{CA2A9F8C-F9A8-4F81-A820-7E68FBEC96F6}" destId="{122BCC6B-5CA6-424E-B0B2-DFD353EEE118}" srcOrd="0" destOrd="0" presId="urn:microsoft.com/office/officeart/2005/8/layout/chevron1"/>
    <dgm:cxn modelId="{A17F71F8-ABBC-48D4-8D18-2C726D863462}" srcId="{C1766283-81C8-4641-9A6A-323C266885A4}" destId="{C7577213-F2F1-49FC-89F6-A32080DFB10E}" srcOrd="1" destOrd="0" parTransId="{C21BC2F3-24D6-4BD1-A1F2-4343AEE3D4B4}" sibTransId="{233E35BA-373B-434A-ADE5-9A87071CC1FA}"/>
    <dgm:cxn modelId="{1CC349BD-0771-432D-AAE4-8392ED750EB5}" type="presParOf" srcId="{990A2480-4C71-4A9D-8DC0-F58797085BE5}" destId="{69FF0799-2203-4B69-8C27-95146F797BEF}" srcOrd="0" destOrd="0" presId="urn:microsoft.com/office/officeart/2005/8/layout/chevron1"/>
    <dgm:cxn modelId="{59713E80-193C-448F-BAF6-3E1C6C81C598}" type="presParOf" srcId="{990A2480-4C71-4A9D-8DC0-F58797085BE5}" destId="{F957F855-9F2D-4E23-9CAA-0E3B3D00BD69}" srcOrd="1" destOrd="0" presId="urn:microsoft.com/office/officeart/2005/8/layout/chevron1"/>
    <dgm:cxn modelId="{254A5240-00DA-4DF4-916D-7D8F36CE201B}" type="presParOf" srcId="{990A2480-4C71-4A9D-8DC0-F58797085BE5}" destId="{C29F6108-C098-47EB-BF7A-AEFDC33CB455}" srcOrd="2" destOrd="0" presId="urn:microsoft.com/office/officeart/2005/8/layout/chevron1"/>
    <dgm:cxn modelId="{88C78419-F20B-4127-BC9F-A4FBCDA5ADC5}" type="presParOf" srcId="{990A2480-4C71-4A9D-8DC0-F58797085BE5}" destId="{C755F892-638D-4867-8998-C71E41C06892}" srcOrd="3" destOrd="0" presId="urn:microsoft.com/office/officeart/2005/8/layout/chevron1"/>
    <dgm:cxn modelId="{4E4F8807-A294-4C7B-90B7-AB77C7D19C89}" type="presParOf" srcId="{990A2480-4C71-4A9D-8DC0-F58797085BE5}" destId="{122BCC6B-5CA6-424E-B0B2-DFD353EEE118}" srcOrd="4" destOrd="0" presId="urn:microsoft.com/office/officeart/2005/8/layout/chevron1"/>
    <dgm:cxn modelId="{D6F80C1E-A44F-48F3-871E-BE648C033C38}" type="presParOf" srcId="{990A2480-4C71-4A9D-8DC0-F58797085BE5}" destId="{812121FE-5CCF-4E51-9692-520466E84A8F}" srcOrd="5" destOrd="0" presId="urn:microsoft.com/office/officeart/2005/8/layout/chevron1"/>
    <dgm:cxn modelId="{3A6962D4-323F-4356-88FF-0095213AF1C5}" type="presParOf" srcId="{990A2480-4C71-4A9D-8DC0-F58797085BE5}" destId="{489B63D0-6991-48E9-9E55-9F5963FF8F8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A229DA-84C3-4523-B922-E232A4AE791D}" type="doc">
      <dgm:prSet loTypeId="urn:microsoft.com/office/officeart/2005/8/layout/cycle3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8CC6DA1-30CC-40A8-9867-89345793D63C}">
      <dgm:prSet phldrT="[Texto]" custT="1"/>
      <dgm:spPr/>
      <dgm:t>
        <a:bodyPr/>
        <a:lstStyle/>
        <a:p>
          <a:r>
            <a:rPr lang="es-ES" sz="1200" b="1" dirty="0" err="1">
              <a:latin typeface="Century Gothic" panose="020B0502020202020204" pitchFamily="34" charset="0"/>
              <a:ea typeface="Verdana" panose="020B0604030504040204" pitchFamily="34" charset="0"/>
            </a:rPr>
            <a:t>Nre</a:t>
          </a:r>
          <a:r>
            <a:rPr lang="es-ES" sz="1200" b="1" dirty="0">
              <a:latin typeface="Century Gothic" panose="020B0502020202020204" pitchFamily="34" charset="0"/>
              <a:ea typeface="Verdana" panose="020B0604030504040204" pitchFamily="34" charset="0"/>
            </a:rPr>
            <a:t>. </a:t>
          </a:r>
          <a:r>
            <a:rPr lang="es-ES" sz="1200" b="1" dirty="0" err="1">
              <a:latin typeface="Century Gothic" panose="020B0502020202020204" pitchFamily="34" charset="0"/>
              <a:ea typeface="Verdana" panose="020B0604030504040204" pitchFamily="34" charset="0"/>
            </a:rPr>
            <a:t>empleats</a:t>
          </a:r>
          <a:r>
            <a:rPr lang="es-ES" sz="1200" b="1" dirty="0">
              <a:latin typeface="Century Gothic" panose="020B0502020202020204" pitchFamily="34" charset="0"/>
              <a:ea typeface="Verdana" panose="020B0604030504040204" pitchFamily="34" charset="0"/>
            </a:rPr>
            <a:t> que </a:t>
          </a:r>
          <a:r>
            <a:rPr lang="es-ES" sz="1200" b="1" dirty="0" err="1">
              <a:latin typeface="Century Gothic" panose="020B0502020202020204" pitchFamily="34" charset="0"/>
              <a:ea typeface="Verdana" panose="020B0604030504040204" pitchFamily="34" charset="0"/>
            </a:rPr>
            <a:t>plantegen</a:t>
          </a:r>
          <a:r>
            <a:rPr lang="es-ES" sz="1200" b="1" dirty="0">
              <a:latin typeface="Century Gothic" panose="020B0502020202020204" pitchFamily="34" charset="0"/>
              <a:ea typeface="Verdana" panose="020B0604030504040204" pitchFamily="34" charset="0"/>
            </a:rPr>
            <a:t> la </a:t>
          </a:r>
          <a:r>
            <a:rPr lang="es-ES" sz="1200" b="1" dirty="0" err="1">
              <a:latin typeface="Century Gothic" panose="020B0502020202020204" pitchFamily="34" charset="0"/>
              <a:ea typeface="Verdana" panose="020B0604030504040204" pitchFamily="34" charset="0"/>
            </a:rPr>
            <a:t>necessitat</a:t>
          </a:r>
          <a:endParaRPr lang="es-ES" sz="1200" b="1" dirty="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F3E44D93-ACC2-4446-B91B-FC1C824AA4E3}" type="parTrans" cxnId="{370219A2-1DDE-4B87-BFB9-E3D2614F0C98}">
      <dgm:prSet/>
      <dgm:spPr/>
      <dgm:t>
        <a:bodyPr/>
        <a:lstStyle/>
        <a:p>
          <a:endParaRPr lang="es-ES" sz="2000" b="1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965C880C-3086-485E-BCCC-294B9EAD104C}" type="sibTrans" cxnId="{370219A2-1DDE-4B87-BFB9-E3D2614F0C98}">
      <dgm:prSet/>
      <dgm:spPr/>
      <dgm:t>
        <a:bodyPr/>
        <a:lstStyle/>
        <a:p>
          <a:endParaRPr lang="es-ES" sz="2000" b="1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60361302-8C1E-464D-8D33-C52680752419}">
      <dgm:prSet custT="1"/>
      <dgm:spPr/>
      <dgm:t>
        <a:bodyPr/>
        <a:lstStyle/>
        <a:p>
          <a:r>
            <a:rPr lang="es-ES" sz="1200" b="1" dirty="0" err="1">
              <a:latin typeface="Century Gothic" panose="020B0502020202020204" pitchFamily="34" charset="0"/>
              <a:ea typeface="Verdana" panose="020B0604030504040204" pitchFamily="34" charset="0"/>
            </a:rPr>
            <a:t>Nre</a:t>
          </a:r>
          <a:r>
            <a:rPr lang="es-ES" sz="1200" b="1" dirty="0">
              <a:latin typeface="Century Gothic" panose="020B0502020202020204" pitchFamily="34" charset="0"/>
              <a:ea typeface="Verdana" panose="020B0604030504040204" pitchFamily="34" charset="0"/>
            </a:rPr>
            <a:t>. </a:t>
          </a:r>
          <a:r>
            <a:rPr lang="es-ES" sz="1200" b="1" dirty="0" err="1">
              <a:latin typeface="Century Gothic" panose="020B0502020202020204" pitchFamily="34" charset="0"/>
              <a:ea typeface="Verdana" panose="020B0604030504040204" pitchFamily="34" charset="0"/>
            </a:rPr>
            <a:t>alumnes</a:t>
          </a:r>
          <a:r>
            <a:rPr lang="es-ES" sz="1200" b="1" dirty="0">
              <a:latin typeface="Century Gothic" panose="020B0502020202020204" pitchFamily="34" charset="0"/>
              <a:ea typeface="Verdana" panose="020B0604030504040204" pitchFamily="34" charset="0"/>
            </a:rPr>
            <a:t> per </a:t>
          </a:r>
          <a:r>
            <a:rPr lang="es-ES" sz="1200" b="1" dirty="0" err="1">
              <a:latin typeface="Century Gothic" panose="020B0502020202020204" pitchFamily="34" charset="0"/>
              <a:ea typeface="Verdana" panose="020B0604030504040204" pitchFamily="34" charset="0"/>
            </a:rPr>
            <a:t>grup</a:t>
          </a:r>
          <a:endParaRPr lang="es-ES" sz="1200" b="1" dirty="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7F22C8A0-4A09-4BF6-B275-860D43FAD8B7}" type="parTrans" cxnId="{32914C05-9A68-4D30-B56F-52BA574BEE51}">
      <dgm:prSet/>
      <dgm:spPr/>
      <dgm:t>
        <a:bodyPr/>
        <a:lstStyle/>
        <a:p>
          <a:endParaRPr lang="es-ES"/>
        </a:p>
      </dgm:t>
    </dgm:pt>
    <dgm:pt modelId="{8B053C1E-4ABA-43B0-A3A2-054C45FD535E}" type="sibTrans" cxnId="{32914C05-9A68-4D30-B56F-52BA574BEE51}">
      <dgm:prSet/>
      <dgm:spPr/>
      <dgm:t>
        <a:bodyPr/>
        <a:lstStyle/>
        <a:p>
          <a:endParaRPr lang="es-ES"/>
        </a:p>
      </dgm:t>
    </dgm:pt>
    <dgm:pt modelId="{C2717927-9E9C-4383-85F2-764A114D2D41}">
      <dgm:prSet custT="1"/>
      <dgm:spPr/>
      <dgm:t>
        <a:bodyPr/>
        <a:lstStyle/>
        <a:p>
          <a:r>
            <a:rPr lang="pt-BR" sz="1200" b="1" dirty="0" err="1">
              <a:latin typeface="Century Gothic" panose="020B0502020202020204" pitchFamily="34" charset="0"/>
              <a:ea typeface="Verdana" panose="020B0604030504040204" pitchFamily="34" charset="0"/>
            </a:rPr>
            <a:t>Tipus</a:t>
          </a:r>
          <a:r>
            <a:rPr lang="pt-BR" sz="1200" b="1" dirty="0">
              <a:latin typeface="Century Gothic" panose="020B0502020202020204" pitchFamily="34" charset="0"/>
              <a:ea typeface="Verdana" panose="020B0604030504040204" pitchFamily="34" charset="0"/>
            </a:rPr>
            <a:t> de </a:t>
          </a:r>
          <a:r>
            <a:rPr lang="pt-BR" sz="1200" b="1" dirty="0" err="1">
              <a:latin typeface="Century Gothic" panose="020B0502020202020204" pitchFamily="34" charset="0"/>
              <a:ea typeface="Verdana" panose="020B0604030504040204" pitchFamily="34" charset="0"/>
            </a:rPr>
            <a:t>competències</a:t>
          </a:r>
          <a:r>
            <a:rPr lang="pt-BR" sz="1200" b="1" dirty="0">
              <a:latin typeface="Century Gothic" panose="020B0502020202020204" pitchFamily="34" charset="0"/>
              <a:ea typeface="Verdana" panose="020B0604030504040204" pitchFamily="34" charset="0"/>
            </a:rPr>
            <a:t> que cal </a:t>
          </a:r>
          <a:r>
            <a:rPr lang="pt-BR" sz="1200" b="1" dirty="0" err="1">
              <a:latin typeface="Century Gothic" panose="020B0502020202020204" pitchFamily="34" charset="0"/>
              <a:ea typeface="Verdana" panose="020B0604030504040204" pitchFamily="34" charset="0"/>
            </a:rPr>
            <a:t>desenvolupar</a:t>
          </a:r>
          <a:endParaRPr lang="es-ES" sz="1200" b="1" dirty="0" err="1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CBE32609-A9EA-4DA6-BF9B-CA9971BC89A6}" type="parTrans" cxnId="{2CA5EE1B-77C3-4C06-B912-61C03B805F32}">
      <dgm:prSet/>
      <dgm:spPr/>
      <dgm:t>
        <a:bodyPr/>
        <a:lstStyle/>
        <a:p>
          <a:endParaRPr lang="es-ES"/>
        </a:p>
      </dgm:t>
    </dgm:pt>
    <dgm:pt modelId="{9FC412BD-1D93-46BD-A330-F1DD7D92390E}" type="sibTrans" cxnId="{2CA5EE1B-77C3-4C06-B912-61C03B805F32}">
      <dgm:prSet/>
      <dgm:spPr/>
      <dgm:t>
        <a:bodyPr/>
        <a:lstStyle/>
        <a:p>
          <a:endParaRPr lang="es-ES"/>
        </a:p>
      </dgm:t>
    </dgm:pt>
    <dgm:pt modelId="{6522E1A4-3BC2-4F84-A180-62050E90BA03}">
      <dgm:prSet custT="1"/>
      <dgm:spPr/>
      <dgm:t>
        <a:bodyPr/>
        <a:lstStyle/>
        <a:p>
          <a:r>
            <a:rPr lang="es-ES" sz="1200" b="1" dirty="0" err="1">
              <a:latin typeface="Century Gothic" panose="020B0502020202020204" pitchFamily="34" charset="0"/>
              <a:ea typeface="Verdana" panose="020B0604030504040204" pitchFamily="34" charset="0"/>
            </a:rPr>
            <a:t>Modalitat formativa</a:t>
          </a:r>
        </a:p>
      </dgm:t>
    </dgm:pt>
    <dgm:pt modelId="{0AF057CA-A2F6-43EE-9687-371E3021F945}" type="parTrans" cxnId="{C5CCA281-A28F-41B6-9956-0C556D75BB3C}">
      <dgm:prSet/>
      <dgm:spPr/>
      <dgm:t>
        <a:bodyPr/>
        <a:lstStyle/>
        <a:p>
          <a:endParaRPr lang="es-ES"/>
        </a:p>
      </dgm:t>
    </dgm:pt>
    <dgm:pt modelId="{367DF102-A192-46FD-A58F-6144F5A65C6F}" type="sibTrans" cxnId="{C5CCA281-A28F-41B6-9956-0C556D75BB3C}">
      <dgm:prSet/>
      <dgm:spPr/>
      <dgm:t>
        <a:bodyPr/>
        <a:lstStyle/>
        <a:p>
          <a:endParaRPr lang="es-ES"/>
        </a:p>
      </dgm:t>
    </dgm:pt>
    <dgm:pt modelId="{91DA2B46-15FF-4535-829E-FF7AA6BB20CA}">
      <dgm:prSet custT="1"/>
      <dgm:spPr/>
      <dgm:t>
        <a:bodyPr/>
        <a:lstStyle/>
        <a:p>
          <a:r>
            <a:rPr lang="es-ES" sz="1200" b="1" dirty="0" err="1">
              <a:latin typeface="Century Gothic" panose="020B0502020202020204" pitchFamily="34" charset="0"/>
              <a:ea typeface="Verdana" panose="020B0604030504040204" pitchFamily="34" charset="0"/>
            </a:rPr>
            <a:t>Formadors</a:t>
          </a:r>
          <a:r>
            <a:rPr lang="es-ES" sz="1200" b="1" dirty="0">
              <a:latin typeface="Century Gothic" panose="020B0502020202020204" pitchFamily="34" charset="0"/>
              <a:ea typeface="Verdana" panose="020B0604030504040204" pitchFamily="34" charset="0"/>
            </a:rPr>
            <a:t> / </a:t>
          </a:r>
          <a:r>
            <a:rPr lang="es-ES" sz="1200" b="1" dirty="0" err="1">
              <a:latin typeface="Century Gothic" panose="020B0502020202020204" pitchFamily="34" charset="0"/>
              <a:ea typeface="Verdana" panose="020B0604030504040204" pitchFamily="34" charset="0"/>
            </a:rPr>
            <a:t>tutors</a:t>
          </a:r>
          <a:endParaRPr lang="es-ES" sz="1200" b="1" dirty="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5C7B7CEF-46AE-4B01-ADD5-2103F8887B4D}" type="parTrans" cxnId="{1A885556-D233-4A28-9AE1-D02B79475D6E}">
      <dgm:prSet/>
      <dgm:spPr/>
      <dgm:t>
        <a:bodyPr/>
        <a:lstStyle/>
        <a:p>
          <a:endParaRPr lang="es-ES"/>
        </a:p>
      </dgm:t>
    </dgm:pt>
    <dgm:pt modelId="{AD86A94D-0A8B-4D29-B5B6-C7D87842E907}" type="sibTrans" cxnId="{1A885556-D233-4A28-9AE1-D02B79475D6E}">
      <dgm:prSet/>
      <dgm:spPr/>
      <dgm:t>
        <a:bodyPr/>
        <a:lstStyle/>
        <a:p>
          <a:endParaRPr lang="es-ES"/>
        </a:p>
      </dgm:t>
    </dgm:pt>
    <dgm:pt modelId="{8A10E572-3A16-49E6-AE27-58B3CBABA451}">
      <dgm:prSet custT="1"/>
      <dgm:spPr/>
      <dgm:t>
        <a:bodyPr/>
        <a:lstStyle/>
        <a:p>
          <a:r>
            <a:rPr lang="es-ES" sz="1200" b="1" dirty="0" err="1">
              <a:latin typeface="Century Gothic" panose="020B0502020202020204" pitchFamily="34" charset="0"/>
              <a:ea typeface="Verdana" panose="020B0604030504040204" pitchFamily="34" charset="0"/>
            </a:rPr>
            <a:t>Calendari</a:t>
          </a:r>
        </a:p>
      </dgm:t>
    </dgm:pt>
    <dgm:pt modelId="{BBC1284C-943B-44C9-8A7C-919369919D04}" type="parTrans" cxnId="{B93097C2-0A97-4C54-99DF-33EF5A9909ED}">
      <dgm:prSet/>
      <dgm:spPr/>
      <dgm:t>
        <a:bodyPr/>
        <a:lstStyle/>
        <a:p>
          <a:endParaRPr lang="es-ES"/>
        </a:p>
      </dgm:t>
    </dgm:pt>
    <dgm:pt modelId="{3300F5B7-C5BF-4190-B5CF-FF4865BD4FDD}" type="sibTrans" cxnId="{B93097C2-0A97-4C54-99DF-33EF5A9909ED}">
      <dgm:prSet/>
      <dgm:spPr/>
      <dgm:t>
        <a:bodyPr/>
        <a:lstStyle/>
        <a:p>
          <a:endParaRPr lang="es-ES"/>
        </a:p>
      </dgm:t>
    </dgm:pt>
    <dgm:pt modelId="{10561501-24D8-4643-B365-9C9BD3F37155}">
      <dgm:prSet custT="1"/>
      <dgm:spPr/>
      <dgm:t>
        <a:bodyPr/>
        <a:lstStyle/>
        <a:p>
          <a:r>
            <a:rPr lang="es-ES" sz="1200" b="1" dirty="0" err="1">
              <a:latin typeface="Century Gothic" panose="020B0502020202020204" pitchFamily="34" charset="0"/>
              <a:ea typeface="Verdana" panose="020B0604030504040204" pitchFamily="34" charset="0"/>
            </a:rPr>
            <a:t>Logística i mitjans</a:t>
          </a:r>
        </a:p>
      </dgm:t>
    </dgm:pt>
    <dgm:pt modelId="{1221F7C9-206A-4D85-AE60-C62D346AC2E3}" type="parTrans" cxnId="{CA458C77-67A0-4EDE-87D5-2817536AC27C}">
      <dgm:prSet/>
      <dgm:spPr/>
      <dgm:t>
        <a:bodyPr/>
        <a:lstStyle/>
        <a:p>
          <a:endParaRPr lang="es-ES"/>
        </a:p>
      </dgm:t>
    </dgm:pt>
    <dgm:pt modelId="{778A45E2-9B8D-4AF5-81BB-9C6A2E117623}" type="sibTrans" cxnId="{CA458C77-67A0-4EDE-87D5-2817536AC27C}">
      <dgm:prSet/>
      <dgm:spPr/>
      <dgm:t>
        <a:bodyPr/>
        <a:lstStyle/>
        <a:p>
          <a:endParaRPr lang="es-ES"/>
        </a:p>
      </dgm:t>
    </dgm:pt>
    <dgm:pt modelId="{C4C208A9-F181-4872-932B-5C7F1BC46B96}">
      <dgm:prSet custT="1"/>
      <dgm:spPr/>
      <dgm:t>
        <a:bodyPr/>
        <a:lstStyle/>
        <a:p>
          <a:r>
            <a:rPr lang="es-ES" sz="1200" b="1" dirty="0" err="1">
              <a:latin typeface="Century Gothic" panose="020B0502020202020204" pitchFamily="34" charset="0"/>
              <a:ea typeface="Verdana" panose="020B0604030504040204" pitchFamily="34" charset="0"/>
            </a:rPr>
            <a:t>Sistema de seguiment i avaluació</a:t>
          </a:r>
        </a:p>
      </dgm:t>
    </dgm:pt>
    <dgm:pt modelId="{2D76C768-756C-4A95-9267-EA7D5FD0EBC9}" type="parTrans" cxnId="{95DFAA63-C957-4B36-9F23-93AD935F0B17}">
      <dgm:prSet/>
      <dgm:spPr/>
      <dgm:t>
        <a:bodyPr/>
        <a:lstStyle/>
        <a:p>
          <a:endParaRPr lang="es-ES"/>
        </a:p>
      </dgm:t>
    </dgm:pt>
    <dgm:pt modelId="{45C77427-4DB0-4620-8A1C-9AA5A1BC207D}" type="sibTrans" cxnId="{95DFAA63-C957-4B36-9F23-93AD935F0B17}">
      <dgm:prSet/>
      <dgm:spPr/>
      <dgm:t>
        <a:bodyPr/>
        <a:lstStyle/>
        <a:p>
          <a:endParaRPr lang="es-ES"/>
        </a:p>
      </dgm:t>
    </dgm:pt>
    <dgm:pt modelId="{26A38DEF-E9AF-4884-864A-3FF79F05C1F1}">
      <dgm:prSet custT="1"/>
      <dgm:spPr/>
      <dgm:t>
        <a:bodyPr/>
        <a:lstStyle/>
        <a:p>
          <a:r>
            <a:rPr lang="es-ES" sz="1200" b="1" dirty="0" err="1">
              <a:latin typeface="Century Gothic" panose="020B0502020202020204" pitchFamily="34" charset="0"/>
              <a:ea typeface="Verdana" panose="020B0604030504040204" pitchFamily="34" charset="0"/>
            </a:rPr>
            <a:t>Pressupost</a:t>
          </a:r>
        </a:p>
      </dgm:t>
    </dgm:pt>
    <dgm:pt modelId="{AAE651BA-9500-4CB9-B016-55F1FDF65619}" type="parTrans" cxnId="{8FAD0687-0119-49EB-B12F-0A41F70FBB7F}">
      <dgm:prSet/>
      <dgm:spPr/>
      <dgm:t>
        <a:bodyPr/>
        <a:lstStyle/>
        <a:p>
          <a:endParaRPr lang="es-ES"/>
        </a:p>
      </dgm:t>
    </dgm:pt>
    <dgm:pt modelId="{32C3BBD6-EB87-4675-85DB-47892E70920E}" type="sibTrans" cxnId="{8FAD0687-0119-49EB-B12F-0A41F70FBB7F}">
      <dgm:prSet/>
      <dgm:spPr/>
      <dgm:t>
        <a:bodyPr/>
        <a:lstStyle/>
        <a:p>
          <a:endParaRPr lang="es-ES"/>
        </a:p>
      </dgm:t>
    </dgm:pt>
    <dgm:pt modelId="{8D408E8A-42F3-4F4F-8738-FA1B63A517C4}" type="pres">
      <dgm:prSet presAssocID="{72A229DA-84C3-4523-B922-E232A4AE791D}" presName="Name0" presStyleCnt="0">
        <dgm:presLayoutVars>
          <dgm:dir/>
          <dgm:resizeHandles val="exact"/>
        </dgm:presLayoutVars>
      </dgm:prSet>
      <dgm:spPr/>
    </dgm:pt>
    <dgm:pt modelId="{8D6613D9-AD63-4A35-818A-6F6088662F03}" type="pres">
      <dgm:prSet presAssocID="{72A229DA-84C3-4523-B922-E232A4AE791D}" presName="cycle" presStyleCnt="0"/>
      <dgm:spPr/>
    </dgm:pt>
    <dgm:pt modelId="{34191908-DB1F-4606-9821-768519ED922C}" type="pres">
      <dgm:prSet presAssocID="{B8CC6DA1-30CC-40A8-9867-89345793D63C}" presName="nodeFirstNode" presStyleLbl="node1" presStyleIdx="0" presStyleCnt="9">
        <dgm:presLayoutVars>
          <dgm:bulletEnabled val="1"/>
        </dgm:presLayoutVars>
      </dgm:prSet>
      <dgm:spPr/>
    </dgm:pt>
    <dgm:pt modelId="{A1E36BD6-E65B-4415-BFB0-18502FAEF63C}" type="pres">
      <dgm:prSet presAssocID="{965C880C-3086-485E-BCCC-294B9EAD104C}" presName="sibTransFirstNode" presStyleLbl="bgShp" presStyleIdx="0" presStyleCnt="1"/>
      <dgm:spPr/>
    </dgm:pt>
    <dgm:pt modelId="{EFBA2721-D741-479C-B676-508998B22EE0}" type="pres">
      <dgm:prSet presAssocID="{60361302-8C1E-464D-8D33-C52680752419}" presName="nodeFollowingNodes" presStyleLbl="node1" presStyleIdx="1" presStyleCnt="9">
        <dgm:presLayoutVars>
          <dgm:bulletEnabled val="1"/>
        </dgm:presLayoutVars>
      </dgm:prSet>
      <dgm:spPr/>
    </dgm:pt>
    <dgm:pt modelId="{358A4AC9-A4B2-4928-BBDD-A906DDFE0818}" type="pres">
      <dgm:prSet presAssocID="{C2717927-9E9C-4383-85F2-764A114D2D41}" presName="nodeFollowingNodes" presStyleLbl="node1" presStyleIdx="2" presStyleCnt="9">
        <dgm:presLayoutVars>
          <dgm:bulletEnabled val="1"/>
        </dgm:presLayoutVars>
      </dgm:prSet>
      <dgm:spPr/>
    </dgm:pt>
    <dgm:pt modelId="{A5A17A1D-D8F5-46E3-9D6B-C0A54EF3F1BE}" type="pres">
      <dgm:prSet presAssocID="{6522E1A4-3BC2-4F84-A180-62050E90BA03}" presName="nodeFollowingNodes" presStyleLbl="node1" presStyleIdx="3" presStyleCnt="9">
        <dgm:presLayoutVars>
          <dgm:bulletEnabled val="1"/>
        </dgm:presLayoutVars>
      </dgm:prSet>
      <dgm:spPr/>
    </dgm:pt>
    <dgm:pt modelId="{5FA1D857-9607-4610-9A17-4E5240D87416}" type="pres">
      <dgm:prSet presAssocID="{91DA2B46-15FF-4535-829E-FF7AA6BB20CA}" presName="nodeFollowingNodes" presStyleLbl="node1" presStyleIdx="4" presStyleCnt="9">
        <dgm:presLayoutVars>
          <dgm:bulletEnabled val="1"/>
        </dgm:presLayoutVars>
      </dgm:prSet>
      <dgm:spPr/>
    </dgm:pt>
    <dgm:pt modelId="{DAFCA3DD-9FF6-41A1-AE5F-297E5FCB063B}" type="pres">
      <dgm:prSet presAssocID="{8A10E572-3A16-49E6-AE27-58B3CBABA451}" presName="nodeFollowingNodes" presStyleLbl="node1" presStyleIdx="5" presStyleCnt="9">
        <dgm:presLayoutVars>
          <dgm:bulletEnabled val="1"/>
        </dgm:presLayoutVars>
      </dgm:prSet>
      <dgm:spPr/>
    </dgm:pt>
    <dgm:pt modelId="{4B7DC9BA-F486-4918-A7F2-37FFEAD9C3C3}" type="pres">
      <dgm:prSet presAssocID="{10561501-24D8-4643-B365-9C9BD3F37155}" presName="nodeFollowingNodes" presStyleLbl="node1" presStyleIdx="6" presStyleCnt="9">
        <dgm:presLayoutVars>
          <dgm:bulletEnabled val="1"/>
        </dgm:presLayoutVars>
      </dgm:prSet>
      <dgm:spPr/>
    </dgm:pt>
    <dgm:pt modelId="{744B1528-F6E3-4B24-A007-3E9776D0BA83}" type="pres">
      <dgm:prSet presAssocID="{C4C208A9-F181-4872-932B-5C7F1BC46B96}" presName="nodeFollowingNodes" presStyleLbl="node1" presStyleIdx="7" presStyleCnt="9">
        <dgm:presLayoutVars>
          <dgm:bulletEnabled val="1"/>
        </dgm:presLayoutVars>
      </dgm:prSet>
      <dgm:spPr/>
    </dgm:pt>
    <dgm:pt modelId="{996F34DC-7125-4871-8162-3F0A7825C974}" type="pres">
      <dgm:prSet presAssocID="{26A38DEF-E9AF-4884-864A-3FF79F05C1F1}" presName="nodeFollowingNodes" presStyleLbl="node1" presStyleIdx="8" presStyleCnt="9">
        <dgm:presLayoutVars>
          <dgm:bulletEnabled val="1"/>
        </dgm:presLayoutVars>
      </dgm:prSet>
      <dgm:spPr/>
    </dgm:pt>
  </dgm:ptLst>
  <dgm:cxnLst>
    <dgm:cxn modelId="{32914C05-9A68-4D30-B56F-52BA574BEE51}" srcId="{72A229DA-84C3-4523-B922-E232A4AE791D}" destId="{60361302-8C1E-464D-8D33-C52680752419}" srcOrd="1" destOrd="0" parTransId="{7F22C8A0-4A09-4BF6-B275-860D43FAD8B7}" sibTransId="{8B053C1E-4ABA-43B0-A3A2-054C45FD535E}"/>
    <dgm:cxn modelId="{2CA5EE1B-77C3-4C06-B912-61C03B805F32}" srcId="{72A229DA-84C3-4523-B922-E232A4AE791D}" destId="{C2717927-9E9C-4383-85F2-764A114D2D41}" srcOrd="2" destOrd="0" parTransId="{CBE32609-A9EA-4DA6-BF9B-CA9971BC89A6}" sibTransId="{9FC412BD-1D93-46BD-A330-F1DD7D92390E}"/>
    <dgm:cxn modelId="{8A67F129-8587-45B6-A4E9-20DD2F985669}" type="presOf" srcId="{965C880C-3086-485E-BCCC-294B9EAD104C}" destId="{A1E36BD6-E65B-4415-BFB0-18502FAEF63C}" srcOrd="0" destOrd="0" presId="urn:microsoft.com/office/officeart/2005/8/layout/cycle3"/>
    <dgm:cxn modelId="{FD610361-22EC-4C14-85E5-72398DA2192F}" type="presOf" srcId="{26A38DEF-E9AF-4884-864A-3FF79F05C1F1}" destId="{996F34DC-7125-4871-8162-3F0A7825C974}" srcOrd="0" destOrd="0" presId="urn:microsoft.com/office/officeart/2005/8/layout/cycle3"/>
    <dgm:cxn modelId="{95DFAA63-C957-4B36-9F23-93AD935F0B17}" srcId="{72A229DA-84C3-4523-B922-E232A4AE791D}" destId="{C4C208A9-F181-4872-932B-5C7F1BC46B96}" srcOrd="7" destOrd="0" parTransId="{2D76C768-756C-4A95-9267-EA7D5FD0EBC9}" sibTransId="{45C77427-4DB0-4620-8A1C-9AA5A1BC207D}"/>
    <dgm:cxn modelId="{1AE6F06B-46A8-4A21-ACC3-CD4B94AFAF3F}" type="presOf" srcId="{B8CC6DA1-30CC-40A8-9867-89345793D63C}" destId="{34191908-DB1F-4606-9821-768519ED922C}" srcOrd="0" destOrd="0" presId="urn:microsoft.com/office/officeart/2005/8/layout/cycle3"/>
    <dgm:cxn modelId="{70F02C6C-DE99-4D5F-8313-89AA17BDBBFB}" type="presOf" srcId="{6522E1A4-3BC2-4F84-A180-62050E90BA03}" destId="{A5A17A1D-D8F5-46E3-9D6B-C0A54EF3F1BE}" srcOrd="0" destOrd="0" presId="urn:microsoft.com/office/officeart/2005/8/layout/cycle3"/>
    <dgm:cxn modelId="{7958E054-6477-42D1-BF72-D21D280B9953}" type="presOf" srcId="{10561501-24D8-4643-B365-9C9BD3F37155}" destId="{4B7DC9BA-F486-4918-A7F2-37FFEAD9C3C3}" srcOrd="0" destOrd="0" presId="urn:microsoft.com/office/officeart/2005/8/layout/cycle3"/>
    <dgm:cxn modelId="{1A885556-D233-4A28-9AE1-D02B79475D6E}" srcId="{72A229DA-84C3-4523-B922-E232A4AE791D}" destId="{91DA2B46-15FF-4535-829E-FF7AA6BB20CA}" srcOrd="4" destOrd="0" parTransId="{5C7B7CEF-46AE-4B01-ADD5-2103F8887B4D}" sibTransId="{AD86A94D-0A8B-4D29-B5B6-C7D87842E907}"/>
    <dgm:cxn modelId="{CA458C77-67A0-4EDE-87D5-2817536AC27C}" srcId="{72A229DA-84C3-4523-B922-E232A4AE791D}" destId="{10561501-24D8-4643-B365-9C9BD3F37155}" srcOrd="6" destOrd="0" parTransId="{1221F7C9-206A-4D85-AE60-C62D346AC2E3}" sibTransId="{778A45E2-9B8D-4AF5-81BB-9C6A2E117623}"/>
    <dgm:cxn modelId="{C5CCA281-A28F-41B6-9956-0C556D75BB3C}" srcId="{72A229DA-84C3-4523-B922-E232A4AE791D}" destId="{6522E1A4-3BC2-4F84-A180-62050E90BA03}" srcOrd="3" destOrd="0" parTransId="{0AF057CA-A2F6-43EE-9687-371E3021F945}" sibTransId="{367DF102-A192-46FD-A58F-6144F5A65C6F}"/>
    <dgm:cxn modelId="{8FAD0687-0119-49EB-B12F-0A41F70FBB7F}" srcId="{72A229DA-84C3-4523-B922-E232A4AE791D}" destId="{26A38DEF-E9AF-4884-864A-3FF79F05C1F1}" srcOrd="8" destOrd="0" parTransId="{AAE651BA-9500-4CB9-B016-55F1FDF65619}" sibTransId="{32C3BBD6-EB87-4675-85DB-47892E70920E}"/>
    <dgm:cxn modelId="{66C23491-B029-4C73-98B7-4B6287A93D78}" type="presOf" srcId="{72A229DA-84C3-4523-B922-E232A4AE791D}" destId="{8D408E8A-42F3-4F4F-8738-FA1B63A517C4}" srcOrd="0" destOrd="0" presId="urn:microsoft.com/office/officeart/2005/8/layout/cycle3"/>
    <dgm:cxn modelId="{9F7BBB94-2770-438B-9846-1F52DFC83309}" type="presOf" srcId="{8A10E572-3A16-49E6-AE27-58B3CBABA451}" destId="{DAFCA3DD-9FF6-41A1-AE5F-297E5FCB063B}" srcOrd="0" destOrd="0" presId="urn:microsoft.com/office/officeart/2005/8/layout/cycle3"/>
    <dgm:cxn modelId="{370219A2-1DDE-4B87-BFB9-E3D2614F0C98}" srcId="{72A229DA-84C3-4523-B922-E232A4AE791D}" destId="{B8CC6DA1-30CC-40A8-9867-89345793D63C}" srcOrd="0" destOrd="0" parTransId="{F3E44D93-ACC2-4446-B91B-FC1C824AA4E3}" sibTransId="{965C880C-3086-485E-BCCC-294B9EAD104C}"/>
    <dgm:cxn modelId="{A4B598A3-15E7-4062-980E-53A9C6EAD1A4}" type="presOf" srcId="{C4C208A9-F181-4872-932B-5C7F1BC46B96}" destId="{744B1528-F6E3-4B24-A007-3E9776D0BA83}" srcOrd="0" destOrd="0" presId="urn:microsoft.com/office/officeart/2005/8/layout/cycle3"/>
    <dgm:cxn modelId="{D8048FAA-98AF-447C-BB82-E1785F1C4DC4}" type="presOf" srcId="{C2717927-9E9C-4383-85F2-764A114D2D41}" destId="{358A4AC9-A4B2-4928-BBDD-A906DDFE0818}" srcOrd="0" destOrd="0" presId="urn:microsoft.com/office/officeart/2005/8/layout/cycle3"/>
    <dgm:cxn modelId="{B74D4CBA-7C3B-400F-9D76-A9E64C3DA9EF}" type="presOf" srcId="{91DA2B46-15FF-4535-829E-FF7AA6BB20CA}" destId="{5FA1D857-9607-4610-9A17-4E5240D87416}" srcOrd="0" destOrd="0" presId="urn:microsoft.com/office/officeart/2005/8/layout/cycle3"/>
    <dgm:cxn modelId="{B93097C2-0A97-4C54-99DF-33EF5A9909ED}" srcId="{72A229DA-84C3-4523-B922-E232A4AE791D}" destId="{8A10E572-3A16-49E6-AE27-58B3CBABA451}" srcOrd="5" destOrd="0" parTransId="{BBC1284C-943B-44C9-8A7C-919369919D04}" sibTransId="{3300F5B7-C5BF-4190-B5CF-FF4865BD4FDD}"/>
    <dgm:cxn modelId="{1FFB6DD7-C8D4-404B-B680-89501F662CA3}" type="presOf" srcId="{60361302-8C1E-464D-8D33-C52680752419}" destId="{EFBA2721-D741-479C-B676-508998B22EE0}" srcOrd="0" destOrd="0" presId="urn:microsoft.com/office/officeart/2005/8/layout/cycle3"/>
    <dgm:cxn modelId="{1DA1A149-A64F-4E2D-A35B-DFBDB1F3671F}" type="presParOf" srcId="{8D408E8A-42F3-4F4F-8738-FA1B63A517C4}" destId="{8D6613D9-AD63-4A35-818A-6F6088662F03}" srcOrd="0" destOrd="0" presId="urn:microsoft.com/office/officeart/2005/8/layout/cycle3"/>
    <dgm:cxn modelId="{22135787-DEE0-41FD-A5D8-DACC1B23DE37}" type="presParOf" srcId="{8D6613D9-AD63-4A35-818A-6F6088662F03}" destId="{34191908-DB1F-4606-9821-768519ED922C}" srcOrd="0" destOrd="0" presId="urn:microsoft.com/office/officeart/2005/8/layout/cycle3"/>
    <dgm:cxn modelId="{C24BDC83-577E-49CE-B910-B262E01CA1E8}" type="presParOf" srcId="{8D6613D9-AD63-4A35-818A-6F6088662F03}" destId="{A1E36BD6-E65B-4415-BFB0-18502FAEF63C}" srcOrd="1" destOrd="0" presId="urn:microsoft.com/office/officeart/2005/8/layout/cycle3"/>
    <dgm:cxn modelId="{874B2D01-0BA6-4CEA-B830-ED30DDDFE7B7}" type="presParOf" srcId="{8D6613D9-AD63-4A35-818A-6F6088662F03}" destId="{EFBA2721-D741-479C-B676-508998B22EE0}" srcOrd="2" destOrd="0" presId="urn:microsoft.com/office/officeart/2005/8/layout/cycle3"/>
    <dgm:cxn modelId="{01779FAB-6F31-4F46-BBC9-50F8618E20F1}" type="presParOf" srcId="{8D6613D9-AD63-4A35-818A-6F6088662F03}" destId="{358A4AC9-A4B2-4928-BBDD-A906DDFE0818}" srcOrd="3" destOrd="0" presId="urn:microsoft.com/office/officeart/2005/8/layout/cycle3"/>
    <dgm:cxn modelId="{8F521D94-DBC3-42F6-997F-FB6880329D98}" type="presParOf" srcId="{8D6613D9-AD63-4A35-818A-6F6088662F03}" destId="{A5A17A1D-D8F5-46E3-9D6B-C0A54EF3F1BE}" srcOrd="4" destOrd="0" presId="urn:microsoft.com/office/officeart/2005/8/layout/cycle3"/>
    <dgm:cxn modelId="{4CAF2B99-3735-4AD5-AFD1-12F900C00AE4}" type="presParOf" srcId="{8D6613D9-AD63-4A35-818A-6F6088662F03}" destId="{5FA1D857-9607-4610-9A17-4E5240D87416}" srcOrd="5" destOrd="0" presId="urn:microsoft.com/office/officeart/2005/8/layout/cycle3"/>
    <dgm:cxn modelId="{305047A5-9DA8-4A00-832C-72B7C672DBCB}" type="presParOf" srcId="{8D6613D9-AD63-4A35-818A-6F6088662F03}" destId="{DAFCA3DD-9FF6-41A1-AE5F-297E5FCB063B}" srcOrd="6" destOrd="0" presId="urn:microsoft.com/office/officeart/2005/8/layout/cycle3"/>
    <dgm:cxn modelId="{0CE1A38E-69F6-49A4-AC3D-D7903D6A10AD}" type="presParOf" srcId="{8D6613D9-AD63-4A35-818A-6F6088662F03}" destId="{4B7DC9BA-F486-4918-A7F2-37FFEAD9C3C3}" srcOrd="7" destOrd="0" presId="urn:microsoft.com/office/officeart/2005/8/layout/cycle3"/>
    <dgm:cxn modelId="{9EDB0123-2918-4440-BC89-581DB3232E92}" type="presParOf" srcId="{8D6613D9-AD63-4A35-818A-6F6088662F03}" destId="{744B1528-F6E3-4B24-A007-3E9776D0BA83}" srcOrd="8" destOrd="0" presId="urn:microsoft.com/office/officeart/2005/8/layout/cycle3"/>
    <dgm:cxn modelId="{6DD2C507-2086-4307-A9C1-22F00584658E}" type="presParOf" srcId="{8D6613D9-AD63-4A35-818A-6F6088662F03}" destId="{996F34DC-7125-4871-8162-3F0A7825C974}" srcOrd="9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464479-0002-4318-9E18-C5DBDABDB937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6EFD4D4-13C6-4AF5-8EFD-141026785B9B}">
      <dgm:prSet phldrT="[Texto]" custT="1"/>
      <dgm:spPr/>
      <dgm:t>
        <a:bodyPr/>
        <a:lstStyle/>
        <a:p>
          <a:r>
            <a:rPr lang="es-ES" sz="2000" dirty="0" err="1">
              <a:latin typeface="Century Gothic" panose="020B0502020202020204" pitchFamily="34" charset="0"/>
              <a:ea typeface="Verdana" panose="020B0604030504040204" pitchFamily="34" charset="0"/>
            </a:rPr>
            <a:t>Avaluació</a:t>
          </a:r>
          <a:r>
            <a:rPr lang="es-ES" sz="2000" dirty="0">
              <a:latin typeface="Century Gothic" panose="020B0502020202020204" pitchFamily="34" charset="0"/>
              <a:ea typeface="Verdana" panose="020B0604030504040204" pitchFamily="34" charset="0"/>
            </a:rPr>
            <a:t> de </a:t>
          </a:r>
          <a:r>
            <a:rPr lang="es-ES" sz="2000" dirty="0" err="1">
              <a:latin typeface="Century Gothic" panose="020B0502020202020204" pitchFamily="34" charset="0"/>
              <a:ea typeface="Verdana" panose="020B0604030504040204" pitchFamily="34" charset="0"/>
            </a:rPr>
            <a:t>l'aprenentatge</a:t>
          </a:r>
          <a:endParaRPr lang="es-ES" sz="2000" dirty="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FE465B0C-3C68-4E2C-A029-147DCCF12B18}" type="parTrans" cxnId="{937906BD-8836-40B9-8905-A79C05704F4B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12C13FE4-8B29-403E-B209-3DE5F7E80F0B}" type="sibTrans" cxnId="{937906BD-8836-40B9-8905-A79C05704F4B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F012E17E-3979-4FC3-B55B-AFA4583A2ABC}">
      <dgm:prSet phldrT="[Texto]" custT="1"/>
      <dgm:spPr/>
      <dgm:t>
        <a:bodyPr anchor="ctr"/>
        <a:lstStyle/>
        <a:p>
          <a:pPr algn="ctr">
            <a:buNone/>
          </a:pPr>
          <a:r>
            <a:rPr lang="es-ES" sz="1600" dirty="0">
              <a:latin typeface="Century Gothic" panose="020B0502020202020204" pitchFamily="34" charset="0"/>
              <a:ea typeface="Verdana" panose="020B0604030504040204" pitchFamily="34" charset="0"/>
            </a:rPr>
            <a:t>El que </a:t>
          </a:r>
          <a:r>
            <a:rPr lang="es-ES" sz="1600" dirty="0" err="1">
              <a:latin typeface="Century Gothic" panose="020B0502020202020204" pitchFamily="34" charset="0"/>
              <a:ea typeface="Verdana" panose="020B0604030504040204" pitchFamily="34" charset="0"/>
            </a:rPr>
            <a:t>els</a:t>
          </a:r>
          <a:r>
            <a:rPr lang="es-ES" sz="16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600" dirty="0" err="1">
              <a:latin typeface="Century Gothic" panose="020B0502020202020204" pitchFamily="34" charset="0"/>
              <a:ea typeface="Verdana" panose="020B0604030504040204" pitchFamily="34" charset="0"/>
            </a:rPr>
            <a:t>alumnes</a:t>
          </a:r>
          <a:r>
            <a:rPr lang="es-ES" sz="1600" dirty="0">
              <a:latin typeface="Century Gothic" panose="020B0502020202020204" pitchFamily="34" charset="0"/>
              <a:ea typeface="Verdana" panose="020B0604030504040204" pitchFamily="34" charset="0"/>
            </a:rPr>
            <a:t> han aprés.</a:t>
          </a:r>
        </a:p>
      </dgm:t>
    </dgm:pt>
    <dgm:pt modelId="{6B5F7262-EA0A-4C14-B8FB-00A51B055469}" type="parTrans" cxnId="{D6FC8A8B-333B-4DDB-A862-08F65897E873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594AC382-8C0C-4049-A7BA-25DEAFED069D}" type="sibTrans" cxnId="{D6FC8A8B-333B-4DDB-A862-08F65897E873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00BEED15-E580-42C5-A245-16714933968E}">
      <dgm:prSet phldrT="[Texto]" custT="1"/>
      <dgm:spPr/>
      <dgm:t>
        <a:bodyPr/>
        <a:lstStyle/>
        <a:p>
          <a:r>
            <a:rPr lang="es-ES" sz="2000" dirty="0" err="1">
              <a:latin typeface="Century Gothic" panose="020B0502020202020204" pitchFamily="34" charset="0"/>
              <a:ea typeface="Verdana" panose="020B0604030504040204" pitchFamily="34" charset="0"/>
            </a:rPr>
            <a:t>Avaluació</a:t>
          </a:r>
          <a:r>
            <a:rPr lang="es-ES" sz="2000" dirty="0">
              <a:latin typeface="Century Gothic" panose="020B0502020202020204" pitchFamily="34" charset="0"/>
              <a:ea typeface="Verdana" panose="020B0604030504040204" pitchFamily="34" charset="0"/>
            </a:rPr>
            <a:t> de la </a:t>
          </a:r>
          <a:r>
            <a:rPr lang="es-ES" sz="2000" dirty="0" err="1">
              <a:latin typeface="Century Gothic" panose="020B0502020202020204" pitchFamily="34" charset="0"/>
              <a:ea typeface="Verdana" panose="020B0604030504040204" pitchFamily="34" charset="0"/>
            </a:rPr>
            <a:t>transferència</a:t>
          </a:r>
          <a:endParaRPr lang="es-ES" sz="2000" dirty="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48DCBB0A-CB4F-4D0B-8A9E-1C227DEE8A4B}" type="parTrans" cxnId="{7930BB65-EE1A-4343-AF5B-1BD6C564DC1C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B45A7E25-5E15-4898-B07D-07174408B590}" type="sibTrans" cxnId="{7930BB65-EE1A-4343-AF5B-1BD6C564DC1C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3C9F20BB-F454-4667-892A-8E53ECC63D03}">
      <dgm:prSet phldrT="[Texto]" custT="1"/>
      <dgm:spPr/>
      <dgm:t>
        <a:bodyPr anchor="ctr"/>
        <a:lstStyle/>
        <a:p>
          <a:pPr algn="ctr">
            <a:buNone/>
          </a:pPr>
          <a:r>
            <a:rPr lang="es-ES" sz="1600" dirty="0">
              <a:latin typeface="Century Gothic" panose="020B0502020202020204" pitchFamily="34" charset="0"/>
              <a:ea typeface="Verdana" panose="020B0604030504040204" pitchFamily="34" charset="0"/>
            </a:rPr>
            <a:t>El que </a:t>
          </a:r>
          <a:r>
            <a:rPr lang="es-ES" sz="1600" dirty="0" err="1">
              <a:latin typeface="Century Gothic" panose="020B0502020202020204" pitchFamily="34" charset="0"/>
              <a:ea typeface="Verdana" panose="020B0604030504040204" pitchFamily="34" charset="0"/>
            </a:rPr>
            <a:t>s'aplica</a:t>
          </a:r>
          <a:r>
            <a:rPr lang="es-ES" sz="1600" dirty="0">
              <a:latin typeface="Century Gothic" panose="020B0502020202020204" pitchFamily="34" charset="0"/>
              <a:ea typeface="Verdana" panose="020B0604030504040204" pitchFamily="34" charset="0"/>
            </a:rPr>
            <a:t> al </a:t>
          </a:r>
          <a:r>
            <a:rPr lang="es-ES" sz="1600" dirty="0" err="1">
              <a:latin typeface="Century Gothic" panose="020B0502020202020204" pitchFamily="34" charset="0"/>
              <a:ea typeface="Verdana" panose="020B0604030504040204" pitchFamily="34" charset="0"/>
            </a:rPr>
            <a:t>treball</a:t>
          </a:r>
          <a:r>
            <a:rPr lang="es-ES" sz="1600" dirty="0">
              <a:latin typeface="Century Gothic" panose="020B0502020202020204" pitchFamily="34" charset="0"/>
              <a:ea typeface="Verdana" panose="020B0604030504040204" pitchFamily="34" charset="0"/>
            </a:rPr>
            <a:t> del que </a:t>
          </a:r>
          <a:r>
            <a:rPr lang="es-ES" sz="1600" dirty="0" err="1">
              <a:latin typeface="Century Gothic" panose="020B0502020202020204" pitchFamily="34" charset="0"/>
              <a:ea typeface="Verdana" panose="020B0604030504040204" pitchFamily="34" charset="0"/>
            </a:rPr>
            <a:t>s’ha</a:t>
          </a:r>
          <a:r>
            <a:rPr lang="es-ES" sz="16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600" dirty="0" err="1">
              <a:latin typeface="Century Gothic" panose="020B0502020202020204" pitchFamily="34" charset="0"/>
              <a:ea typeface="Verdana" panose="020B0604030504040204" pitchFamily="34" charset="0"/>
            </a:rPr>
            <a:t>aprés</a:t>
          </a:r>
          <a:r>
            <a:rPr lang="es-ES" sz="1600" dirty="0">
              <a:latin typeface="Century Gothic" panose="020B0502020202020204" pitchFamily="34" charset="0"/>
              <a:ea typeface="Verdana" panose="020B0604030504040204" pitchFamily="34" charset="0"/>
            </a:rPr>
            <a:t>.</a:t>
          </a:r>
        </a:p>
      </dgm:t>
    </dgm:pt>
    <dgm:pt modelId="{3F0046A7-E20D-4668-A024-9786B230F98D}" type="parTrans" cxnId="{4D013009-3678-4DED-8AB9-CCDDEFA0CBB9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1FFC0B5F-3603-4256-AB0A-BCE186A34E3D}" type="sibTrans" cxnId="{4D013009-3678-4DED-8AB9-CCDDEFA0CBB9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35F7E16F-9CF8-4D87-8538-FEA03C89AAA1}">
      <dgm:prSet phldrT="[Texto]" custT="1"/>
      <dgm:spPr/>
      <dgm:t>
        <a:bodyPr/>
        <a:lstStyle/>
        <a:p>
          <a:r>
            <a:rPr lang="es-ES" sz="2000" dirty="0" err="1">
              <a:latin typeface="Century Gothic" panose="020B0502020202020204" pitchFamily="34" charset="0"/>
              <a:ea typeface="Verdana" panose="020B0604030504040204" pitchFamily="34" charset="0"/>
            </a:rPr>
            <a:t>Avaluació</a:t>
          </a:r>
          <a:r>
            <a:rPr lang="es-ES" sz="20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2000" dirty="0" err="1">
              <a:latin typeface="Century Gothic" panose="020B0502020202020204" pitchFamily="34" charset="0"/>
              <a:ea typeface="Verdana" panose="020B0604030504040204" pitchFamily="34" charset="0"/>
            </a:rPr>
            <a:t>dels</a:t>
          </a:r>
          <a:r>
            <a:rPr lang="es-ES" sz="20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2000" dirty="0" err="1">
              <a:latin typeface="Century Gothic" panose="020B0502020202020204" pitchFamily="34" charset="0"/>
              <a:ea typeface="Verdana" panose="020B0604030504040204" pitchFamily="34" charset="0"/>
            </a:rPr>
            <a:t>resultats</a:t>
          </a:r>
          <a:endParaRPr lang="es-ES" sz="2000" dirty="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72BB22E1-F8CE-4AE5-86DD-E2A73D2E9D27}" type="parTrans" cxnId="{6A7BB24C-19F3-4DCF-A402-2BF709A453AF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A067B280-510A-4DF5-8DF7-A5A191BE45CD}" type="sibTrans" cxnId="{6A7BB24C-19F3-4DCF-A402-2BF709A453AF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59311AF5-507B-462E-8E4B-B076AA4811B2}">
      <dgm:prSet phldrT="[Texto]" custT="1"/>
      <dgm:spPr/>
      <dgm:t>
        <a:bodyPr anchor="ctr"/>
        <a:lstStyle/>
        <a:p>
          <a:pPr algn="ctr">
            <a:buNone/>
          </a:pPr>
          <a:r>
            <a:rPr lang="fr-FR" sz="1600" dirty="0">
              <a:latin typeface="Century Gothic" panose="020B0502020202020204" pitchFamily="34" charset="0"/>
              <a:ea typeface="Verdana" panose="020B0604030504040204" pitchFamily="34" charset="0"/>
            </a:rPr>
            <a:t>Els resultats obtinguts amb el que s’ha aplicat.</a:t>
          </a:r>
          <a:endParaRPr lang="es-ES" sz="1600" dirty="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99AFB21F-5E7B-4DB1-90EB-4966D5EA6E3E}" type="parTrans" cxnId="{F4575021-0072-4A6C-9785-81D2F7FDF040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3E991444-814C-45CA-A05F-90FB33AEE4A6}" type="sibTrans" cxnId="{F4575021-0072-4A6C-9785-81D2F7FDF040}">
      <dgm:prSet/>
      <dgm:spPr/>
      <dgm:t>
        <a:bodyPr/>
        <a:lstStyle/>
        <a:p>
          <a:endParaRPr lang="es-ES" sz="140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1BD6D0F8-23EE-4A52-ADBF-9192E7ADBD45}">
      <dgm:prSet phldrT="[Texto]" custT="1"/>
      <dgm:spPr/>
      <dgm:t>
        <a:bodyPr/>
        <a:lstStyle/>
        <a:p>
          <a:r>
            <a:rPr lang="es-ES" sz="2000" dirty="0" err="1">
              <a:latin typeface="Century Gothic" panose="020B0502020202020204" pitchFamily="34" charset="0"/>
              <a:ea typeface="Verdana" panose="020B0604030504040204" pitchFamily="34" charset="0"/>
            </a:rPr>
            <a:t>Avaluació</a:t>
          </a:r>
          <a:r>
            <a:rPr lang="es-ES" sz="2000" dirty="0">
              <a:latin typeface="Century Gothic" panose="020B0502020202020204" pitchFamily="34" charset="0"/>
              <a:ea typeface="Verdana" panose="020B0604030504040204" pitchFamily="34" charset="0"/>
            </a:rPr>
            <a:t> de la </a:t>
          </a:r>
          <a:r>
            <a:rPr lang="es-ES" sz="2000" dirty="0" err="1">
              <a:latin typeface="Century Gothic" panose="020B0502020202020204" pitchFamily="34" charset="0"/>
              <a:ea typeface="Verdana" panose="020B0604030504040204" pitchFamily="34" charset="0"/>
            </a:rPr>
            <a:t>satisfacció</a:t>
          </a:r>
          <a:endParaRPr lang="es-ES" sz="2000" dirty="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FD3463DE-1AB1-4496-951D-0482FA9AEBC6}" type="parTrans" cxnId="{2B56D3E5-67BE-4460-88EA-D13FB68F67B3}">
      <dgm:prSet/>
      <dgm:spPr/>
      <dgm:t>
        <a:bodyPr/>
        <a:lstStyle/>
        <a:p>
          <a:endParaRPr lang="es-ES" sz="1400">
            <a:latin typeface="Century Gothic" panose="020B0502020202020204" pitchFamily="34" charset="0"/>
          </a:endParaRPr>
        </a:p>
      </dgm:t>
    </dgm:pt>
    <dgm:pt modelId="{F82A9A5B-852A-4A33-9714-E3F89D256238}" type="sibTrans" cxnId="{2B56D3E5-67BE-4460-88EA-D13FB68F67B3}">
      <dgm:prSet/>
      <dgm:spPr/>
      <dgm:t>
        <a:bodyPr/>
        <a:lstStyle/>
        <a:p>
          <a:endParaRPr lang="es-ES" sz="1400">
            <a:latin typeface="Century Gothic" panose="020B0502020202020204" pitchFamily="34" charset="0"/>
          </a:endParaRPr>
        </a:p>
      </dgm:t>
    </dgm:pt>
    <dgm:pt modelId="{EAE50B91-2047-480D-A5BF-DFADDE45B5C8}">
      <dgm:prSet phldrT="[Texto]" custT="1"/>
      <dgm:spPr/>
      <dgm:t>
        <a:bodyPr anchor="ctr"/>
        <a:lstStyle/>
        <a:p>
          <a:pPr algn="ctr">
            <a:buNone/>
          </a:pPr>
          <a:r>
            <a:rPr lang="fr-FR" sz="1600">
              <a:latin typeface="Century Gothic" panose="020B0502020202020204" pitchFamily="34" charset="0"/>
              <a:ea typeface="Verdana" panose="020B0604030504040204" pitchFamily="34" charset="0"/>
            </a:rPr>
            <a:t>Compliment d'expectatives i utilitat de la formació.</a:t>
          </a:r>
          <a:endParaRPr lang="es-ES" sz="1600" dirty="0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D7F44774-72AA-48CF-A547-E0009AF6596D}" type="parTrans" cxnId="{90E4CE3F-6BF4-43DB-A443-383F948725F0}">
      <dgm:prSet/>
      <dgm:spPr/>
      <dgm:t>
        <a:bodyPr/>
        <a:lstStyle/>
        <a:p>
          <a:endParaRPr lang="es-ES" sz="1400">
            <a:latin typeface="Century Gothic" panose="020B0502020202020204" pitchFamily="34" charset="0"/>
          </a:endParaRPr>
        </a:p>
      </dgm:t>
    </dgm:pt>
    <dgm:pt modelId="{565E651F-6E37-4EEA-9FC4-1687B0CA27C5}" type="sibTrans" cxnId="{90E4CE3F-6BF4-43DB-A443-383F948725F0}">
      <dgm:prSet/>
      <dgm:spPr/>
      <dgm:t>
        <a:bodyPr/>
        <a:lstStyle/>
        <a:p>
          <a:endParaRPr lang="es-ES" sz="1400">
            <a:latin typeface="Century Gothic" panose="020B0502020202020204" pitchFamily="34" charset="0"/>
          </a:endParaRPr>
        </a:p>
      </dgm:t>
    </dgm:pt>
    <dgm:pt modelId="{5C56622C-3282-4924-9382-C62BBD92AF97}" type="pres">
      <dgm:prSet presAssocID="{17464479-0002-4318-9E18-C5DBDABDB937}" presName="Name0" presStyleCnt="0">
        <dgm:presLayoutVars>
          <dgm:dir/>
          <dgm:animLvl val="lvl"/>
          <dgm:resizeHandles/>
        </dgm:presLayoutVars>
      </dgm:prSet>
      <dgm:spPr/>
    </dgm:pt>
    <dgm:pt modelId="{9B343B3C-7EDF-4524-AF53-45B4E213FB17}" type="pres">
      <dgm:prSet presAssocID="{1BD6D0F8-23EE-4A52-ADBF-9192E7ADBD45}" presName="linNode" presStyleCnt="0"/>
      <dgm:spPr/>
    </dgm:pt>
    <dgm:pt modelId="{74C6DEBB-DE05-477F-924B-2E3B466DAF46}" type="pres">
      <dgm:prSet presAssocID="{1BD6D0F8-23EE-4A52-ADBF-9192E7ADBD45}" presName="parentShp" presStyleLbl="node1" presStyleIdx="0" presStyleCnt="4">
        <dgm:presLayoutVars>
          <dgm:bulletEnabled val="1"/>
        </dgm:presLayoutVars>
      </dgm:prSet>
      <dgm:spPr/>
    </dgm:pt>
    <dgm:pt modelId="{2B5E1708-A364-4A73-952B-C5EF5F5AD00A}" type="pres">
      <dgm:prSet presAssocID="{1BD6D0F8-23EE-4A52-ADBF-9192E7ADBD45}" presName="childShp" presStyleLbl="bgAccFollowNode1" presStyleIdx="0" presStyleCnt="4">
        <dgm:presLayoutVars>
          <dgm:bulletEnabled val="1"/>
        </dgm:presLayoutVars>
      </dgm:prSet>
      <dgm:spPr/>
    </dgm:pt>
    <dgm:pt modelId="{D460B84F-4D0E-4EE7-A4A2-26D8E1C1B246}" type="pres">
      <dgm:prSet presAssocID="{F82A9A5B-852A-4A33-9714-E3F89D256238}" presName="spacing" presStyleCnt="0"/>
      <dgm:spPr/>
    </dgm:pt>
    <dgm:pt modelId="{BE7D6150-AC34-4302-AC23-40D1AC4A04BE}" type="pres">
      <dgm:prSet presAssocID="{B6EFD4D4-13C6-4AF5-8EFD-141026785B9B}" presName="linNode" presStyleCnt="0"/>
      <dgm:spPr/>
    </dgm:pt>
    <dgm:pt modelId="{E287049F-F029-450A-AC5F-9D7DC49C6E2C}" type="pres">
      <dgm:prSet presAssocID="{B6EFD4D4-13C6-4AF5-8EFD-141026785B9B}" presName="parentShp" presStyleLbl="node1" presStyleIdx="1" presStyleCnt="4">
        <dgm:presLayoutVars>
          <dgm:bulletEnabled val="1"/>
        </dgm:presLayoutVars>
      </dgm:prSet>
      <dgm:spPr/>
    </dgm:pt>
    <dgm:pt modelId="{0DE757BB-BC18-4ECF-BC38-2CFAB8CDE5A1}" type="pres">
      <dgm:prSet presAssocID="{B6EFD4D4-13C6-4AF5-8EFD-141026785B9B}" presName="childShp" presStyleLbl="bgAccFollowNode1" presStyleIdx="1" presStyleCnt="4">
        <dgm:presLayoutVars>
          <dgm:bulletEnabled val="1"/>
        </dgm:presLayoutVars>
      </dgm:prSet>
      <dgm:spPr/>
    </dgm:pt>
    <dgm:pt modelId="{213E1983-87D6-48F4-9B59-D5734E2C932E}" type="pres">
      <dgm:prSet presAssocID="{12C13FE4-8B29-403E-B209-3DE5F7E80F0B}" presName="spacing" presStyleCnt="0"/>
      <dgm:spPr/>
    </dgm:pt>
    <dgm:pt modelId="{2DB62D0A-88A1-43AF-9520-0405C2B7999A}" type="pres">
      <dgm:prSet presAssocID="{00BEED15-E580-42C5-A245-16714933968E}" presName="linNode" presStyleCnt="0"/>
      <dgm:spPr/>
    </dgm:pt>
    <dgm:pt modelId="{B99FF2D3-84D9-4840-8907-345CDF21BDE0}" type="pres">
      <dgm:prSet presAssocID="{00BEED15-E580-42C5-A245-16714933968E}" presName="parentShp" presStyleLbl="node1" presStyleIdx="2" presStyleCnt="4">
        <dgm:presLayoutVars>
          <dgm:bulletEnabled val="1"/>
        </dgm:presLayoutVars>
      </dgm:prSet>
      <dgm:spPr/>
    </dgm:pt>
    <dgm:pt modelId="{89BBCA89-BDD1-4A31-A35B-53A737540F8A}" type="pres">
      <dgm:prSet presAssocID="{00BEED15-E580-42C5-A245-16714933968E}" presName="childShp" presStyleLbl="bgAccFollowNode1" presStyleIdx="2" presStyleCnt="4">
        <dgm:presLayoutVars>
          <dgm:bulletEnabled val="1"/>
        </dgm:presLayoutVars>
      </dgm:prSet>
      <dgm:spPr/>
    </dgm:pt>
    <dgm:pt modelId="{228C2CC2-5711-4FED-9C41-B7274B0B553A}" type="pres">
      <dgm:prSet presAssocID="{B45A7E25-5E15-4898-B07D-07174408B590}" presName="spacing" presStyleCnt="0"/>
      <dgm:spPr/>
    </dgm:pt>
    <dgm:pt modelId="{B3B20892-6B25-4940-84A8-C33B6C89F7CA}" type="pres">
      <dgm:prSet presAssocID="{35F7E16F-9CF8-4D87-8538-FEA03C89AAA1}" presName="linNode" presStyleCnt="0"/>
      <dgm:spPr/>
    </dgm:pt>
    <dgm:pt modelId="{BEF2C50A-714D-49FB-AD6A-1F6119D57275}" type="pres">
      <dgm:prSet presAssocID="{35F7E16F-9CF8-4D87-8538-FEA03C89AAA1}" presName="parentShp" presStyleLbl="node1" presStyleIdx="3" presStyleCnt="4">
        <dgm:presLayoutVars>
          <dgm:bulletEnabled val="1"/>
        </dgm:presLayoutVars>
      </dgm:prSet>
      <dgm:spPr/>
    </dgm:pt>
    <dgm:pt modelId="{37193F59-ABBC-4A07-8E61-BA51026857BA}" type="pres">
      <dgm:prSet presAssocID="{35F7E16F-9CF8-4D87-8538-FEA03C89AAA1}" presName="childShp" presStyleLbl="bgAccFollowNode1" presStyleIdx="3" presStyleCnt="4">
        <dgm:presLayoutVars>
          <dgm:bulletEnabled val="1"/>
        </dgm:presLayoutVars>
      </dgm:prSet>
      <dgm:spPr/>
    </dgm:pt>
  </dgm:ptLst>
  <dgm:cxnLst>
    <dgm:cxn modelId="{4D013009-3678-4DED-8AB9-CCDDEFA0CBB9}" srcId="{00BEED15-E580-42C5-A245-16714933968E}" destId="{3C9F20BB-F454-4667-892A-8E53ECC63D03}" srcOrd="0" destOrd="0" parTransId="{3F0046A7-E20D-4668-A024-9786B230F98D}" sibTransId="{1FFC0B5F-3603-4256-AB0A-BCE186A34E3D}"/>
    <dgm:cxn modelId="{C5795E19-DEE6-4A8C-87F2-DDA3CF51FCAE}" type="presOf" srcId="{35F7E16F-9CF8-4D87-8538-FEA03C89AAA1}" destId="{BEF2C50A-714D-49FB-AD6A-1F6119D57275}" srcOrd="0" destOrd="0" presId="urn:microsoft.com/office/officeart/2005/8/layout/vList6"/>
    <dgm:cxn modelId="{F4575021-0072-4A6C-9785-81D2F7FDF040}" srcId="{35F7E16F-9CF8-4D87-8538-FEA03C89AAA1}" destId="{59311AF5-507B-462E-8E4B-B076AA4811B2}" srcOrd="0" destOrd="0" parTransId="{99AFB21F-5E7B-4DB1-90EB-4966D5EA6E3E}" sibTransId="{3E991444-814C-45CA-A05F-90FB33AEE4A6}"/>
    <dgm:cxn modelId="{90E4CE3F-6BF4-43DB-A443-383F948725F0}" srcId="{1BD6D0F8-23EE-4A52-ADBF-9192E7ADBD45}" destId="{EAE50B91-2047-480D-A5BF-DFADDE45B5C8}" srcOrd="0" destOrd="0" parTransId="{D7F44774-72AA-48CF-A547-E0009AF6596D}" sibTransId="{565E651F-6E37-4EEA-9FC4-1687B0CA27C5}"/>
    <dgm:cxn modelId="{893A095F-5181-478E-9A0D-8AC8AFFEEF85}" type="presOf" srcId="{3C9F20BB-F454-4667-892A-8E53ECC63D03}" destId="{89BBCA89-BDD1-4A31-A35B-53A737540F8A}" srcOrd="0" destOrd="0" presId="urn:microsoft.com/office/officeart/2005/8/layout/vList6"/>
    <dgm:cxn modelId="{7930BB65-EE1A-4343-AF5B-1BD6C564DC1C}" srcId="{17464479-0002-4318-9E18-C5DBDABDB937}" destId="{00BEED15-E580-42C5-A245-16714933968E}" srcOrd="2" destOrd="0" parTransId="{48DCBB0A-CB4F-4D0B-8A9E-1C227DEE8A4B}" sibTransId="{B45A7E25-5E15-4898-B07D-07174408B590}"/>
    <dgm:cxn modelId="{6A7BB24C-19F3-4DCF-A402-2BF709A453AF}" srcId="{17464479-0002-4318-9E18-C5DBDABDB937}" destId="{35F7E16F-9CF8-4D87-8538-FEA03C89AAA1}" srcOrd="3" destOrd="0" parTransId="{72BB22E1-F8CE-4AE5-86DD-E2A73D2E9D27}" sibTransId="{A067B280-510A-4DF5-8DF7-A5A191BE45CD}"/>
    <dgm:cxn modelId="{D6FC8A8B-333B-4DDB-A862-08F65897E873}" srcId="{B6EFD4D4-13C6-4AF5-8EFD-141026785B9B}" destId="{F012E17E-3979-4FC3-B55B-AFA4583A2ABC}" srcOrd="0" destOrd="0" parTransId="{6B5F7262-EA0A-4C14-B8FB-00A51B055469}" sibTransId="{594AC382-8C0C-4049-A7BA-25DEAFED069D}"/>
    <dgm:cxn modelId="{6D8540A7-851D-47BC-9647-82BCFEA0596B}" type="presOf" srcId="{EAE50B91-2047-480D-A5BF-DFADDE45B5C8}" destId="{2B5E1708-A364-4A73-952B-C5EF5F5AD00A}" srcOrd="0" destOrd="0" presId="urn:microsoft.com/office/officeart/2005/8/layout/vList6"/>
    <dgm:cxn modelId="{937906BD-8836-40B9-8905-A79C05704F4B}" srcId="{17464479-0002-4318-9E18-C5DBDABDB937}" destId="{B6EFD4D4-13C6-4AF5-8EFD-141026785B9B}" srcOrd="1" destOrd="0" parTransId="{FE465B0C-3C68-4E2C-A029-147DCCF12B18}" sibTransId="{12C13FE4-8B29-403E-B209-3DE5F7E80F0B}"/>
    <dgm:cxn modelId="{32AF5DC8-2217-4BE9-9349-7DD207649775}" type="presOf" srcId="{17464479-0002-4318-9E18-C5DBDABDB937}" destId="{5C56622C-3282-4924-9382-C62BBD92AF97}" srcOrd="0" destOrd="0" presId="urn:microsoft.com/office/officeart/2005/8/layout/vList6"/>
    <dgm:cxn modelId="{38D956C8-1286-4BE4-B7CA-E1260A241888}" type="presOf" srcId="{00BEED15-E580-42C5-A245-16714933968E}" destId="{B99FF2D3-84D9-4840-8907-345CDF21BDE0}" srcOrd="0" destOrd="0" presId="urn:microsoft.com/office/officeart/2005/8/layout/vList6"/>
    <dgm:cxn modelId="{CEC951D4-933F-4BDB-AD1C-587B00E5B869}" type="presOf" srcId="{59311AF5-507B-462E-8E4B-B076AA4811B2}" destId="{37193F59-ABBC-4A07-8E61-BA51026857BA}" srcOrd="0" destOrd="0" presId="urn:microsoft.com/office/officeart/2005/8/layout/vList6"/>
    <dgm:cxn modelId="{51FAE4D8-52B6-4E5B-B166-53E59EE7CF69}" type="presOf" srcId="{1BD6D0F8-23EE-4A52-ADBF-9192E7ADBD45}" destId="{74C6DEBB-DE05-477F-924B-2E3B466DAF46}" srcOrd="0" destOrd="0" presId="urn:microsoft.com/office/officeart/2005/8/layout/vList6"/>
    <dgm:cxn modelId="{78AA07DA-3C7D-4142-8F98-B2BED0F467AE}" type="presOf" srcId="{B6EFD4D4-13C6-4AF5-8EFD-141026785B9B}" destId="{E287049F-F029-450A-AC5F-9D7DC49C6E2C}" srcOrd="0" destOrd="0" presId="urn:microsoft.com/office/officeart/2005/8/layout/vList6"/>
    <dgm:cxn modelId="{2B56D3E5-67BE-4460-88EA-D13FB68F67B3}" srcId="{17464479-0002-4318-9E18-C5DBDABDB937}" destId="{1BD6D0F8-23EE-4A52-ADBF-9192E7ADBD45}" srcOrd="0" destOrd="0" parTransId="{FD3463DE-1AB1-4496-951D-0482FA9AEBC6}" sibTransId="{F82A9A5B-852A-4A33-9714-E3F89D256238}"/>
    <dgm:cxn modelId="{7DE824EF-2628-4FEE-8F5D-00B92205FBF0}" type="presOf" srcId="{F012E17E-3979-4FC3-B55B-AFA4583A2ABC}" destId="{0DE757BB-BC18-4ECF-BC38-2CFAB8CDE5A1}" srcOrd="0" destOrd="0" presId="urn:microsoft.com/office/officeart/2005/8/layout/vList6"/>
    <dgm:cxn modelId="{4B34EB06-4820-4997-92AB-7245CB1DFAB0}" type="presParOf" srcId="{5C56622C-3282-4924-9382-C62BBD92AF97}" destId="{9B343B3C-7EDF-4524-AF53-45B4E213FB17}" srcOrd="0" destOrd="0" presId="urn:microsoft.com/office/officeart/2005/8/layout/vList6"/>
    <dgm:cxn modelId="{A85E3B29-134E-4C0E-AC08-3E71CAC5FC64}" type="presParOf" srcId="{9B343B3C-7EDF-4524-AF53-45B4E213FB17}" destId="{74C6DEBB-DE05-477F-924B-2E3B466DAF46}" srcOrd="0" destOrd="0" presId="urn:microsoft.com/office/officeart/2005/8/layout/vList6"/>
    <dgm:cxn modelId="{D71A21FA-1EDF-4AF7-8B46-D3065EEC7E03}" type="presParOf" srcId="{9B343B3C-7EDF-4524-AF53-45B4E213FB17}" destId="{2B5E1708-A364-4A73-952B-C5EF5F5AD00A}" srcOrd="1" destOrd="0" presId="urn:microsoft.com/office/officeart/2005/8/layout/vList6"/>
    <dgm:cxn modelId="{12A27A62-D65E-4BF4-8072-FE5235FFE2ED}" type="presParOf" srcId="{5C56622C-3282-4924-9382-C62BBD92AF97}" destId="{D460B84F-4D0E-4EE7-A4A2-26D8E1C1B246}" srcOrd="1" destOrd="0" presId="urn:microsoft.com/office/officeart/2005/8/layout/vList6"/>
    <dgm:cxn modelId="{2E08CC92-8CC0-4F13-A907-20F35A95E396}" type="presParOf" srcId="{5C56622C-3282-4924-9382-C62BBD92AF97}" destId="{BE7D6150-AC34-4302-AC23-40D1AC4A04BE}" srcOrd="2" destOrd="0" presId="urn:microsoft.com/office/officeart/2005/8/layout/vList6"/>
    <dgm:cxn modelId="{B9F6FBF2-0043-4207-B63D-788764B8BFDA}" type="presParOf" srcId="{BE7D6150-AC34-4302-AC23-40D1AC4A04BE}" destId="{E287049F-F029-450A-AC5F-9D7DC49C6E2C}" srcOrd="0" destOrd="0" presId="urn:microsoft.com/office/officeart/2005/8/layout/vList6"/>
    <dgm:cxn modelId="{B15CF9C5-8A42-4F54-BB2B-B1D20641E80E}" type="presParOf" srcId="{BE7D6150-AC34-4302-AC23-40D1AC4A04BE}" destId="{0DE757BB-BC18-4ECF-BC38-2CFAB8CDE5A1}" srcOrd="1" destOrd="0" presId="urn:microsoft.com/office/officeart/2005/8/layout/vList6"/>
    <dgm:cxn modelId="{0157C067-D583-4E71-B87E-CB5F5BC5E79E}" type="presParOf" srcId="{5C56622C-3282-4924-9382-C62BBD92AF97}" destId="{213E1983-87D6-48F4-9B59-D5734E2C932E}" srcOrd="3" destOrd="0" presId="urn:microsoft.com/office/officeart/2005/8/layout/vList6"/>
    <dgm:cxn modelId="{B9A484FA-0486-4B4B-A7CD-8549AA84597D}" type="presParOf" srcId="{5C56622C-3282-4924-9382-C62BBD92AF97}" destId="{2DB62D0A-88A1-43AF-9520-0405C2B7999A}" srcOrd="4" destOrd="0" presId="urn:microsoft.com/office/officeart/2005/8/layout/vList6"/>
    <dgm:cxn modelId="{9942721E-E6F3-4F55-860C-B5B55D67928D}" type="presParOf" srcId="{2DB62D0A-88A1-43AF-9520-0405C2B7999A}" destId="{B99FF2D3-84D9-4840-8907-345CDF21BDE0}" srcOrd="0" destOrd="0" presId="urn:microsoft.com/office/officeart/2005/8/layout/vList6"/>
    <dgm:cxn modelId="{9F68336A-7D4A-4006-8320-C83B5324960F}" type="presParOf" srcId="{2DB62D0A-88A1-43AF-9520-0405C2B7999A}" destId="{89BBCA89-BDD1-4A31-A35B-53A737540F8A}" srcOrd="1" destOrd="0" presId="urn:microsoft.com/office/officeart/2005/8/layout/vList6"/>
    <dgm:cxn modelId="{5CD6CBFA-22BE-4304-B236-A2C29C77296C}" type="presParOf" srcId="{5C56622C-3282-4924-9382-C62BBD92AF97}" destId="{228C2CC2-5711-4FED-9C41-B7274B0B553A}" srcOrd="5" destOrd="0" presId="urn:microsoft.com/office/officeart/2005/8/layout/vList6"/>
    <dgm:cxn modelId="{D755B5BC-37A2-4834-A998-ED9B153B38A2}" type="presParOf" srcId="{5C56622C-3282-4924-9382-C62BBD92AF97}" destId="{B3B20892-6B25-4940-84A8-C33B6C89F7CA}" srcOrd="6" destOrd="0" presId="urn:microsoft.com/office/officeart/2005/8/layout/vList6"/>
    <dgm:cxn modelId="{22B51820-8327-4412-8988-40118AF0A39A}" type="presParOf" srcId="{B3B20892-6B25-4940-84A8-C33B6C89F7CA}" destId="{BEF2C50A-714D-49FB-AD6A-1F6119D57275}" srcOrd="0" destOrd="0" presId="urn:microsoft.com/office/officeart/2005/8/layout/vList6"/>
    <dgm:cxn modelId="{7C71B35F-7605-42BE-9813-967AFC2F7FCE}" type="presParOf" srcId="{B3B20892-6B25-4940-84A8-C33B6C89F7CA}" destId="{37193F59-ABBC-4A07-8E61-BA51026857B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2F1F08C-5144-4B15-A14C-875E72811015}" type="doc">
      <dgm:prSet loTypeId="urn:microsoft.com/office/officeart/2005/8/layout/hProcess9" loCatId="process" qsTypeId="urn:microsoft.com/office/officeart/2005/8/quickstyle/3d3" qsCatId="3D" csTypeId="urn:microsoft.com/office/officeart/2005/8/colors/colorful5" csCatId="colorful" phldr="1"/>
      <dgm:spPr/>
    </dgm:pt>
    <dgm:pt modelId="{B1D1879F-39F0-4CEC-9D83-FCD02B505F8F}">
      <dgm:prSet phldrT="[Texto]"/>
      <dgm:spPr/>
      <dgm:t>
        <a:bodyPr/>
        <a:lstStyle/>
        <a:p>
          <a:r>
            <a:rPr lang="es-ES" dirty="0">
              <a:latin typeface="Century Gothic" panose="020B0502020202020204" pitchFamily="34" charset="0"/>
              <a:ea typeface="Verdana" panose="020B0604030504040204" pitchFamily="34" charset="0"/>
            </a:rPr>
            <a:t>ABANS</a:t>
          </a:r>
        </a:p>
      </dgm:t>
    </dgm:pt>
    <dgm:pt modelId="{63637A7E-0092-4E65-BE56-D4E95AD64A7F}" type="parTrans" cxnId="{86881329-4E58-417E-8F37-6A7DBF40FC62}">
      <dgm:prSet/>
      <dgm:spPr/>
      <dgm:t>
        <a:bodyPr/>
        <a:lstStyle/>
        <a:p>
          <a:endParaRPr lang="es-ES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172ABC58-FB0B-4DBD-BD57-594D03E19B69}" type="sibTrans" cxnId="{86881329-4E58-417E-8F37-6A7DBF40FC62}">
      <dgm:prSet/>
      <dgm:spPr/>
      <dgm:t>
        <a:bodyPr/>
        <a:lstStyle/>
        <a:p>
          <a:endParaRPr lang="es-ES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489273EE-1D19-49AB-8FB3-459141BFE69A}">
      <dgm:prSet phldrT="[Texto]"/>
      <dgm:spPr/>
      <dgm:t>
        <a:bodyPr/>
        <a:lstStyle/>
        <a:p>
          <a:r>
            <a:rPr lang="es-ES" dirty="0">
              <a:latin typeface="Century Gothic" panose="020B0502020202020204" pitchFamily="34" charset="0"/>
              <a:ea typeface="Verdana" panose="020B0604030504040204" pitchFamily="34" charset="0"/>
            </a:rPr>
            <a:t>DURANT</a:t>
          </a:r>
        </a:p>
      </dgm:t>
    </dgm:pt>
    <dgm:pt modelId="{C7AB7C7C-5BEB-490D-B9E3-559D021D48A3}" type="parTrans" cxnId="{622FC8E8-7739-43C2-A953-DDE932350BB3}">
      <dgm:prSet/>
      <dgm:spPr/>
      <dgm:t>
        <a:bodyPr/>
        <a:lstStyle/>
        <a:p>
          <a:endParaRPr lang="es-ES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4128F361-EDA9-4BF6-B921-6875767F8ABE}" type="sibTrans" cxnId="{622FC8E8-7739-43C2-A953-DDE932350BB3}">
      <dgm:prSet/>
      <dgm:spPr/>
      <dgm:t>
        <a:bodyPr/>
        <a:lstStyle/>
        <a:p>
          <a:endParaRPr lang="es-ES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0A015335-08F1-49F5-9E36-ACA34D1A448C}">
      <dgm:prSet phldrT="[Texto]"/>
      <dgm:spPr/>
      <dgm:t>
        <a:bodyPr/>
        <a:lstStyle/>
        <a:p>
          <a:r>
            <a:rPr lang="es-ES" dirty="0">
              <a:latin typeface="Century Gothic" panose="020B0502020202020204" pitchFamily="34" charset="0"/>
              <a:ea typeface="Verdana" panose="020B0604030504040204" pitchFamily="34" charset="0"/>
            </a:rPr>
            <a:t>DESPRÉS</a:t>
          </a:r>
        </a:p>
      </dgm:t>
    </dgm:pt>
    <dgm:pt modelId="{36225E21-818B-4EB2-B26C-FED83F0CFCC2}" type="parTrans" cxnId="{34ADCDAD-87DD-4D96-8720-C24B388D1BB3}">
      <dgm:prSet/>
      <dgm:spPr/>
      <dgm:t>
        <a:bodyPr/>
        <a:lstStyle/>
        <a:p>
          <a:endParaRPr lang="es-ES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DFD36EF4-4218-43F6-AA13-350ECEA94706}" type="sibTrans" cxnId="{34ADCDAD-87DD-4D96-8720-C24B388D1BB3}">
      <dgm:prSet/>
      <dgm:spPr/>
      <dgm:t>
        <a:bodyPr/>
        <a:lstStyle/>
        <a:p>
          <a:endParaRPr lang="es-ES">
            <a:latin typeface="Century Gothic" panose="020B0502020202020204" pitchFamily="34" charset="0"/>
            <a:ea typeface="Verdana" panose="020B0604030504040204" pitchFamily="34" charset="0"/>
          </a:endParaRPr>
        </a:p>
      </dgm:t>
    </dgm:pt>
    <dgm:pt modelId="{9BCAA22B-F656-4551-8EE1-7E821911B880}" type="pres">
      <dgm:prSet presAssocID="{52F1F08C-5144-4B15-A14C-875E72811015}" presName="CompostProcess" presStyleCnt="0">
        <dgm:presLayoutVars>
          <dgm:dir/>
          <dgm:resizeHandles val="exact"/>
        </dgm:presLayoutVars>
      </dgm:prSet>
      <dgm:spPr/>
    </dgm:pt>
    <dgm:pt modelId="{DC8B4C81-3A42-4741-92C9-CDEF880A5F5B}" type="pres">
      <dgm:prSet presAssocID="{52F1F08C-5144-4B15-A14C-875E72811015}" presName="arrow" presStyleLbl="bgShp" presStyleIdx="0" presStyleCnt="1"/>
      <dgm:spPr/>
    </dgm:pt>
    <dgm:pt modelId="{BC65F0A3-8CAA-461A-B977-C091F3D6D06D}" type="pres">
      <dgm:prSet presAssocID="{52F1F08C-5144-4B15-A14C-875E72811015}" presName="linearProcess" presStyleCnt="0"/>
      <dgm:spPr/>
    </dgm:pt>
    <dgm:pt modelId="{A9140FE8-9186-4D3C-BEAE-A10DD193270A}" type="pres">
      <dgm:prSet presAssocID="{B1D1879F-39F0-4CEC-9D83-FCD02B505F8F}" presName="textNode" presStyleLbl="node1" presStyleIdx="0" presStyleCnt="3">
        <dgm:presLayoutVars>
          <dgm:bulletEnabled val="1"/>
        </dgm:presLayoutVars>
      </dgm:prSet>
      <dgm:spPr/>
    </dgm:pt>
    <dgm:pt modelId="{5F051ED5-0889-4DCC-B6A5-E3A6016B4133}" type="pres">
      <dgm:prSet presAssocID="{172ABC58-FB0B-4DBD-BD57-594D03E19B69}" presName="sibTrans" presStyleCnt="0"/>
      <dgm:spPr/>
    </dgm:pt>
    <dgm:pt modelId="{4210376A-8AF2-4496-B98A-11DC3DC6BD66}" type="pres">
      <dgm:prSet presAssocID="{489273EE-1D19-49AB-8FB3-459141BFE69A}" presName="textNode" presStyleLbl="node1" presStyleIdx="1" presStyleCnt="3">
        <dgm:presLayoutVars>
          <dgm:bulletEnabled val="1"/>
        </dgm:presLayoutVars>
      </dgm:prSet>
      <dgm:spPr/>
    </dgm:pt>
    <dgm:pt modelId="{20145D94-A757-444F-B67A-7F5B1B2C64C8}" type="pres">
      <dgm:prSet presAssocID="{4128F361-EDA9-4BF6-B921-6875767F8ABE}" presName="sibTrans" presStyleCnt="0"/>
      <dgm:spPr/>
    </dgm:pt>
    <dgm:pt modelId="{B2E577B9-462D-47E1-9113-8135115F64B3}" type="pres">
      <dgm:prSet presAssocID="{0A015335-08F1-49F5-9E36-ACA34D1A448C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86881329-4E58-417E-8F37-6A7DBF40FC62}" srcId="{52F1F08C-5144-4B15-A14C-875E72811015}" destId="{B1D1879F-39F0-4CEC-9D83-FCD02B505F8F}" srcOrd="0" destOrd="0" parTransId="{63637A7E-0092-4E65-BE56-D4E95AD64A7F}" sibTransId="{172ABC58-FB0B-4DBD-BD57-594D03E19B69}"/>
    <dgm:cxn modelId="{5B726735-7F04-4822-8F6F-9F6C9962E714}" type="presOf" srcId="{B1D1879F-39F0-4CEC-9D83-FCD02B505F8F}" destId="{A9140FE8-9186-4D3C-BEAE-A10DD193270A}" srcOrd="0" destOrd="0" presId="urn:microsoft.com/office/officeart/2005/8/layout/hProcess9"/>
    <dgm:cxn modelId="{72BB1B47-57CF-4B54-BA92-EF4AC0692D20}" type="presOf" srcId="{0A015335-08F1-49F5-9E36-ACA34D1A448C}" destId="{B2E577B9-462D-47E1-9113-8135115F64B3}" srcOrd="0" destOrd="0" presId="urn:microsoft.com/office/officeart/2005/8/layout/hProcess9"/>
    <dgm:cxn modelId="{3185757E-A900-400A-ADBD-A4021B4A7662}" type="presOf" srcId="{489273EE-1D19-49AB-8FB3-459141BFE69A}" destId="{4210376A-8AF2-4496-B98A-11DC3DC6BD66}" srcOrd="0" destOrd="0" presId="urn:microsoft.com/office/officeart/2005/8/layout/hProcess9"/>
    <dgm:cxn modelId="{34ADCDAD-87DD-4D96-8720-C24B388D1BB3}" srcId="{52F1F08C-5144-4B15-A14C-875E72811015}" destId="{0A015335-08F1-49F5-9E36-ACA34D1A448C}" srcOrd="2" destOrd="0" parTransId="{36225E21-818B-4EB2-B26C-FED83F0CFCC2}" sibTransId="{DFD36EF4-4218-43F6-AA13-350ECEA94706}"/>
    <dgm:cxn modelId="{1D61F4B9-AE1F-4094-90EA-969E3600B39F}" type="presOf" srcId="{52F1F08C-5144-4B15-A14C-875E72811015}" destId="{9BCAA22B-F656-4551-8EE1-7E821911B880}" srcOrd="0" destOrd="0" presId="urn:microsoft.com/office/officeart/2005/8/layout/hProcess9"/>
    <dgm:cxn modelId="{622FC8E8-7739-43C2-A953-DDE932350BB3}" srcId="{52F1F08C-5144-4B15-A14C-875E72811015}" destId="{489273EE-1D19-49AB-8FB3-459141BFE69A}" srcOrd="1" destOrd="0" parTransId="{C7AB7C7C-5BEB-490D-B9E3-559D021D48A3}" sibTransId="{4128F361-EDA9-4BF6-B921-6875767F8ABE}"/>
    <dgm:cxn modelId="{F3264482-55BA-46B3-BD3F-482E895C3A98}" type="presParOf" srcId="{9BCAA22B-F656-4551-8EE1-7E821911B880}" destId="{DC8B4C81-3A42-4741-92C9-CDEF880A5F5B}" srcOrd="0" destOrd="0" presId="urn:microsoft.com/office/officeart/2005/8/layout/hProcess9"/>
    <dgm:cxn modelId="{29341B9A-1CD0-42A2-B7C8-CA48F9A3FBA8}" type="presParOf" srcId="{9BCAA22B-F656-4551-8EE1-7E821911B880}" destId="{BC65F0A3-8CAA-461A-B977-C091F3D6D06D}" srcOrd="1" destOrd="0" presId="urn:microsoft.com/office/officeart/2005/8/layout/hProcess9"/>
    <dgm:cxn modelId="{16A3F440-F913-4FB4-9D05-11D0D66E1603}" type="presParOf" srcId="{BC65F0A3-8CAA-461A-B977-C091F3D6D06D}" destId="{A9140FE8-9186-4D3C-BEAE-A10DD193270A}" srcOrd="0" destOrd="0" presId="urn:microsoft.com/office/officeart/2005/8/layout/hProcess9"/>
    <dgm:cxn modelId="{1E450D0C-BAB0-4E1E-A502-69454D536C5B}" type="presParOf" srcId="{BC65F0A3-8CAA-461A-B977-C091F3D6D06D}" destId="{5F051ED5-0889-4DCC-B6A5-E3A6016B4133}" srcOrd="1" destOrd="0" presId="urn:microsoft.com/office/officeart/2005/8/layout/hProcess9"/>
    <dgm:cxn modelId="{244C3C52-9C41-4736-886C-A8CFE8B1284A}" type="presParOf" srcId="{BC65F0A3-8CAA-461A-B977-C091F3D6D06D}" destId="{4210376A-8AF2-4496-B98A-11DC3DC6BD66}" srcOrd="2" destOrd="0" presId="urn:microsoft.com/office/officeart/2005/8/layout/hProcess9"/>
    <dgm:cxn modelId="{911953BD-26B3-4909-9BD0-11242CAFC7EA}" type="presParOf" srcId="{BC65F0A3-8CAA-461A-B977-C091F3D6D06D}" destId="{20145D94-A757-444F-B67A-7F5B1B2C64C8}" srcOrd="3" destOrd="0" presId="urn:microsoft.com/office/officeart/2005/8/layout/hProcess9"/>
    <dgm:cxn modelId="{9FDB0FEF-FA40-46FA-9033-8736E126BC55}" type="presParOf" srcId="{BC65F0A3-8CAA-461A-B977-C091F3D6D06D}" destId="{B2E577B9-462D-47E1-9113-8135115F64B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18B0E2-525C-44E7-A01A-D96B3A7FD1E5}">
      <dsp:nvSpPr>
        <dsp:cNvPr id="0" name=""/>
        <dsp:cNvSpPr/>
      </dsp:nvSpPr>
      <dsp:spPr>
        <a:xfrm>
          <a:off x="936128" y="0"/>
          <a:ext cx="5418667" cy="5418667"/>
        </a:xfrm>
        <a:prstGeom prst="triangle">
          <a:avLst/>
        </a:prstGeom>
        <a:solidFill>
          <a:srgbClr val="152333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52527B-D031-4457-801E-2491DAB48497}">
      <dsp:nvSpPr>
        <dsp:cNvPr id="0" name=""/>
        <dsp:cNvSpPr/>
      </dsp:nvSpPr>
      <dsp:spPr>
        <a:xfrm>
          <a:off x="3657599" y="542395"/>
          <a:ext cx="3522133" cy="7704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300" b="1" kern="1200" noProof="0" dirty="0">
              <a:latin typeface="Century Gothic" panose="020B0502020202020204" pitchFamily="34" charset="0"/>
            </a:rPr>
            <a:t>Necessitats d’autorealització</a:t>
          </a:r>
          <a:r>
            <a:rPr lang="ca-ES" sz="1300" kern="1200" noProof="0" dirty="0">
              <a:latin typeface="Century Gothic" panose="020B0502020202020204" pitchFamily="34" charset="0"/>
            </a:rPr>
            <a:t>: creixement personal</a:t>
          </a:r>
        </a:p>
      </dsp:txBody>
      <dsp:txXfrm>
        <a:off x="3695210" y="580006"/>
        <a:ext cx="3446911" cy="695244"/>
      </dsp:txXfrm>
    </dsp:sp>
    <dsp:sp modelId="{8F981B8A-F784-4773-A534-F21FA0FB31EF}">
      <dsp:nvSpPr>
        <dsp:cNvPr id="0" name=""/>
        <dsp:cNvSpPr/>
      </dsp:nvSpPr>
      <dsp:spPr>
        <a:xfrm>
          <a:off x="3657599" y="1409170"/>
          <a:ext cx="3522133" cy="7704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300" b="1" kern="1200" noProof="0" dirty="0">
              <a:latin typeface="Century Gothic" panose="020B0502020202020204" pitchFamily="34" charset="0"/>
            </a:rPr>
            <a:t>Necessitats d’estima: </a:t>
          </a:r>
          <a:r>
            <a:rPr lang="ca-ES" sz="1300" b="0" kern="1200" noProof="0" dirty="0">
              <a:latin typeface="Century Gothic" panose="020B0502020202020204" pitchFamily="34" charset="0"/>
            </a:rPr>
            <a:t>assoliment</a:t>
          </a:r>
          <a:r>
            <a:rPr lang="ca-ES" sz="1300" kern="1200" noProof="0" dirty="0">
              <a:latin typeface="Century Gothic" panose="020B0502020202020204" pitchFamily="34" charset="0"/>
            </a:rPr>
            <a:t>, estatus, fama, responsabilitat, reputació</a:t>
          </a:r>
        </a:p>
      </dsp:txBody>
      <dsp:txXfrm>
        <a:off x="3695210" y="1446781"/>
        <a:ext cx="3446911" cy="695244"/>
      </dsp:txXfrm>
    </dsp:sp>
    <dsp:sp modelId="{20E2F71D-A37D-497B-AA4C-DB6597B943D2}">
      <dsp:nvSpPr>
        <dsp:cNvPr id="0" name=""/>
        <dsp:cNvSpPr/>
      </dsp:nvSpPr>
      <dsp:spPr>
        <a:xfrm>
          <a:off x="3657599" y="2275945"/>
          <a:ext cx="3522133" cy="7704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300" b="1" kern="1200" noProof="0" dirty="0">
              <a:latin typeface="Century Gothic" panose="020B0502020202020204" pitchFamily="34" charset="0"/>
            </a:rPr>
            <a:t>Necessitats socials (pertinença): </a:t>
          </a:r>
          <a:r>
            <a:rPr lang="ca-ES" sz="1300" kern="1200" noProof="0" dirty="0">
              <a:latin typeface="Century Gothic" panose="020B0502020202020204" pitchFamily="34" charset="0"/>
            </a:rPr>
            <a:t>família, afecte, relacions, treball en grup</a:t>
          </a:r>
        </a:p>
      </dsp:txBody>
      <dsp:txXfrm>
        <a:off x="3695210" y="2313556"/>
        <a:ext cx="3446911" cy="695244"/>
      </dsp:txXfrm>
    </dsp:sp>
    <dsp:sp modelId="{82BAD302-E7CB-4C89-8B90-664A47E0B1C4}">
      <dsp:nvSpPr>
        <dsp:cNvPr id="0" name=""/>
        <dsp:cNvSpPr/>
      </dsp:nvSpPr>
      <dsp:spPr>
        <a:xfrm>
          <a:off x="3657599" y="3142721"/>
          <a:ext cx="3522133" cy="7704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300" b="1" kern="1200" noProof="0" dirty="0">
              <a:latin typeface="Century Gothic" panose="020B0502020202020204" pitchFamily="34" charset="0"/>
            </a:rPr>
            <a:t>Necessitats de seguretat: </a:t>
          </a:r>
          <a:r>
            <a:rPr lang="ca-ES" sz="1300" kern="1200" noProof="0" dirty="0">
              <a:latin typeface="Century Gothic" panose="020B0502020202020204" pitchFamily="34" charset="0"/>
            </a:rPr>
            <a:t>protecció, seguretat, ordre, límits, estabilitat</a:t>
          </a:r>
        </a:p>
      </dsp:txBody>
      <dsp:txXfrm>
        <a:off x="3695210" y="3180332"/>
        <a:ext cx="3446911" cy="695244"/>
      </dsp:txXfrm>
    </dsp:sp>
    <dsp:sp modelId="{1D48B08D-5526-4DE2-8316-EC36F3BE5A52}">
      <dsp:nvSpPr>
        <dsp:cNvPr id="0" name=""/>
        <dsp:cNvSpPr/>
      </dsp:nvSpPr>
      <dsp:spPr>
        <a:xfrm>
          <a:off x="3657599" y="4009496"/>
          <a:ext cx="3522133" cy="7704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1300" b="1" kern="1200" noProof="0" dirty="0">
              <a:latin typeface="Century Gothic" panose="020B0502020202020204" pitchFamily="34" charset="0"/>
            </a:rPr>
            <a:t>Necessitats fisiològiques: </a:t>
          </a:r>
          <a:r>
            <a:rPr lang="ca-ES" sz="1300" kern="1200" noProof="0" dirty="0">
              <a:latin typeface="Century Gothic" panose="020B0502020202020204" pitchFamily="34" charset="0"/>
            </a:rPr>
            <a:t>necessitats bàsiques de la vida; aire, menjar, beguda, refugi, calor, sexe, son, </a:t>
          </a:r>
          <a:r>
            <a:rPr lang="ca-ES" sz="1300" kern="1200" noProof="0" dirty="0" err="1">
              <a:latin typeface="Century Gothic" panose="020B0502020202020204" pitchFamily="34" charset="0"/>
            </a:rPr>
            <a:t>etc</a:t>
          </a:r>
          <a:r>
            <a:rPr lang="es-ES" sz="1300" kern="1200" dirty="0">
              <a:latin typeface="Century Gothic" panose="020B0502020202020204" pitchFamily="34" charset="0"/>
            </a:rPr>
            <a:t>.</a:t>
          </a:r>
        </a:p>
      </dsp:txBody>
      <dsp:txXfrm>
        <a:off x="3695210" y="4047107"/>
        <a:ext cx="3446911" cy="6952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340E6-E3AC-4279-B444-CC4BE2BA568A}">
      <dsp:nvSpPr>
        <dsp:cNvPr id="0" name=""/>
        <dsp:cNvSpPr/>
      </dsp:nvSpPr>
      <dsp:spPr>
        <a:xfrm rot="5400000">
          <a:off x="6792208" y="-3181621"/>
          <a:ext cx="761855" cy="731991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El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pressupost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s’estableix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a partir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d’un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percentatge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de la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facturació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anual de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l’empresa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.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Aquest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percentatge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pot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estar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regulat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en el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conveni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col·lectiu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.</a:t>
          </a:r>
        </a:p>
      </dsp:txBody>
      <dsp:txXfrm rot="-5400000">
        <a:off x="3513177" y="134601"/>
        <a:ext cx="7282727" cy="687473"/>
      </dsp:txXfrm>
    </dsp:sp>
    <dsp:sp modelId="{2982940A-4CAA-4F9E-A12D-535FD99EDC56}">
      <dsp:nvSpPr>
        <dsp:cNvPr id="0" name=""/>
        <dsp:cNvSpPr/>
      </dsp:nvSpPr>
      <dsp:spPr>
        <a:xfrm>
          <a:off x="604277" y="2178"/>
          <a:ext cx="2908899" cy="9523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Century Gothic" panose="020B0502020202020204" pitchFamily="34" charset="0"/>
              <a:ea typeface="Verdana" panose="020B0604030504040204" pitchFamily="34" charset="0"/>
            </a:rPr>
            <a:t>% sobre </a:t>
          </a:r>
          <a:r>
            <a:rPr lang="es-ES" sz="20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facturació</a:t>
          </a:r>
          <a:endParaRPr lang="es-ES" sz="2000" kern="1200" dirty="0">
            <a:latin typeface="Century Gothic" panose="020B0502020202020204" pitchFamily="34" charset="0"/>
            <a:ea typeface="Verdana" panose="020B0604030504040204" pitchFamily="34" charset="0"/>
          </a:endParaRPr>
        </a:p>
      </dsp:txBody>
      <dsp:txXfrm>
        <a:off x="650765" y="48666"/>
        <a:ext cx="2815923" cy="859343"/>
      </dsp:txXfrm>
    </dsp:sp>
    <dsp:sp modelId="{9D634E3C-E9F8-4353-8D9A-50C79ECD81A3}">
      <dsp:nvSpPr>
        <dsp:cNvPr id="0" name=""/>
        <dsp:cNvSpPr/>
      </dsp:nvSpPr>
      <dsp:spPr>
        <a:xfrm rot="5400000">
          <a:off x="6792208" y="-2181685"/>
          <a:ext cx="761855" cy="7319918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També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pot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estar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regulat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en el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Conv</a:t>
          </a:r>
          <a:r>
            <a:rPr lang="es-ES" sz="1400" kern="1200">
              <a:latin typeface="Century Gothic" panose="020B0502020202020204" pitchFamily="34" charset="0"/>
              <a:ea typeface="Verdana" panose="020B0604030504040204" pitchFamily="34" charset="0"/>
            </a:rPr>
            <a:t>. col·lectiu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.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Pot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ser proporcional a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tots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o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distint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, en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funció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de la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categoria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.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Pot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no ser la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quantitat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que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finalment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s’invertisca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.</a:t>
          </a:r>
        </a:p>
      </dsp:txBody>
      <dsp:txXfrm rot="-5400000">
        <a:off x="3513177" y="1134537"/>
        <a:ext cx="7282727" cy="687473"/>
      </dsp:txXfrm>
    </dsp:sp>
    <dsp:sp modelId="{BB25802C-B25B-4F51-960A-F9DCA45727CB}">
      <dsp:nvSpPr>
        <dsp:cNvPr id="0" name=""/>
        <dsp:cNvSpPr/>
      </dsp:nvSpPr>
      <dsp:spPr>
        <a:xfrm>
          <a:off x="604277" y="1002113"/>
          <a:ext cx="2908899" cy="95231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Century Gothic" panose="020B0502020202020204" pitchFamily="34" charset="0"/>
              <a:ea typeface="Verdana" panose="020B0604030504040204" pitchFamily="34" charset="0"/>
            </a:rPr>
            <a:t>€ * </a:t>
          </a:r>
          <a:r>
            <a:rPr lang="es-ES" sz="20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Treballador</a:t>
          </a:r>
          <a:endParaRPr lang="es-ES" sz="2000" kern="1200" dirty="0">
            <a:latin typeface="Century Gothic" panose="020B0502020202020204" pitchFamily="34" charset="0"/>
            <a:ea typeface="Verdana" panose="020B0604030504040204" pitchFamily="34" charset="0"/>
          </a:endParaRPr>
        </a:p>
      </dsp:txBody>
      <dsp:txXfrm>
        <a:off x="650765" y="1048601"/>
        <a:ext cx="2815923" cy="859343"/>
      </dsp:txXfrm>
    </dsp:sp>
    <dsp:sp modelId="{7DE90A78-336E-4B93-9E6F-BB1B6FA753CB}">
      <dsp:nvSpPr>
        <dsp:cNvPr id="0" name=""/>
        <dsp:cNvSpPr/>
      </dsp:nvSpPr>
      <dsp:spPr>
        <a:xfrm rot="5400000">
          <a:off x="6792208" y="-1181749"/>
          <a:ext cx="761855" cy="731991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Comparar-se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amb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altres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empreses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del sector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semblants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en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volum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de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facturació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i plantilla.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Pràctica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poc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recomanable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perquè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les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necessitats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poden ser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molt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distintes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.</a:t>
          </a:r>
        </a:p>
      </dsp:txBody>
      <dsp:txXfrm rot="-5400000">
        <a:off x="3513177" y="2134473"/>
        <a:ext cx="7282727" cy="687473"/>
      </dsp:txXfrm>
    </dsp:sp>
    <dsp:sp modelId="{67F46BBD-72F6-4A02-A6DB-3120F3CE75A0}">
      <dsp:nvSpPr>
        <dsp:cNvPr id="0" name=""/>
        <dsp:cNvSpPr/>
      </dsp:nvSpPr>
      <dsp:spPr>
        <a:xfrm>
          <a:off x="604277" y="2002049"/>
          <a:ext cx="2908899" cy="95231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Century Gothic" panose="020B0502020202020204" pitchFamily="34" charset="0"/>
              <a:ea typeface="Verdana" panose="020B0604030504040204" pitchFamily="34" charset="0"/>
            </a:rPr>
            <a:t>Benchmarking del sector</a:t>
          </a:r>
        </a:p>
      </dsp:txBody>
      <dsp:txXfrm>
        <a:off x="650765" y="2048537"/>
        <a:ext cx="2815923" cy="859343"/>
      </dsp:txXfrm>
    </dsp:sp>
    <dsp:sp modelId="{8F60FE09-4DD2-4D69-B0C3-1176348FA4F4}">
      <dsp:nvSpPr>
        <dsp:cNvPr id="0" name=""/>
        <dsp:cNvSpPr/>
      </dsp:nvSpPr>
      <dsp:spPr>
        <a:xfrm rot="5400000">
          <a:off x="6792208" y="-181814"/>
          <a:ext cx="761855" cy="731991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Fixat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pel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BAI. En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funció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de la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marxa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de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l’empresa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,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els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empleats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rebran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més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o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menys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formació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.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Poc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recomanable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si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estem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en un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moment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en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què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 la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inversió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en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formació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pot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ser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important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per a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millorar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els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resultats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.</a:t>
          </a:r>
        </a:p>
      </dsp:txBody>
      <dsp:txXfrm rot="-5400000">
        <a:off x="3513177" y="3134408"/>
        <a:ext cx="7282727" cy="687473"/>
      </dsp:txXfrm>
    </dsp:sp>
    <dsp:sp modelId="{5C896EB4-B52F-495C-82CA-899B10FED4FE}">
      <dsp:nvSpPr>
        <dsp:cNvPr id="0" name=""/>
        <dsp:cNvSpPr/>
      </dsp:nvSpPr>
      <dsp:spPr>
        <a:xfrm>
          <a:off x="604277" y="3001985"/>
          <a:ext cx="2908899" cy="9523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Century Gothic" panose="020B0502020202020204" pitchFamily="34" charset="0"/>
              <a:ea typeface="Verdana" panose="020B0604030504040204" pitchFamily="34" charset="0"/>
            </a:rPr>
            <a:t>% sobre </a:t>
          </a:r>
          <a:r>
            <a:rPr lang="es-ES" sz="20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beneficis</a:t>
          </a:r>
          <a:endParaRPr lang="es-ES" sz="2000" kern="1200" dirty="0">
            <a:latin typeface="Century Gothic" panose="020B0502020202020204" pitchFamily="34" charset="0"/>
            <a:ea typeface="Verdana" panose="020B0604030504040204" pitchFamily="34" charset="0"/>
          </a:endParaRPr>
        </a:p>
      </dsp:txBody>
      <dsp:txXfrm>
        <a:off x="650765" y="3048473"/>
        <a:ext cx="2815923" cy="859343"/>
      </dsp:txXfrm>
    </dsp:sp>
    <dsp:sp modelId="{4A4FC86D-8251-461F-9EA1-21778CA2525A}">
      <dsp:nvSpPr>
        <dsp:cNvPr id="0" name=""/>
        <dsp:cNvSpPr/>
      </dsp:nvSpPr>
      <dsp:spPr>
        <a:xfrm rot="5400000">
          <a:off x="6792208" y="818121"/>
          <a:ext cx="761855" cy="7319918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Es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fixa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sobre la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quantitat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bruta de la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nòmina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.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Especialment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important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si es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tracta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de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formacions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que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l’empleat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es paga per a gestionar-les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amb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plans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de </a:t>
          </a:r>
          <a:r>
            <a:rPr lang="es-ES" sz="14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retribució</a:t>
          </a:r>
          <a:r>
            <a:rPr lang="es-ES" sz="1400" kern="1200" dirty="0">
              <a:latin typeface="Century Gothic" panose="020B0502020202020204" pitchFamily="34" charset="0"/>
              <a:ea typeface="Verdana" panose="020B0604030504040204" pitchFamily="34" charset="0"/>
            </a:rPr>
            <a:t> flexible.</a:t>
          </a:r>
        </a:p>
      </dsp:txBody>
      <dsp:txXfrm rot="-5400000">
        <a:off x="3513177" y="4134344"/>
        <a:ext cx="7282727" cy="687473"/>
      </dsp:txXfrm>
    </dsp:sp>
    <dsp:sp modelId="{2376DCEB-0177-46E0-9715-7EA01B1E4AEF}">
      <dsp:nvSpPr>
        <dsp:cNvPr id="0" name=""/>
        <dsp:cNvSpPr/>
      </dsp:nvSpPr>
      <dsp:spPr>
        <a:xfrm>
          <a:off x="604277" y="4001921"/>
          <a:ext cx="2908899" cy="9523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Century Gothic" panose="020B0502020202020204" pitchFamily="34" charset="0"/>
              <a:ea typeface="Verdana" panose="020B0604030504040204" pitchFamily="34" charset="0"/>
            </a:rPr>
            <a:t>% sobre la </a:t>
          </a:r>
          <a:r>
            <a:rPr lang="es-ES" sz="20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nòmina</a:t>
          </a:r>
          <a:endParaRPr lang="es-ES" sz="2000" kern="1200" dirty="0">
            <a:latin typeface="Century Gothic" panose="020B0502020202020204" pitchFamily="34" charset="0"/>
            <a:ea typeface="Verdana" panose="020B0604030504040204" pitchFamily="34" charset="0"/>
          </a:endParaRPr>
        </a:p>
      </dsp:txBody>
      <dsp:txXfrm>
        <a:off x="650765" y="4048409"/>
        <a:ext cx="2815923" cy="8593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F0799-2203-4B69-8C27-95146F797BEF}">
      <dsp:nvSpPr>
        <dsp:cNvPr id="0" name=""/>
        <dsp:cNvSpPr/>
      </dsp:nvSpPr>
      <dsp:spPr>
        <a:xfrm>
          <a:off x="5242" y="2139815"/>
          <a:ext cx="3051870" cy="122074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Definir la </a:t>
          </a:r>
          <a:r>
            <a:rPr lang="es-ES" sz="2700" kern="1200" dirty="0" err="1"/>
            <a:t>situació</a:t>
          </a:r>
          <a:r>
            <a:rPr lang="es-ES" sz="2700" kern="1200" dirty="0"/>
            <a:t> actual</a:t>
          </a:r>
        </a:p>
      </dsp:txBody>
      <dsp:txXfrm>
        <a:off x="615616" y="2139815"/>
        <a:ext cx="1831122" cy="1220748"/>
      </dsp:txXfrm>
    </dsp:sp>
    <dsp:sp modelId="{C29F6108-C098-47EB-BF7A-AEFDC33CB455}">
      <dsp:nvSpPr>
        <dsp:cNvPr id="0" name=""/>
        <dsp:cNvSpPr/>
      </dsp:nvSpPr>
      <dsp:spPr>
        <a:xfrm>
          <a:off x="2751926" y="2139815"/>
          <a:ext cx="3051870" cy="122074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Definir els objectius de formació</a:t>
          </a:r>
        </a:p>
      </dsp:txBody>
      <dsp:txXfrm>
        <a:off x="3362300" y="2139815"/>
        <a:ext cx="1831122" cy="1220748"/>
      </dsp:txXfrm>
    </dsp:sp>
    <dsp:sp modelId="{122BCC6B-5CA6-424E-B0B2-DFD353EEE118}">
      <dsp:nvSpPr>
        <dsp:cNvPr id="0" name=""/>
        <dsp:cNvSpPr/>
      </dsp:nvSpPr>
      <dsp:spPr>
        <a:xfrm>
          <a:off x="5498610" y="2139815"/>
          <a:ext cx="3051870" cy="122074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Definir les accions formatives</a:t>
          </a:r>
        </a:p>
      </dsp:txBody>
      <dsp:txXfrm>
        <a:off x="6108984" y="2139815"/>
        <a:ext cx="1831122" cy="1220748"/>
      </dsp:txXfrm>
    </dsp:sp>
    <dsp:sp modelId="{489B63D0-6991-48E9-9E55-9F5963FF8F8D}">
      <dsp:nvSpPr>
        <dsp:cNvPr id="0" name=""/>
        <dsp:cNvSpPr/>
      </dsp:nvSpPr>
      <dsp:spPr>
        <a:xfrm>
          <a:off x="8245294" y="2139815"/>
          <a:ext cx="3051870" cy="1220748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Triar la solució formativa</a:t>
          </a:r>
        </a:p>
      </dsp:txBody>
      <dsp:txXfrm>
        <a:off x="8855668" y="2139815"/>
        <a:ext cx="1831122" cy="12207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36BD6-E65B-4415-BFB0-18502FAEF63C}">
      <dsp:nvSpPr>
        <dsp:cNvPr id="0" name=""/>
        <dsp:cNvSpPr/>
      </dsp:nvSpPr>
      <dsp:spPr>
        <a:xfrm>
          <a:off x="1531965" y="-58908"/>
          <a:ext cx="5539601" cy="5539601"/>
        </a:xfrm>
        <a:prstGeom prst="circularArrow">
          <a:avLst>
            <a:gd name="adj1" fmla="val 5544"/>
            <a:gd name="adj2" fmla="val 330680"/>
            <a:gd name="adj3" fmla="val 14752075"/>
            <a:gd name="adj4" fmla="val 16816120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4191908-DB1F-4606-9821-768519ED922C}">
      <dsp:nvSpPr>
        <dsp:cNvPr id="0" name=""/>
        <dsp:cNvSpPr/>
      </dsp:nvSpPr>
      <dsp:spPr>
        <a:xfrm>
          <a:off x="3585505" y="2694"/>
          <a:ext cx="1432521" cy="7162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Nre</a:t>
          </a:r>
          <a:r>
            <a:rPr lang="es-ES" sz="1200" b="1" kern="1200" dirty="0">
              <a:latin typeface="Century Gothic" panose="020B0502020202020204" pitchFamily="34" charset="0"/>
              <a:ea typeface="Verdana" panose="020B0604030504040204" pitchFamily="34" charset="0"/>
            </a:rPr>
            <a:t>. </a:t>
          </a:r>
          <a:r>
            <a:rPr lang="es-ES" sz="1200" b="1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empleats</a:t>
          </a:r>
          <a:r>
            <a:rPr lang="es-ES" sz="1200" b="1" kern="1200" dirty="0">
              <a:latin typeface="Century Gothic" panose="020B0502020202020204" pitchFamily="34" charset="0"/>
              <a:ea typeface="Verdana" panose="020B0604030504040204" pitchFamily="34" charset="0"/>
            </a:rPr>
            <a:t> que </a:t>
          </a:r>
          <a:r>
            <a:rPr lang="es-ES" sz="1200" b="1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plantegen</a:t>
          </a:r>
          <a:r>
            <a:rPr lang="es-ES" sz="1200" b="1" kern="1200" dirty="0">
              <a:latin typeface="Century Gothic" panose="020B0502020202020204" pitchFamily="34" charset="0"/>
              <a:ea typeface="Verdana" panose="020B0604030504040204" pitchFamily="34" charset="0"/>
            </a:rPr>
            <a:t> la </a:t>
          </a:r>
          <a:r>
            <a:rPr lang="es-ES" sz="1200" b="1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necessitat</a:t>
          </a:r>
          <a:endParaRPr lang="es-ES" sz="1200" b="1" kern="1200" dirty="0">
            <a:latin typeface="Century Gothic" panose="020B0502020202020204" pitchFamily="34" charset="0"/>
            <a:ea typeface="Verdana" panose="020B0604030504040204" pitchFamily="34" charset="0"/>
          </a:endParaRPr>
        </a:p>
      </dsp:txBody>
      <dsp:txXfrm>
        <a:off x="3620470" y="37659"/>
        <a:ext cx="1362591" cy="646330"/>
      </dsp:txXfrm>
    </dsp:sp>
    <dsp:sp modelId="{EFBA2721-D741-479C-B676-508998B22EE0}">
      <dsp:nvSpPr>
        <dsp:cNvPr id="0" name=""/>
        <dsp:cNvSpPr/>
      </dsp:nvSpPr>
      <dsp:spPr>
        <a:xfrm>
          <a:off x="5103964" y="555368"/>
          <a:ext cx="1432521" cy="7162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Nre</a:t>
          </a:r>
          <a:r>
            <a:rPr lang="es-ES" sz="1200" b="1" kern="1200" dirty="0">
              <a:latin typeface="Century Gothic" panose="020B0502020202020204" pitchFamily="34" charset="0"/>
              <a:ea typeface="Verdana" panose="020B0604030504040204" pitchFamily="34" charset="0"/>
            </a:rPr>
            <a:t>. </a:t>
          </a:r>
          <a:r>
            <a:rPr lang="es-ES" sz="1200" b="1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alumnes</a:t>
          </a:r>
          <a:r>
            <a:rPr lang="es-ES" sz="1200" b="1" kern="1200" dirty="0">
              <a:latin typeface="Century Gothic" panose="020B0502020202020204" pitchFamily="34" charset="0"/>
              <a:ea typeface="Verdana" panose="020B0604030504040204" pitchFamily="34" charset="0"/>
            </a:rPr>
            <a:t> per </a:t>
          </a:r>
          <a:r>
            <a:rPr lang="es-ES" sz="1200" b="1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grup</a:t>
          </a:r>
          <a:endParaRPr lang="es-ES" sz="1200" b="1" kern="1200" dirty="0">
            <a:latin typeface="Century Gothic" panose="020B0502020202020204" pitchFamily="34" charset="0"/>
            <a:ea typeface="Verdana" panose="020B0604030504040204" pitchFamily="34" charset="0"/>
          </a:endParaRPr>
        </a:p>
      </dsp:txBody>
      <dsp:txXfrm>
        <a:off x="5138929" y="590333"/>
        <a:ext cx="1362591" cy="646330"/>
      </dsp:txXfrm>
    </dsp:sp>
    <dsp:sp modelId="{358A4AC9-A4B2-4928-BBDD-A906DDFE0818}">
      <dsp:nvSpPr>
        <dsp:cNvPr id="0" name=""/>
        <dsp:cNvSpPr/>
      </dsp:nvSpPr>
      <dsp:spPr>
        <a:xfrm>
          <a:off x="5911919" y="1954788"/>
          <a:ext cx="1432521" cy="7162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Tipus</a:t>
          </a:r>
          <a:r>
            <a:rPr lang="pt-BR" sz="1200" b="1" kern="1200" dirty="0">
              <a:latin typeface="Century Gothic" panose="020B0502020202020204" pitchFamily="34" charset="0"/>
              <a:ea typeface="Verdana" panose="020B0604030504040204" pitchFamily="34" charset="0"/>
            </a:rPr>
            <a:t> de </a:t>
          </a:r>
          <a:r>
            <a:rPr lang="pt-BR" sz="1200" b="1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competències</a:t>
          </a:r>
          <a:r>
            <a:rPr lang="pt-BR" sz="1200" b="1" kern="1200" dirty="0">
              <a:latin typeface="Century Gothic" panose="020B0502020202020204" pitchFamily="34" charset="0"/>
              <a:ea typeface="Verdana" panose="020B0604030504040204" pitchFamily="34" charset="0"/>
            </a:rPr>
            <a:t> que cal </a:t>
          </a:r>
          <a:r>
            <a:rPr lang="pt-BR" sz="1200" b="1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desenvolupar</a:t>
          </a:r>
          <a:endParaRPr lang="es-ES" sz="1200" b="1" kern="1200" dirty="0" err="1">
            <a:latin typeface="Century Gothic" panose="020B0502020202020204" pitchFamily="34" charset="0"/>
            <a:ea typeface="Verdana" panose="020B0604030504040204" pitchFamily="34" charset="0"/>
          </a:endParaRPr>
        </a:p>
      </dsp:txBody>
      <dsp:txXfrm>
        <a:off x="5946884" y="1989753"/>
        <a:ext cx="1362591" cy="646330"/>
      </dsp:txXfrm>
    </dsp:sp>
    <dsp:sp modelId="{A5A17A1D-D8F5-46E3-9D6B-C0A54EF3F1BE}">
      <dsp:nvSpPr>
        <dsp:cNvPr id="0" name=""/>
        <dsp:cNvSpPr/>
      </dsp:nvSpPr>
      <dsp:spPr>
        <a:xfrm>
          <a:off x="5631319" y="3546149"/>
          <a:ext cx="1432521" cy="7162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Modalitat formativa</a:t>
          </a:r>
        </a:p>
      </dsp:txBody>
      <dsp:txXfrm>
        <a:off x="5666284" y="3581114"/>
        <a:ext cx="1362591" cy="646330"/>
      </dsp:txXfrm>
    </dsp:sp>
    <dsp:sp modelId="{5FA1D857-9607-4610-9A17-4E5240D87416}">
      <dsp:nvSpPr>
        <dsp:cNvPr id="0" name=""/>
        <dsp:cNvSpPr/>
      </dsp:nvSpPr>
      <dsp:spPr>
        <a:xfrm>
          <a:off x="4393460" y="4584837"/>
          <a:ext cx="1432521" cy="7162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Formadors</a:t>
          </a:r>
          <a:r>
            <a:rPr lang="es-ES" sz="1200" b="1" kern="1200" dirty="0">
              <a:latin typeface="Century Gothic" panose="020B0502020202020204" pitchFamily="34" charset="0"/>
              <a:ea typeface="Verdana" panose="020B0604030504040204" pitchFamily="34" charset="0"/>
            </a:rPr>
            <a:t> / </a:t>
          </a:r>
          <a:r>
            <a:rPr lang="es-ES" sz="1200" b="1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tutors</a:t>
          </a:r>
          <a:endParaRPr lang="es-ES" sz="1200" b="1" kern="1200" dirty="0">
            <a:latin typeface="Century Gothic" panose="020B0502020202020204" pitchFamily="34" charset="0"/>
            <a:ea typeface="Verdana" panose="020B0604030504040204" pitchFamily="34" charset="0"/>
          </a:endParaRPr>
        </a:p>
      </dsp:txBody>
      <dsp:txXfrm>
        <a:off x="4428425" y="4619802"/>
        <a:ext cx="1362591" cy="646330"/>
      </dsp:txXfrm>
    </dsp:sp>
    <dsp:sp modelId="{DAFCA3DD-9FF6-41A1-AE5F-297E5FCB063B}">
      <dsp:nvSpPr>
        <dsp:cNvPr id="0" name=""/>
        <dsp:cNvSpPr/>
      </dsp:nvSpPr>
      <dsp:spPr>
        <a:xfrm>
          <a:off x="2777549" y="4584837"/>
          <a:ext cx="1432521" cy="7162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Calendari</a:t>
          </a:r>
        </a:p>
      </dsp:txBody>
      <dsp:txXfrm>
        <a:off x="2812514" y="4619802"/>
        <a:ext cx="1362591" cy="646330"/>
      </dsp:txXfrm>
    </dsp:sp>
    <dsp:sp modelId="{4B7DC9BA-F486-4918-A7F2-37FFEAD9C3C3}">
      <dsp:nvSpPr>
        <dsp:cNvPr id="0" name=""/>
        <dsp:cNvSpPr/>
      </dsp:nvSpPr>
      <dsp:spPr>
        <a:xfrm>
          <a:off x="1539690" y="3546149"/>
          <a:ext cx="1432521" cy="7162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Logística i mitjans</a:t>
          </a:r>
        </a:p>
      </dsp:txBody>
      <dsp:txXfrm>
        <a:off x="1574655" y="3581114"/>
        <a:ext cx="1362591" cy="646330"/>
      </dsp:txXfrm>
    </dsp:sp>
    <dsp:sp modelId="{744B1528-F6E3-4B24-A007-3E9776D0BA83}">
      <dsp:nvSpPr>
        <dsp:cNvPr id="0" name=""/>
        <dsp:cNvSpPr/>
      </dsp:nvSpPr>
      <dsp:spPr>
        <a:xfrm>
          <a:off x="1259090" y="1954788"/>
          <a:ext cx="1432521" cy="7162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Sistema de seguiment i avaluació</a:t>
          </a:r>
        </a:p>
      </dsp:txBody>
      <dsp:txXfrm>
        <a:off x="1294055" y="1989753"/>
        <a:ext cx="1362591" cy="646330"/>
      </dsp:txXfrm>
    </dsp:sp>
    <dsp:sp modelId="{996F34DC-7125-4871-8162-3F0A7825C974}">
      <dsp:nvSpPr>
        <dsp:cNvPr id="0" name=""/>
        <dsp:cNvSpPr/>
      </dsp:nvSpPr>
      <dsp:spPr>
        <a:xfrm>
          <a:off x="2067045" y="555368"/>
          <a:ext cx="1432521" cy="7162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Pressupost</a:t>
          </a:r>
        </a:p>
      </dsp:txBody>
      <dsp:txXfrm>
        <a:off x="2102010" y="590333"/>
        <a:ext cx="1362591" cy="6463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E1708-A364-4A73-952B-C5EF5F5AD00A}">
      <dsp:nvSpPr>
        <dsp:cNvPr id="0" name=""/>
        <dsp:cNvSpPr/>
      </dsp:nvSpPr>
      <dsp:spPr>
        <a:xfrm>
          <a:off x="3403892" y="996"/>
          <a:ext cx="5105839" cy="7908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600" kern="1200">
              <a:latin typeface="Century Gothic" panose="020B0502020202020204" pitchFamily="34" charset="0"/>
              <a:ea typeface="Verdana" panose="020B0604030504040204" pitchFamily="34" charset="0"/>
            </a:rPr>
            <a:t>Compliment d'expectatives i utilitat de la formació.</a:t>
          </a:r>
          <a:endParaRPr lang="es-ES" sz="1600" kern="1200" dirty="0">
            <a:latin typeface="Century Gothic" panose="020B0502020202020204" pitchFamily="34" charset="0"/>
            <a:ea typeface="Verdana" panose="020B0604030504040204" pitchFamily="34" charset="0"/>
          </a:endParaRPr>
        </a:p>
      </dsp:txBody>
      <dsp:txXfrm>
        <a:off x="3403892" y="99848"/>
        <a:ext cx="4809283" cy="593113"/>
      </dsp:txXfrm>
    </dsp:sp>
    <dsp:sp modelId="{74C6DEBB-DE05-477F-924B-2E3B466DAF46}">
      <dsp:nvSpPr>
        <dsp:cNvPr id="0" name=""/>
        <dsp:cNvSpPr/>
      </dsp:nvSpPr>
      <dsp:spPr>
        <a:xfrm>
          <a:off x="0" y="996"/>
          <a:ext cx="3403892" cy="7908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Avaluació</a:t>
          </a:r>
          <a:r>
            <a:rPr lang="es-ES" sz="2000" kern="1200" dirty="0">
              <a:latin typeface="Century Gothic" panose="020B0502020202020204" pitchFamily="34" charset="0"/>
              <a:ea typeface="Verdana" panose="020B0604030504040204" pitchFamily="34" charset="0"/>
            </a:rPr>
            <a:t> de la </a:t>
          </a:r>
          <a:r>
            <a:rPr lang="es-ES" sz="20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satisfacció</a:t>
          </a:r>
          <a:endParaRPr lang="es-ES" sz="2000" kern="1200" dirty="0">
            <a:latin typeface="Century Gothic" panose="020B0502020202020204" pitchFamily="34" charset="0"/>
            <a:ea typeface="Verdana" panose="020B0604030504040204" pitchFamily="34" charset="0"/>
          </a:endParaRPr>
        </a:p>
      </dsp:txBody>
      <dsp:txXfrm>
        <a:off x="38605" y="39601"/>
        <a:ext cx="3326682" cy="713607"/>
      </dsp:txXfrm>
    </dsp:sp>
    <dsp:sp modelId="{0DE757BB-BC18-4ECF-BC38-2CFAB8CDE5A1}">
      <dsp:nvSpPr>
        <dsp:cNvPr id="0" name=""/>
        <dsp:cNvSpPr/>
      </dsp:nvSpPr>
      <dsp:spPr>
        <a:xfrm>
          <a:off x="3403892" y="870895"/>
          <a:ext cx="5105839" cy="7908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kern="1200" dirty="0">
              <a:latin typeface="Century Gothic" panose="020B0502020202020204" pitchFamily="34" charset="0"/>
              <a:ea typeface="Verdana" panose="020B0604030504040204" pitchFamily="34" charset="0"/>
            </a:rPr>
            <a:t>El que </a:t>
          </a:r>
          <a:r>
            <a:rPr lang="es-ES" sz="16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els</a:t>
          </a:r>
          <a:r>
            <a:rPr lang="es-ES" sz="16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6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alumnes</a:t>
          </a:r>
          <a:r>
            <a:rPr lang="es-ES" sz="1600" kern="1200" dirty="0">
              <a:latin typeface="Century Gothic" panose="020B0502020202020204" pitchFamily="34" charset="0"/>
              <a:ea typeface="Verdana" panose="020B0604030504040204" pitchFamily="34" charset="0"/>
            </a:rPr>
            <a:t> han aprés.</a:t>
          </a:r>
        </a:p>
      </dsp:txBody>
      <dsp:txXfrm>
        <a:off x="3403892" y="969747"/>
        <a:ext cx="4809283" cy="593113"/>
      </dsp:txXfrm>
    </dsp:sp>
    <dsp:sp modelId="{E287049F-F029-450A-AC5F-9D7DC49C6E2C}">
      <dsp:nvSpPr>
        <dsp:cNvPr id="0" name=""/>
        <dsp:cNvSpPr/>
      </dsp:nvSpPr>
      <dsp:spPr>
        <a:xfrm>
          <a:off x="0" y="870895"/>
          <a:ext cx="3403892" cy="7908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Avaluació</a:t>
          </a:r>
          <a:r>
            <a:rPr lang="es-ES" sz="2000" kern="1200" dirty="0">
              <a:latin typeface="Century Gothic" panose="020B0502020202020204" pitchFamily="34" charset="0"/>
              <a:ea typeface="Verdana" panose="020B0604030504040204" pitchFamily="34" charset="0"/>
            </a:rPr>
            <a:t> de </a:t>
          </a:r>
          <a:r>
            <a:rPr lang="es-ES" sz="20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l'aprenentatge</a:t>
          </a:r>
          <a:endParaRPr lang="es-ES" sz="2000" kern="1200" dirty="0">
            <a:latin typeface="Century Gothic" panose="020B0502020202020204" pitchFamily="34" charset="0"/>
            <a:ea typeface="Verdana" panose="020B0604030504040204" pitchFamily="34" charset="0"/>
          </a:endParaRPr>
        </a:p>
      </dsp:txBody>
      <dsp:txXfrm>
        <a:off x="38605" y="909500"/>
        <a:ext cx="3326682" cy="713607"/>
      </dsp:txXfrm>
    </dsp:sp>
    <dsp:sp modelId="{89BBCA89-BDD1-4A31-A35B-53A737540F8A}">
      <dsp:nvSpPr>
        <dsp:cNvPr id="0" name=""/>
        <dsp:cNvSpPr/>
      </dsp:nvSpPr>
      <dsp:spPr>
        <a:xfrm>
          <a:off x="3403892" y="1740794"/>
          <a:ext cx="5105839" cy="7908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kern="1200" dirty="0">
              <a:latin typeface="Century Gothic" panose="020B0502020202020204" pitchFamily="34" charset="0"/>
              <a:ea typeface="Verdana" panose="020B0604030504040204" pitchFamily="34" charset="0"/>
            </a:rPr>
            <a:t>El que </a:t>
          </a:r>
          <a:r>
            <a:rPr lang="es-ES" sz="16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s'aplica</a:t>
          </a:r>
          <a:r>
            <a:rPr lang="es-ES" sz="1600" kern="1200" dirty="0">
              <a:latin typeface="Century Gothic" panose="020B0502020202020204" pitchFamily="34" charset="0"/>
              <a:ea typeface="Verdana" panose="020B0604030504040204" pitchFamily="34" charset="0"/>
            </a:rPr>
            <a:t> al </a:t>
          </a:r>
          <a:r>
            <a:rPr lang="es-ES" sz="16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treball</a:t>
          </a:r>
          <a:r>
            <a:rPr lang="es-ES" sz="1600" kern="1200" dirty="0">
              <a:latin typeface="Century Gothic" panose="020B0502020202020204" pitchFamily="34" charset="0"/>
              <a:ea typeface="Verdana" panose="020B0604030504040204" pitchFamily="34" charset="0"/>
            </a:rPr>
            <a:t> del que </a:t>
          </a:r>
          <a:r>
            <a:rPr lang="es-ES" sz="16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s’ha</a:t>
          </a:r>
          <a:r>
            <a:rPr lang="es-ES" sz="16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16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aprés</a:t>
          </a:r>
          <a:r>
            <a:rPr lang="es-ES" sz="1600" kern="1200" dirty="0">
              <a:latin typeface="Century Gothic" panose="020B0502020202020204" pitchFamily="34" charset="0"/>
              <a:ea typeface="Verdana" panose="020B0604030504040204" pitchFamily="34" charset="0"/>
            </a:rPr>
            <a:t>.</a:t>
          </a:r>
        </a:p>
      </dsp:txBody>
      <dsp:txXfrm>
        <a:off x="3403892" y="1839646"/>
        <a:ext cx="4809283" cy="593113"/>
      </dsp:txXfrm>
    </dsp:sp>
    <dsp:sp modelId="{B99FF2D3-84D9-4840-8907-345CDF21BDE0}">
      <dsp:nvSpPr>
        <dsp:cNvPr id="0" name=""/>
        <dsp:cNvSpPr/>
      </dsp:nvSpPr>
      <dsp:spPr>
        <a:xfrm>
          <a:off x="0" y="1740794"/>
          <a:ext cx="3403892" cy="7908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Avaluació</a:t>
          </a:r>
          <a:r>
            <a:rPr lang="es-ES" sz="2000" kern="1200" dirty="0">
              <a:latin typeface="Century Gothic" panose="020B0502020202020204" pitchFamily="34" charset="0"/>
              <a:ea typeface="Verdana" panose="020B0604030504040204" pitchFamily="34" charset="0"/>
            </a:rPr>
            <a:t> de la </a:t>
          </a:r>
          <a:r>
            <a:rPr lang="es-ES" sz="20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transferència</a:t>
          </a:r>
          <a:endParaRPr lang="es-ES" sz="2000" kern="1200" dirty="0">
            <a:latin typeface="Century Gothic" panose="020B0502020202020204" pitchFamily="34" charset="0"/>
            <a:ea typeface="Verdana" panose="020B0604030504040204" pitchFamily="34" charset="0"/>
          </a:endParaRPr>
        </a:p>
      </dsp:txBody>
      <dsp:txXfrm>
        <a:off x="38605" y="1779399"/>
        <a:ext cx="3326682" cy="713607"/>
      </dsp:txXfrm>
    </dsp:sp>
    <dsp:sp modelId="{37193F59-ABBC-4A07-8E61-BA51026857BA}">
      <dsp:nvSpPr>
        <dsp:cNvPr id="0" name=""/>
        <dsp:cNvSpPr/>
      </dsp:nvSpPr>
      <dsp:spPr>
        <a:xfrm>
          <a:off x="3403892" y="2610693"/>
          <a:ext cx="5105839" cy="7908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1600" kern="1200" dirty="0">
              <a:latin typeface="Century Gothic" panose="020B0502020202020204" pitchFamily="34" charset="0"/>
              <a:ea typeface="Verdana" panose="020B0604030504040204" pitchFamily="34" charset="0"/>
            </a:rPr>
            <a:t>Els resultats obtinguts amb el que s’ha aplicat.</a:t>
          </a:r>
          <a:endParaRPr lang="es-ES" sz="1600" kern="1200" dirty="0">
            <a:latin typeface="Century Gothic" panose="020B0502020202020204" pitchFamily="34" charset="0"/>
            <a:ea typeface="Verdana" panose="020B0604030504040204" pitchFamily="34" charset="0"/>
          </a:endParaRPr>
        </a:p>
      </dsp:txBody>
      <dsp:txXfrm>
        <a:off x="3403892" y="2709545"/>
        <a:ext cx="4809283" cy="593113"/>
      </dsp:txXfrm>
    </dsp:sp>
    <dsp:sp modelId="{BEF2C50A-714D-49FB-AD6A-1F6119D57275}">
      <dsp:nvSpPr>
        <dsp:cNvPr id="0" name=""/>
        <dsp:cNvSpPr/>
      </dsp:nvSpPr>
      <dsp:spPr>
        <a:xfrm>
          <a:off x="0" y="2610693"/>
          <a:ext cx="3403892" cy="7908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Avaluació</a:t>
          </a:r>
          <a:r>
            <a:rPr lang="es-ES" sz="20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20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dels</a:t>
          </a:r>
          <a:r>
            <a:rPr lang="es-ES" sz="2000" kern="1200" dirty="0">
              <a:latin typeface="Century Gothic" panose="020B0502020202020204" pitchFamily="34" charset="0"/>
              <a:ea typeface="Verdana" panose="020B0604030504040204" pitchFamily="34" charset="0"/>
            </a:rPr>
            <a:t> </a:t>
          </a:r>
          <a:r>
            <a:rPr lang="es-ES" sz="2000" kern="1200" dirty="0" err="1">
              <a:latin typeface="Century Gothic" panose="020B0502020202020204" pitchFamily="34" charset="0"/>
              <a:ea typeface="Verdana" panose="020B0604030504040204" pitchFamily="34" charset="0"/>
            </a:rPr>
            <a:t>resultats</a:t>
          </a:r>
          <a:endParaRPr lang="es-ES" sz="2000" kern="1200" dirty="0">
            <a:latin typeface="Century Gothic" panose="020B0502020202020204" pitchFamily="34" charset="0"/>
            <a:ea typeface="Verdana" panose="020B0604030504040204" pitchFamily="34" charset="0"/>
          </a:endParaRPr>
        </a:p>
      </dsp:txBody>
      <dsp:txXfrm>
        <a:off x="38605" y="2649298"/>
        <a:ext cx="3326682" cy="7136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B4C81-3A42-4741-92C9-CDEF880A5F5B}">
      <dsp:nvSpPr>
        <dsp:cNvPr id="0" name=""/>
        <dsp:cNvSpPr/>
      </dsp:nvSpPr>
      <dsp:spPr>
        <a:xfrm>
          <a:off x="309318" y="0"/>
          <a:ext cx="3505614" cy="1630128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140FE8-9186-4D3C-BEAE-A10DD193270A}">
      <dsp:nvSpPr>
        <dsp:cNvPr id="0" name=""/>
        <dsp:cNvSpPr/>
      </dsp:nvSpPr>
      <dsp:spPr>
        <a:xfrm>
          <a:off x="352" y="489038"/>
          <a:ext cx="1319740" cy="65205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latin typeface="Century Gothic" panose="020B0502020202020204" pitchFamily="34" charset="0"/>
              <a:ea typeface="Verdana" panose="020B0604030504040204" pitchFamily="34" charset="0"/>
            </a:rPr>
            <a:t>ABANS</a:t>
          </a:r>
        </a:p>
      </dsp:txBody>
      <dsp:txXfrm>
        <a:off x="32183" y="520869"/>
        <a:ext cx="1256078" cy="588389"/>
      </dsp:txXfrm>
    </dsp:sp>
    <dsp:sp modelId="{4210376A-8AF2-4496-B98A-11DC3DC6BD66}">
      <dsp:nvSpPr>
        <dsp:cNvPr id="0" name=""/>
        <dsp:cNvSpPr/>
      </dsp:nvSpPr>
      <dsp:spPr>
        <a:xfrm>
          <a:off x="1402255" y="489038"/>
          <a:ext cx="1319740" cy="652051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latin typeface="Century Gothic" panose="020B0502020202020204" pitchFamily="34" charset="0"/>
              <a:ea typeface="Verdana" panose="020B0604030504040204" pitchFamily="34" charset="0"/>
            </a:rPr>
            <a:t>DURANT</a:t>
          </a:r>
        </a:p>
      </dsp:txBody>
      <dsp:txXfrm>
        <a:off x="1434086" y="520869"/>
        <a:ext cx="1256078" cy="588389"/>
      </dsp:txXfrm>
    </dsp:sp>
    <dsp:sp modelId="{B2E577B9-462D-47E1-9113-8135115F64B3}">
      <dsp:nvSpPr>
        <dsp:cNvPr id="0" name=""/>
        <dsp:cNvSpPr/>
      </dsp:nvSpPr>
      <dsp:spPr>
        <a:xfrm>
          <a:off x="2804159" y="489038"/>
          <a:ext cx="1319740" cy="65205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latin typeface="Century Gothic" panose="020B0502020202020204" pitchFamily="34" charset="0"/>
              <a:ea typeface="Verdana" panose="020B0604030504040204" pitchFamily="34" charset="0"/>
            </a:rPr>
            <a:t>DESPRÉS</a:t>
          </a:r>
        </a:p>
      </dsp:txBody>
      <dsp:txXfrm>
        <a:off x="2835990" y="520869"/>
        <a:ext cx="1256078" cy="588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3B4B9-AFB0-43EB-82AF-ED70AC262E4F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72C8F-9949-4688-BFEB-F813D79CFC0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9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1E77A-DD07-4A76-801D-B4BF4990C412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3AB2B-189A-4C92-A457-C6A3833631A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983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98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98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98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98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98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2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91"/>
                    </a14:imgEffect>
                    <a14:imgEffect>
                      <a14:saturation sa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0C67-4150-4956-8729-9415F8BA8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08920"/>
            <a:ext cx="9144000" cy="1944216"/>
          </a:xfrm>
        </p:spPr>
        <p:txBody>
          <a:bodyPr anchor="ctr"/>
          <a:lstStyle>
            <a:lvl1pPr algn="ctr">
              <a:defRPr sz="6000" b="1" cap="all" baseline="0"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7B7FC-7BD6-47E1-BA5F-22C947BEF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2063" y="5085184"/>
            <a:ext cx="4676753" cy="935682"/>
          </a:xfrm>
        </p:spPr>
        <p:txBody>
          <a:bodyPr anchor="ctr"/>
          <a:lstStyle>
            <a:lvl1pPr marL="0" indent="0" algn="r">
              <a:buNone/>
              <a:defRPr sz="2400" cap="all" baseline="0"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48B60-676B-471F-8CB5-EDE5EBB2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>
            <a:lvl1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fld id="{F9036A72-EF4D-4486-A23C-054FE2E2A8D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58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">
            <a:extLst>
              <a:ext uri="{FF2B5EF4-FFF2-40B4-BE49-F238E27FC236}">
                <a16:creationId xmlns:a16="http://schemas.microsoft.com/office/drawing/2014/main" id="{147B1B26-CB49-490A-AB66-29E4BBEB35F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C90A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lvl="0"/>
            <a:endParaRPr sz="3000">
              <a:solidFill>
                <a:srgbClr val="152333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rgbClr val="E8E8E8"/>
                </a:solidFill>
                <a:latin typeface="Century Gothic" panose="020B0502020202020204" pitchFamily="34" charset="0"/>
              </a:defRPr>
            </a:lvl1pPr>
          </a:lstStyle>
          <a:p>
            <a:fld id="{F9036A72-EF4D-4486-A23C-054FE2E2A8D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321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w/ Nber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:a16="http://schemas.microsoft.com/office/drawing/2014/main" id="{A8D93B15-2C2E-41BD-BC9D-9824F62D585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C90A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lvl="0"/>
            <a:endParaRPr sz="3000">
              <a:solidFill>
                <a:srgbClr val="152333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5"/>
            <a:ext cx="5530114" cy="1325563"/>
          </a:xfrm>
        </p:spPr>
        <p:txBody>
          <a:bodyPr/>
          <a:lstStyle>
            <a:lvl1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rgbClr val="E8E8E8"/>
                </a:solidFill>
                <a:latin typeface="Century Gothic" panose="020B0502020202020204" pitchFamily="34" charset="0"/>
              </a:defRPr>
            </a:lvl1pPr>
          </a:lstStyle>
          <a:p>
            <a:fld id="{F9036A72-EF4D-4486-A23C-054FE2E2A8D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08B4F-6DCF-4C31-9E72-BA4F0AB127A6}"/>
              </a:ext>
            </a:extLst>
          </p:cNvPr>
          <p:cNvSpPr/>
          <p:nvPr userDrawn="1"/>
        </p:nvSpPr>
        <p:spPr>
          <a:xfrm>
            <a:off x="1127448" y="1629848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2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268EA9E-D57B-4237-A9D1-EAE6115C1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2003625"/>
          </a:xfrm>
        </p:spPr>
        <p:txBody>
          <a:bodyPr wrap="square">
            <a:spAutoFit/>
          </a:bodyPr>
          <a:lstStyle>
            <a:lvl1pPr marL="0" indent="0" algn="r">
              <a:buNone/>
              <a:defRPr sz="13800" b="1"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070924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">
            <a:extLst>
              <a:ext uri="{FF2B5EF4-FFF2-40B4-BE49-F238E27FC236}">
                <a16:creationId xmlns:a16="http://schemas.microsoft.com/office/drawing/2014/main" id="{40770480-A1E9-42E8-8A41-B2716A9170A1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C90A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lvl="0"/>
            <a:endParaRPr sz="3000">
              <a:solidFill>
                <a:srgbClr val="152333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87514" cy="1325563"/>
          </a:xfrm>
        </p:spPr>
        <p:txBody>
          <a:bodyPr/>
          <a:lstStyle>
            <a:lvl1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rgbClr val="E8E8E8"/>
                </a:solidFill>
                <a:latin typeface="Century Gothic" panose="020B0502020202020204" pitchFamily="34" charset="0"/>
              </a:defRPr>
            </a:lvl1pPr>
          </a:lstStyle>
          <a:p>
            <a:fld id="{F9036A72-EF4D-4486-A23C-054FE2E2A8D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5699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-38694"/>
            <a:ext cx="7819256" cy="1325563"/>
          </a:xfrm>
        </p:spPr>
        <p:txBody>
          <a:bodyPr anchor="b"/>
          <a:lstStyle>
            <a:lvl1pPr algn="r">
              <a:defRPr>
                <a:solidFill>
                  <a:srgbClr val="152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5880" y="1286869"/>
            <a:ext cx="6841976" cy="1325563"/>
          </a:xfrm>
        </p:spPr>
        <p:txBody>
          <a:bodyPr>
            <a:normAutofit/>
          </a:bodyPr>
          <a:lstStyle>
            <a:lvl1pPr marL="0" indent="0" algn="just">
              <a:buNone/>
              <a:defRPr sz="2000" cap="all" baseline="0">
                <a:solidFill>
                  <a:srgbClr val="152333"/>
                </a:solidFill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>
            <a:lvl1pPr>
              <a:defRPr>
                <a:solidFill>
                  <a:srgbClr val="152333"/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98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8135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91"/>
                    </a14:imgEffect>
                    <a14:imgEffect>
                      <a14:saturation sa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D67B7FC-7BD6-47E1-BA5F-22C947BEF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2063" y="5085184"/>
            <a:ext cx="4676753" cy="935682"/>
          </a:xfrm>
        </p:spPr>
        <p:txBody>
          <a:bodyPr anchor="ctr"/>
          <a:lstStyle>
            <a:lvl1pPr marL="0" indent="0" algn="r">
              <a:buNone/>
              <a:defRPr sz="2400" cap="all" baseline="0"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48B60-676B-471F-8CB5-EDE5EBB2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>
            <a:lvl1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fld id="{F9036A72-EF4D-4486-A23C-054FE2E2A8D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35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E20C6-1B1C-461A-BEE2-33AB72A1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618" y="2852936"/>
            <a:ext cx="9291462" cy="1709539"/>
          </a:xfrm>
        </p:spPr>
        <p:txBody>
          <a:bodyPr anchor="b">
            <a:normAutofit/>
          </a:bodyPr>
          <a:lstStyle>
            <a:lvl1pPr>
              <a:defRPr sz="54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7FA11-B4D1-46FE-8CB0-52356656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65842" y="5047036"/>
            <a:ext cx="4665237" cy="1042614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FC625-9580-4818-A170-98C4E6A4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fld id="{F9036A72-EF4D-4486-A23C-054FE2E2A8D2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C313AD-DADB-4065-B469-1688801CCE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2799" y="2852936"/>
            <a:ext cx="2662416" cy="2003625"/>
          </a:xfrm>
        </p:spPr>
        <p:txBody>
          <a:bodyPr wrap="square">
            <a:spAutoFit/>
          </a:bodyPr>
          <a:lstStyle>
            <a:lvl1pPr marL="0" indent="0">
              <a:buNone/>
              <a:defRPr sz="13800" b="1" kern="0" spc="10" baseline="0"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32297E-EF6D-4FDD-96E6-ACE1CE56D479}"/>
              </a:ext>
            </a:extLst>
          </p:cNvPr>
          <p:cNvSpPr/>
          <p:nvPr userDrawn="1"/>
        </p:nvSpPr>
        <p:spPr>
          <a:xfrm>
            <a:off x="7265843" y="4754879"/>
            <a:ext cx="897775" cy="9975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E8E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944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E20C6-1B1C-461A-BEE2-33AB72A1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552466"/>
            <a:ext cx="7416824" cy="1709539"/>
          </a:xfrm>
        </p:spPr>
        <p:txBody>
          <a:bodyPr anchor="b"/>
          <a:lstStyle>
            <a:lvl1pPr>
              <a:defRPr sz="6000" b="1" cap="all" baseline="0"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7FA11-B4D1-46FE-8CB0-52356656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352" y="3212976"/>
            <a:ext cx="4665237" cy="1042614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FC625-9580-4818-A170-98C4E6A4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fld id="{F9036A72-EF4D-4486-A23C-054FE2E2A8D2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C313AD-DADB-4065-B469-1688801CCE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64352" y="1864166"/>
            <a:ext cx="2927648" cy="2391424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 algn="r">
              <a:buNone/>
              <a:defRPr lang="en-US" sz="16600" b="1" kern="0" spc="10" baseline="0" dirty="0"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pPr marL="228600" lvl="0" indent="-228600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32297E-EF6D-4FDD-96E6-ACE1CE56D479}"/>
              </a:ext>
            </a:extLst>
          </p:cNvPr>
          <p:cNvSpPr/>
          <p:nvPr userDrawn="1"/>
        </p:nvSpPr>
        <p:spPr>
          <a:xfrm>
            <a:off x="335360" y="2920819"/>
            <a:ext cx="897775" cy="9975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2333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686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Nber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:a16="http://schemas.microsoft.com/office/drawing/2014/main" id="{24C0F9AA-7BFD-46B6-81AF-54EDAE15725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C90A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>
              <a:solidFill>
                <a:srgbClr val="152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163706"/>
            <a:ext cx="10515599" cy="745014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3888432"/>
          </a:xfrm>
        </p:spPr>
        <p:txBody>
          <a:bodyPr/>
          <a:lstStyle>
            <a:lvl1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rgbClr val="E8E8E8"/>
                </a:solidFill>
                <a:latin typeface="Century Gothic" panose="020B0502020202020204" pitchFamily="34" charset="0"/>
              </a:defRPr>
            </a:lvl1pPr>
          </a:lstStyle>
          <a:p>
            <a:fld id="{F9036A72-EF4D-4486-A23C-054FE2E2A8D2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FE1E8C5-1D73-4362-8287-0FBC5752C151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402432" y="147873"/>
            <a:ext cx="871538" cy="745013"/>
          </a:xfrm>
        </p:spPr>
        <p:txBody>
          <a:bodyPr wrap="square" anchor="ctr">
            <a:noAutofit/>
          </a:bodyPr>
          <a:lstStyle>
            <a:lvl1pPr marL="0" indent="0" algn="ctr">
              <a:buNone/>
              <a:defRPr sz="2400" b="1"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08B4F-6DCF-4C31-9E72-BA4F0AB127A6}"/>
              </a:ext>
            </a:extLst>
          </p:cNvPr>
          <p:cNvSpPr/>
          <p:nvPr userDrawn="1"/>
        </p:nvSpPr>
        <p:spPr>
          <a:xfrm>
            <a:off x="1127448" y="1629848"/>
            <a:ext cx="897775" cy="9975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2333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715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">
            <a:extLst>
              <a:ext uri="{FF2B5EF4-FFF2-40B4-BE49-F238E27FC236}">
                <a16:creationId xmlns:a16="http://schemas.microsoft.com/office/drawing/2014/main" id="{A63C1AE6-3AA5-4D04-B5D9-47F570988F9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C90A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lvl="0"/>
            <a:endParaRPr sz="3000">
              <a:solidFill>
                <a:srgbClr val="152333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3888432"/>
          </a:xfrm>
        </p:spPr>
        <p:txBody>
          <a:bodyPr/>
          <a:lstStyle>
            <a:lvl1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/>
          <a:lstStyle>
            <a:lvl1pPr>
              <a:defRPr>
                <a:solidFill>
                  <a:srgbClr val="E8E8E8"/>
                </a:solidFill>
                <a:latin typeface="Century Gothic" panose="020B0502020202020204" pitchFamily="34" charset="0"/>
              </a:defRPr>
            </a:lvl1pPr>
          </a:lstStyle>
          <a:p>
            <a:fld id="{F9036A72-EF4D-4486-A23C-054FE2E2A8D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5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 w/ Nber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1B8ACB25-5C2B-4530-A15E-300A071DFB2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C90A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lvl="0"/>
            <a:endParaRPr sz="3000">
              <a:solidFill>
                <a:srgbClr val="152333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5"/>
            <a:ext cx="5530114" cy="1325563"/>
          </a:xfrm>
        </p:spPr>
        <p:txBody>
          <a:bodyPr/>
          <a:lstStyle>
            <a:lvl1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2"/>
            <a:ext cx="7187514" cy="3893468"/>
          </a:xfrm>
        </p:spPr>
        <p:txBody>
          <a:bodyPr/>
          <a:lstStyle>
            <a:lvl1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32227"/>
            <a:ext cx="2743200" cy="365125"/>
          </a:xfrm>
        </p:spPr>
        <p:txBody>
          <a:bodyPr/>
          <a:lstStyle>
            <a:lvl1pPr>
              <a:defRPr>
                <a:solidFill>
                  <a:srgbClr val="E8E8E8"/>
                </a:solidFill>
                <a:latin typeface="Century Gothic" panose="020B0502020202020204" pitchFamily="34" charset="0"/>
              </a:defRPr>
            </a:lvl1pPr>
          </a:lstStyle>
          <a:p>
            <a:fld id="{F9036A72-EF4D-4486-A23C-054FE2E2A8D2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08B4F-6DCF-4C31-9E72-BA4F0AB127A6}"/>
              </a:ext>
            </a:extLst>
          </p:cNvPr>
          <p:cNvSpPr/>
          <p:nvPr userDrawn="1"/>
        </p:nvSpPr>
        <p:spPr>
          <a:xfrm>
            <a:off x="1127448" y="1629848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2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268EA9E-D57B-4237-A9D1-EAE6115C1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2003625"/>
          </a:xfrm>
        </p:spPr>
        <p:txBody>
          <a:bodyPr wrap="square">
            <a:spAutoFit/>
          </a:bodyPr>
          <a:lstStyle>
            <a:lvl1pPr marL="0" indent="0" algn="r">
              <a:buNone/>
              <a:defRPr sz="13800" b="1"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278550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">
            <a:extLst>
              <a:ext uri="{FF2B5EF4-FFF2-40B4-BE49-F238E27FC236}">
                <a16:creationId xmlns:a16="http://schemas.microsoft.com/office/drawing/2014/main" id="{C2CFFC5E-D581-409A-B45D-FF78104F196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C90A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lvl="0"/>
            <a:endParaRPr sz="3000">
              <a:solidFill>
                <a:srgbClr val="152333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B5DCFEC-D21C-4979-AD98-CAFDCD79EC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25714" y="1"/>
            <a:ext cx="4166287" cy="5016843"/>
          </a:xfrm>
          <a:custGeom>
            <a:avLst/>
            <a:gdLst>
              <a:gd name="connsiteX0" fmla="*/ 218687 w 4166287"/>
              <a:gd name="connsiteY0" fmla="*/ 0 h 5016843"/>
              <a:gd name="connsiteX1" fmla="*/ 4166287 w 4166287"/>
              <a:gd name="connsiteY1" fmla="*/ 0 h 5016843"/>
              <a:gd name="connsiteX2" fmla="*/ 4166287 w 4166287"/>
              <a:gd name="connsiteY2" fmla="*/ 4994526 h 5016843"/>
              <a:gd name="connsiteX3" fmla="*/ 4147340 w 4166287"/>
              <a:gd name="connsiteY3" fmla="*/ 4997417 h 5016843"/>
              <a:gd name="connsiteX4" fmla="*/ 3762632 w 4166287"/>
              <a:gd name="connsiteY4" fmla="*/ 5016843 h 5016843"/>
              <a:gd name="connsiteX5" fmla="*/ 0 w 4166287"/>
              <a:gd name="connsiteY5" fmla="*/ 1254210 h 5016843"/>
              <a:gd name="connsiteX6" fmla="*/ 169160 w 4166287"/>
              <a:gd name="connsiteY6" fmla="*/ 135318 h 501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87" h="5016843">
                <a:moveTo>
                  <a:pt x="218687" y="0"/>
                </a:moveTo>
                <a:lnTo>
                  <a:pt x="4166287" y="0"/>
                </a:lnTo>
                <a:lnTo>
                  <a:pt x="4166287" y="4994526"/>
                </a:lnTo>
                <a:lnTo>
                  <a:pt x="4147340" y="4997417"/>
                </a:lnTo>
                <a:cubicBezTo>
                  <a:pt x="4020851" y="5010263"/>
                  <a:pt x="3892510" y="5016843"/>
                  <a:pt x="3762632" y="5016843"/>
                </a:cubicBezTo>
                <a:cubicBezTo>
                  <a:pt x="1684587" y="5016843"/>
                  <a:pt x="0" y="3332255"/>
                  <a:pt x="0" y="1254210"/>
                </a:cubicBezTo>
                <a:cubicBezTo>
                  <a:pt x="0" y="864577"/>
                  <a:pt x="59223" y="488776"/>
                  <a:pt x="169160" y="1353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87514" cy="1325563"/>
          </a:xfrm>
        </p:spPr>
        <p:txBody>
          <a:bodyPr/>
          <a:lstStyle>
            <a:lvl1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2"/>
            <a:ext cx="7187514" cy="3893468"/>
          </a:xfrm>
        </p:spPr>
        <p:txBody>
          <a:bodyPr/>
          <a:lstStyle>
            <a:lvl1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152333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rgbClr val="E8E8E8"/>
                </a:solidFill>
                <a:latin typeface="Century Gothic" panose="020B0502020202020204" pitchFamily="34" charset="0"/>
              </a:defRPr>
            </a:lvl1pPr>
          </a:lstStyle>
          <a:p>
            <a:fld id="{F9036A72-EF4D-4486-A23C-054FE2E2A8D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6107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w/ N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:a16="http://schemas.microsoft.com/office/drawing/2014/main" id="{30B5C914-7A87-4B82-BC1C-FE8494620EB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018041"/>
            <a:ext cx="12188952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C90A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lvl="0"/>
            <a:endParaRPr sz="3000">
              <a:solidFill>
                <a:srgbClr val="152333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669"/>
            <a:ext cx="27432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rgbClr val="E8E8E8"/>
                </a:solidFill>
                <a:latin typeface="Century Gothic" panose="020B0502020202020204" pitchFamily="34" charset="0"/>
              </a:defRPr>
            </a:lvl1pPr>
          </a:lstStyle>
          <a:p>
            <a:fld id="{F9036A72-EF4D-4486-A23C-054FE2E2A8D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08B4F-6DCF-4C31-9E72-BA4F0AB127A6}"/>
              </a:ext>
            </a:extLst>
          </p:cNvPr>
          <p:cNvSpPr/>
          <p:nvPr userDrawn="1"/>
        </p:nvSpPr>
        <p:spPr>
          <a:xfrm>
            <a:off x="841688" y="793133"/>
            <a:ext cx="897775" cy="9975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2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CCC974-719A-4103-BF5D-F577A1466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163706"/>
            <a:ext cx="10515599" cy="745014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81BECDB-F552-45D7-B9D6-F9EE4034E74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402432" y="147873"/>
            <a:ext cx="871538" cy="745013"/>
          </a:xfrm>
        </p:spPr>
        <p:txBody>
          <a:bodyPr wrap="square" anchor="ctr">
            <a:noAutofit/>
          </a:bodyPr>
          <a:lstStyle>
            <a:lvl1pPr marL="0" indent="0" algn="ctr">
              <a:buNone/>
              <a:defRPr sz="2400" b="1"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661093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92820E-F81D-4DFD-8733-1D24A4D6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84069-DA73-4ED1-8EA9-C3006B8E9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7D7BE-CE32-4BF8-BBEB-E4E9D6548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35E2F-C15A-4548-80F5-181D09C67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Your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E0BA0-643A-4B18-BC5E-12B02C3A0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52333"/>
                </a:solidFill>
                <a:latin typeface="Century Gothic" panose="020B0502020202020204" pitchFamily="34" charset="0"/>
              </a:defRPr>
            </a:lvl1pPr>
          </a:lstStyle>
          <a:p>
            <a:fld id="{F9036A72-EF4D-4486-A23C-054FE2E2A8D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8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4005" r:id="rId2"/>
    <p:sldLayoutId id="2147483995" r:id="rId3"/>
    <p:sldLayoutId id="2147483996" r:id="rId4"/>
    <p:sldLayoutId id="2147483984" r:id="rId5"/>
    <p:sldLayoutId id="2147483999" r:id="rId6"/>
    <p:sldLayoutId id="2147483997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399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rgbClr val="152333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52333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52333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52333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52333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52333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91"/>
                    </a14:imgEffect>
                    <a14:imgEffect>
                      <a14:saturation sa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137160"/>
            <a:ext cx="1097280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4763103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r" defTabSz="914354" rtl="0" eaLnBrk="1" latinLnBrk="0" hangingPunct="1">
        <a:spcBef>
          <a:spcPct val="0"/>
        </a:spcBef>
        <a:buNone/>
        <a:defRPr lang="en-US" sz="4000" b="1" kern="1200" cap="all" normalizeH="0" baseline="0" dirty="0">
          <a:solidFill>
            <a:srgbClr val="152333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152333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152333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152333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152333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152333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91"/>
                    </a14:imgEffect>
                    <a14:imgEffect>
                      <a14:saturation sa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185947" y="1743493"/>
            <a:ext cx="7820106" cy="424731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354"/>
            <a:r>
              <a:rPr lang="en-US" sz="5400" dirty="0">
                <a:solidFill>
                  <a:srgbClr val="152333"/>
                </a:solidFill>
                <a:latin typeface="Century Gothic" panose="020B0502020202020204" pitchFamily="34" charset="0"/>
              </a:rPr>
              <a:t>Free </a:t>
            </a:r>
            <a:r>
              <a:rPr lang="en-US" sz="5400">
                <a:solidFill>
                  <a:srgbClr val="152333"/>
                </a:solidFill>
                <a:latin typeface="Century Gothic" panose="020B0502020202020204" pitchFamily="34" charset="0"/>
              </a:rPr>
              <a:t>creative templates</a:t>
            </a:r>
            <a:r>
              <a:rPr lang="en-US" sz="5400" dirty="0">
                <a:solidFill>
                  <a:srgbClr val="152333"/>
                </a:solidFill>
                <a:latin typeface="Century Gothic" panose="020B0502020202020204" pitchFamily="34" charset="0"/>
              </a:rPr>
              <a:t>, charts, diagrams and maps for your outstanding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80082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Nc8Q0rdFB4I" TargetMode="Externa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svg"/><Relationship Id="rId7" Type="http://schemas.openxmlformats.org/officeDocument/2006/relationships/image" Target="../media/image125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4.png"/><Relationship Id="rId5" Type="http://schemas.openxmlformats.org/officeDocument/2006/relationships/image" Target="../media/image123.svg"/><Relationship Id="rId4" Type="http://schemas.openxmlformats.org/officeDocument/2006/relationships/image" Target="../media/image122.png"/><Relationship Id="rId9" Type="http://schemas.openxmlformats.org/officeDocument/2006/relationships/image" Target="../media/image127.sv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svg"/><Relationship Id="rId7" Type="http://schemas.openxmlformats.org/officeDocument/2006/relationships/image" Target="../media/image133.sv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2.png"/><Relationship Id="rId5" Type="http://schemas.openxmlformats.org/officeDocument/2006/relationships/image" Target="../media/image131.svg"/><Relationship Id="rId4" Type="http://schemas.openxmlformats.org/officeDocument/2006/relationships/image" Target="../media/image130.png"/><Relationship Id="rId9" Type="http://schemas.openxmlformats.org/officeDocument/2006/relationships/image" Target="../media/image135.sv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13" Type="http://schemas.openxmlformats.org/officeDocument/2006/relationships/hyperlink" Target="http://www.vegetalytal.com/2013/03/tortilla-de-patatas-y-calcots.html#comment-form" TargetMode="External"/><Relationship Id="rId3" Type="http://schemas.openxmlformats.org/officeDocument/2006/relationships/hyperlink" Target="http://www.cocinademiabuelo.com/2011/04/chipirones-con-patatas-nuevas.html" TargetMode="External"/><Relationship Id="rId7" Type="http://schemas.openxmlformats.org/officeDocument/2006/relationships/hyperlink" Target="http://www.nutricionvive.com/index.php/y-tu-como-cascas-el-huevo/" TargetMode="External"/><Relationship Id="rId12" Type="http://schemas.openxmlformats.org/officeDocument/2006/relationships/image" Target="../media/image141.jp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8.jpeg"/><Relationship Id="rId11" Type="http://schemas.openxmlformats.org/officeDocument/2006/relationships/hyperlink" Target="http://www.lacocinadelechuza.com/2010/03/cocina-basica-tortilla-de-patatas.html" TargetMode="External"/><Relationship Id="rId5" Type="http://schemas.openxmlformats.org/officeDocument/2006/relationships/hyperlink" Target="http://www.cocinasegura.com/2013/07/aceites-en-la-cocina-cotidiana.html" TargetMode="External"/><Relationship Id="rId15" Type="http://schemas.openxmlformats.org/officeDocument/2006/relationships/hyperlink" Target="http://bocadosdemadriz.com/por-fin-un-sentido-homenaje-a-la-tortilla-de-patata/" TargetMode="External"/><Relationship Id="rId10" Type="http://schemas.openxmlformats.org/officeDocument/2006/relationships/image" Target="../media/image140.jpeg"/><Relationship Id="rId4" Type="http://schemas.openxmlformats.org/officeDocument/2006/relationships/image" Target="../media/image137.gif"/><Relationship Id="rId9" Type="http://schemas.openxmlformats.org/officeDocument/2006/relationships/hyperlink" Target="https://es.wikipedia.org/wiki/Sal" TargetMode="External"/><Relationship Id="rId14" Type="http://schemas.openxmlformats.org/officeDocument/2006/relationships/image" Target="../media/image142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sv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svg"/><Relationship Id="rId7" Type="http://schemas.openxmlformats.org/officeDocument/2006/relationships/image" Target="../media/image150.sv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9.png"/><Relationship Id="rId11" Type="http://schemas.openxmlformats.org/officeDocument/2006/relationships/image" Target="../media/image154.svg"/><Relationship Id="rId5" Type="http://schemas.openxmlformats.org/officeDocument/2006/relationships/image" Target="../media/image148.sv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sv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sv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8.svg"/><Relationship Id="rId4" Type="http://schemas.openxmlformats.org/officeDocument/2006/relationships/image" Target="../media/image157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sv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9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sv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9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sv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sv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0.svg"/><Relationship Id="rId4" Type="http://schemas.openxmlformats.org/officeDocument/2006/relationships/image" Target="../media/image159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58.svg"/><Relationship Id="rId7" Type="http://schemas.openxmlformats.org/officeDocument/2006/relationships/image" Target="../media/image164.sv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3.png"/><Relationship Id="rId5" Type="http://schemas.openxmlformats.org/officeDocument/2006/relationships/image" Target="../media/image162.svg"/><Relationship Id="rId4" Type="http://schemas.openxmlformats.org/officeDocument/2006/relationships/image" Target="../media/image161.png"/><Relationship Id="rId9" Type="http://schemas.openxmlformats.org/officeDocument/2006/relationships/image" Target="../media/image166.sv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svg"/><Relationship Id="rId7" Type="http://schemas.openxmlformats.org/officeDocument/2006/relationships/image" Target="../media/image169.sv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8.png"/><Relationship Id="rId5" Type="http://schemas.openxmlformats.org/officeDocument/2006/relationships/image" Target="../media/image166.svg"/><Relationship Id="rId4" Type="http://schemas.openxmlformats.org/officeDocument/2006/relationships/image" Target="../media/image1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-E9J9AKGXIo" TargetMode="Externa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svg"/><Relationship Id="rId7" Type="http://schemas.openxmlformats.org/officeDocument/2006/relationships/image" Target="../media/image173.sv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2.png"/><Relationship Id="rId5" Type="http://schemas.openxmlformats.org/officeDocument/2006/relationships/image" Target="../media/image171.svg"/><Relationship Id="rId4" Type="http://schemas.openxmlformats.org/officeDocument/2006/relationships/image" Target="../media/image170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sv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4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sv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5.jpe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9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TvY4_iuzRIc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Zr6EdyN69I8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9VxKuFPJ0SI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xtwa9R8msRQ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2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jZyTtMJR1GA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png"/><Relationship Id="rId5" Type="http://schemas.openxmlformats.org/officeDocument/2006/relationships/image" Target="../media/image103.svg"/><Relationship Id="rId4" Type="http://schemas.openxmlformats.org/officeDocument/2006/relationships/image" Target="../media/image102.png"/><Relationship Id="rId9" Type="http://schemas.openxmlformats.org/officeDocument/2006/relationships/image" Target="../media/image107.sv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svg"/><Relationship Id="rId7" Type="http://schemas.openxmlformats.org/officeDocument/2006/relationships/image" Target="../media/image113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2.png"/><Relationship Id="rId5" Type="http://schemas.openxmlformats.org/officeDocument/2006/relationships/image" Target="../media/image111.svg"/><Relationship Id="rId4" Type="http://schemas.openxmlformats.org/officeDocument/2006/relationships/image" Target="../media/image110.png"/><Relationship Id="rId9" Type="http://schemas.openxmlformats.org/officeDocument/2006/relationships/image" Target="../media/image115.sv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8EDE2-9C12-4E95-AE15-1944DE252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08920"/>
            <a:ext cx="12192000" cy="1944216"/>
          </a:xfrm>
        </p:spPr>
        <p:txBody>
          <a:bodyPr>
            <a:normAutofit/>
          </a:bodyPr>
          <a:lstStyle/>
          <a:p>
            <a:r>
              <a:rPr lang="es-ES" sz="5400" cap="none" dirty="0"/>
              <a:t>Formació en les </a:t>
            </a:r>
            <a:r>
              <a:rPr lang="es-ES" sz="5400" cap="none" dirty="0" err="1"/>
              <a:t>organitzacions</a:t>
            </a:r>
            <a:br>
              <a:rPr lang="es-ES" sz="5400" cap="none" dirty="0"/>
            </a:br>
            <a:r>
              <a:rPr lang="es-ES" sz="4400" cap="none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 1: Administració organitzativa</a:t>
            </a:r>
            <a:endParaRPr lang="es-ES" sz="5400" cap="none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ítulo 9">
            <a:extLst>
              <a:ext uri="{FF2B5EF4-FFF2-40B4-BE49-F238E27FC236}">
                <a16:creationId xmlns:a16="http://schemas.microsoft.com/office/drawing/2014/main" id="{6CB45345-CD4C-4706-81B5-11316F03A8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Jose contreras</a:t>
            </a:r>
          </a:p>
          <a:p>
            <a:r>
              <a:rPr lang="es-ES" dirty="0"/>
              <a:t>Teoria de l'educació</a:t>
            </a:r>
          </a:p>
        </p:txBody>
      </p:sp>
      <p:pic>
        <p:nvPicPr>
          <p:cNvPr id="1030" name="Picture 6" descr="Logo del portal">
            <a:extLst>
              <a:ext uri="{FF2B5EF4-FFF2-40B4-BE49-F238E27FC236}">
                <a16:creationId xmlns:a16="http://schemas.microsoft.com/office/drawing/2014/main" id="{36B40A86-3A75-4548-8848-C9C5FC1CC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51"/>
          <a:stretch/>
        </p:blipFill>
        <p:spPr bwMode="auto">
          <a:xfrm>
            <a:off x="746380" y="548680"/>
            <a:ext cx="5328592" cy="136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99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10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02 - Model d'administració científica. Model de Ford (1913)</a:t>
            </a:r>
          </a:p>
        </p:txBody>
      </p:sp>
      <p:sp>
        <p:nvSpPr>
          <p:cNvPr id="7" name="Marcador de texto 22">
            <a:extLst>
              <a:ext uri="{FF2B5EF4-FFF2-40B4-BE49-F238E27FC236}">
                <a16:creationId xmlns:a16="http://schemas.microsoft.com/office/drawing/2014/main" id="{23F12F4C-CA59-48F7-AB76-129DA604099C}"/>
              </a:ext>
            </a:extLst>
          </p:cNvPr>
          <p:cNvSpPr txBox="1">
            <a:spLocks/>
          </p:cNvSpPr>
          <p:nvPr/>
        </p:nvSpPr>
        <p:spPr>
          <a:xfrm>
            <a:off x="577584" y="2156054"/>
            <a:ext cx="10823237" cy="377896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2400" dirty="0">
                <a:solidFill>
                  <a:srgbClr val="000000"/>
                </a:solidFill>
              </a:rPr>
              <a:t>"</a:t>
            </a:r>
            <a:r>
              <a:rPr lang="ca-ES" sz="2400" dirty="0">
                <a:solidFill>
                  <a:srgbClr val="000000"/>
                </a:solidFill>
              </a:rPr>
              <a:t>Quan el 1910 van fondre els primers cilindres del model T, tot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a-ES" sz="2400" dirty="0">
                <a:solidFill>
                  <a:srgbClr val="000000"/>
                </a:solidFill>
              </a:rPr>
              <a:t>al taller es feia a mà (...). Hi havia obrers qualificats i no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a-ES" sz="2400" dirty="0">
                <a:solidFill>
                  <a:srgbClr val="000000"/>
                </a:solidFill>
              </a:rPr>
              <a:t>qualificats, emmotlladors i peons. Avui, però, tenim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a-ES" sz="2400" dirty="0">
                <a:solidFill>
                  <a:srgbClr val="000000"/>
                </a:solidFill>
              </a:rPr>
              <a:t>aproximadament un cinc per cent d’emmotlladors i fonedors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a-ES" sz="2400" dirty="0">
                <a:solidFill>
                  <a:srgbClr val="000000"/>
                </a:solidFill>
              </a:rPr>
              <a:t>realment especialitzats. El 95% restant són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a-ES" sz="2400" dirty="0">
                <a:solidFill>
                  <a:srgbClr val="000000"/>
                </a:solidFill>
              </a:rPr>
              <a:t>peons, o més exactament, obrers especialitzats en una sola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a-ES" sz="2400" dirty="0">
                <a:solidFill>
                  <a:srgbClr val="000000"/>
                </a:solidFill>
              </a:rPr>
              <a:t>operació, de tal manera que fins i tot l’individu més estúpid pot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a-ES" sz="2400" dirty="0">
                <a:solidFill>
                  <a:srgbClr val="000000"/>
                </a:solidFill>
              </a:rPr>
              <a:t>aprendre a executar-la en dos dies".</a:t>
            </a:r>
          </a:p>
        </p:txBody>
      </p:sp>
      <p:sp>
        <p:nvSpPr>
          <p:cNvPr id="9" name="Marcador de texto 1">
            <a:extLst>
              <a:ext uri="{FF2B5EF4-FFF2-40B4-BE49-F238E27FC236}">
                <a16:creationId xmlns:a16="http://schemas.microsoft.com/office/drawing/2014/main" id="{DC836D97-E9CC-4CCE-85FF-C2E324BE8A3D}"/>
              </a:ext>
            </a:extLst>
          </p:cNvPr>
          <p:cNvSpPr txBox="1">
            <a:spLocks/>
          </p:cNvSpPr>
          <p:nvPr/>
        </p:nvSpPr>
        <p:spPr>
          <a:xfrm>
            <a:off x="696688" y="944682"/>
            <a:ext cx="10823239" cy="90993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b="1" dirty="0">
                <a:solidFill>
                  <a:schemeClr val="tx2"/>
                </a:solidFill>
              </a:rPr>
              <a:t>En </a:t>
            </a:r>
            <a:r>
              <a:rPr lang="es-ES" b="1" dirty="0" err="1">
                <a:solidFill>
                  <a:schemeClr val="tx2"/>
                </a:solidFill>
              </a:rPr>
              <a:t>paraules</a:t>
            </a:r>
            <a:r>
              <a:rPr lang="es-ES" b="1" dirty="0">
                <a:solidFill>
                  <a:schemeClr val="tx2"/>
                </a:solidFill>
              </a:rPr>
              <a:t> de Henry Ford:</a:t>
            </a:r>
          </a:p>
        </p:txBody>
      </p:sp>
    </p:spTree>
    <p:extLst>
      <p:ext uri="{BB962C8B-B14F-4D97-AF65-F5344CB8AC3E}">
        <p14:creationId xmlns:p14="http://schemas.microsoft.com/office/powerpoint/2010/main" val="2965461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06 - Indicadors econòmics de gestió. </a:t>
            </a:r>
          </a:p>
        </p:txBody>
      </p:sp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7350EB45-D5BB-4971-8070-0157A4B5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42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EC84220-2601-4779-A245-4D207F66444C}"/>
              </a:ext>
            </a:extLst>
          </p:cNvPr>
          <p:cNvSpPr txBox="1"/>
          <p:nvPr/>
        </p:nvSpPr>
        <p:spPr>
          <a:xfrm>
            <a:off x="695400" y="1340768"/>
            <a:ext cx="9812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Quant costa que un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treballador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acudisca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5 hores a una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activitat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formació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1A1A552-448A-48AD-AD19-0E0460813E32}"/>
              </a:ext>
            </a:extLst>
          </p:cNvPr>
          <p:cNvSpPr/>
          <p:nvPr/>
        </p:nvSpPr>
        <p:spPr>
          <a:xfrm>
            <a:off x="1195285" y="2060848"/>
            <a:ext cx="8739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dirty="0">
                <a:solidFill>
                  <a:srgbClr val="ED7D31">
                    <a:lumMod val="50000"/>
                  </a:srgbClr>
                </a:solidFill>
                <a:latin typeface="Century Gothic" panose="020B0502020202020204" pitchFamily="34" charset="0"/>
              </a:rPr>
              <a:t>03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B778692-10C2-471C-BA4D-B4F17F556784}"/>
              </a:ext>
            </a:extLst>
          </p:cNvPr>
          <p:cNvSpPr/>
          <p:nvPr/>
        </p:nvSpPr>
        <p:spPr>
          <a:xfrm>
            <a:off x="2127583" y="2085594"/>
            <a:ext cx="2803125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_tradnl" sz="2400" b="1" dirty="0">
                <a:solidFill>
                  <a:srgbClr val="843C0C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Cost per hora de formació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8F62394-7D8D-4CF2-B590-8A1F71279309}"/>
              </a:ext>
            </a:extLst>
          </p:cNvPr>
          <p:cNvCxnSpPr>
            <a:cxnSpLocks/>
          </p:cNvCxnSpPr>
          <p:nvPr/>
        </p:nvCxnSpPr>
        <p:spPr>
          <a:xfrm>
            <a:off x="5011709" y="2420888"/>
            <a:ext cx="511629" cy="0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BE116EA-3B91-4594-AF03-A70DB3D6F2CE}"/>
              </a:ext>
            </a:extLst>
          </p:cNvPr>
          <p:cNvCxnSpPr>
            <a:cxnSpLocks/>
          </p:cNvCxnSpPr>
          <p:nvPr/>
        </p:nvCxnSpPr>
        <p:spPr>
          <a:xfrm>
            <a:off x="5011709" y="2671259"/>
            <a:ext cx="511629" cy="0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939C8867-2B47-4F6E-9156-3D333ACF0912}"/>
              </a:ext>
            </a:extLst>
          </p:cNvPr>
          <p:cNvSpPr/>
          <p:nvPr/>
        </p:nvSpPr>
        <p:spPr>
          <a:xfrm>
            <a:off x="7575753" y="2307869"/>
            <a:ext cx="5116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b="1" dirty="0">
                <a:latin typeface="Century Gothic" panose="020B0502020202020204" pitchFamily="34" charset="0"/>
                <a:ea typeface="Verdana" panose="020B0604030504040204" pitchFamily="34" charset="0"/>
              </a:rPr>
              <a:t>x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F2B783D-1B3B-415E-8B02-67EF234CA5AA}"/>
              </a:ext>
            </a:extLst>
          </p:cNvPr>
          <p:cNvSpPr/>
          <p:nvPr/>
        </p:nvSpPr>
        <p:spPr>
          <a:xfrm>
            <a:off x="5663952" y="2220000"/>
            <a:ext cx="18391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b="1" dirty="0">
                <a:latin typeface="Century Gothic" panose="020B0502020202020204" pitchFamily="34" charset="0"/>
                <a:ea typeface="Verdana" panose="020B0604030504040204" pitchFamily="34" charset="0"/>
              </a:rPr>
              <a:t>Cost per hora de </a:t>
            </a:r>
            <a:r>
              <a:rPr lang="es-ES_tradnl" sz="1600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l'empleat</a:t>
            </a:r>
            <a:r>
              <a:rPr lang="es-ES_tradnl" sz="1600" b="1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endParaRPr lang="es-ES" sz="1600" dirty="0">
              <a:latin typeface="Century Gothic" panose="020B0502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D513A5C-603A-44D4-8788-69BF5335576C}"/>
              </a:ext>
            </a:extLst>
          </p:cNvPr>
          <p:cNvSpPr/>
          <p:nvPr/>
        </p:nvSpPr>
        <p:spPr>
          <a:xfrm>
            <a:off x="8145723" y="2220000"/>
            <a:ext cx="2362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Nre</a:t>
            </a:r>
            <a:r>
              <a:rPr lang="es-ES_tradnl" sz="1600" b="1" dirty="0">
                <a:latin typeface="Century Gothic" panose="020B0502020202020204" pitchFamily="34" charset="0"/>
                <a:ea typeface="Verdana" panose="020B0604030504040204" pitchFamily="34" charset="0"/>
              </a:rPr>
              <a:t>. hores dedicades a formació</a:t>
            </a:r>
            <a:endParaRPr lang="es-ES" sz="1600" dirty="0">
              <a:latin typeface="Century Gothic" panose="020B0502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78AC3F7-4D69-472F-9368-997F6F96412D}"/>
              </a:ext>
            </a:extLst>
          </p:cNvPr>
          <p:cNvSpPr/>
          <p:nvPr/>
        </p:nvSpPr>
        <p:spPr>
          <a:xfrm>
            <a:off x="1195285" y="3393098"/>
            <a:ext cx="8739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dirty="0">
                <a:solidFill>
                  <a:srgbClr val="ED7D31">
                    <a:lumMod val="50000"/>
                  </a:srgbClr>
                </a:solidFill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CD6472B-D4E2-422C-8BA9-79B0F3AFEB0D}"/>
              </a:ext>
            </a:extLst>
          </p:cNvPr>
          <p:cNvSpPr/>
          <p:nvPr/>
        </p:nvSpPr>
        <p:spPr>
          <a:xfrm>
            <a:off x="2127583" y="3417844"/>
            <a:ext cx="2803125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843C0C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Cost per hora de </a:t>
            </a:r>
            <a:r>
              <a:rPr lang="es-ES" sz="2400" b="1" dirty="0" err="1">
                <a:solidFill>
                  <a:srgbClr val="843C0C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l'empleat</a:t>
            </a:r>
            <a:r>
              <a:rPr lang="es-ES" sz="2400" b="1" dirty="0">
                <a:solidFill>
                  <a:srgbClr val="843C0C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B05AE563-7F5D-4507-BEFF-EC07FAB82381}"/>
              </a:ext>
            </a:extLst>
          </p:cNvPr>
          <p:cNvCxnSpPr>
            <a:cxnSpLocks/>
          </p:cNvCxnSpPr>
          <p:nvPr/>
        </p:nvCxnSpPr>
        <p:spPr>
          <a:xfrm>
            <a:off x="5011709" y="3753138"/>
            <a:ext cx="511629" cy="0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6718ACA5-F81F-4270-8B15-C24C494DB81F}"/>
              </a:ext>
            </a:extLst>
          </p:cNvPr>
          <p:cNvCxnSpPr>
            <a:cxnSpLocks/>
          </p:cNvCxnSpPr>
          <p:nvPr/>
        </p:nvCxnSpPr>
        <p:spPr>
          <a:xfrm>
            <a:off x="5011709" y="4003509"/>
            <a:ext cx="511629" cy="0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8FD871E-1CD5-4C4A-8DC7-24DFB2805A55}"/>
              </a:ext>
            </a:extLst>
          </p:cNvPr>
          <p:cNvSpPr/>
          <p:nvPr/>
        </p:nvSpPr>
        <p:spPr>
          <a:xfrm>
            <a:off x="6728651" y="3433065"/>
            <a:ext cx="30153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b="1" dirty="0">
                <a:latin typeface="Century Gothic" panose="020B0502020202020204" pitchFamily="34" charset="0"/>
                <a:ea typeface="Verdana" panose="020B0604030504040204" pitchFamily="34" charset="0"/>
              </a:rPr>
              <a:t>Cost anual de l'empleat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AB756B0C-5F28-4D4A-8148-9C66687F58DE}"/>
              </a:ext>
            </a:extLst>
          </p:cNvPr>
          <p:cNvCxnSpPr/>
          <p:nvPr/>
        </p:nvCxnSpPr>
        <p:spPr>
          <a:xfrm>
            <a:off x="5825137" y="3882480"/>
            <a:ext cx="4822372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E4A4B4A-4419-453B-826C-B4812120B24F}"/>
              </a:ext>
            </a:extLst>
          </p:cNvPr>
          <p:cNvSpPr/>
          <p:nvPr/>
        </p:nvSpPr>
        <p:spPr>
          <a:xfrm>
            <a:off x="6728651" y="3968094"/>
            <a:ext cx="30153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b="1" dirty="0">
                <a:latin typeface="Century Gothic" panose="020B0502020202020204" pitchFamily="34" charset="0"/>
                <a:ea typeface="Verdana" panose="020B0604030504040204" pitchFamily="34" charset="0"/>
              </a:rPr>
              <a:t>Hores conveni col·lectiu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CE65924-B24C-43F1-A75A-13278A090C33}"/>
              </a:ext>
            </a:extLst>
          </p:cNvPr>
          <p:cNvSpPr/>
          <p:nvPr/>
        </p:nvSpPr>
        <p:spPr>
          <a:xfrm>
            <a:off x="1195285" y="4725348"/>
            <a:ext cx="8739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dirty="0">
                <a:solidFill>
                  <a:srgbClr val="ED7D31">
                    <a:lumMod val="50000"/>
                  </a:srgbClr>
                </a:solidFill>
                <a:latin typeface="Century Gothic" panose="020B0502020202020204" pitchFamily="34" charset="0"/>
              </a:rPr>
              <a:t>01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CC608C9-6FC1-49FD-A2A4-722DA318E361}"/>
              </a:ext>
            </a:extLst>
          </p:cNvPr>
          <p:cNvSpPr/>
          <p:nvPr/>
        </p:nvSpPr>
        <p:spPr>
          <a:xfrm>
            <a:off x="2127583" y="4750094"/>
            <a:ext cx="2803125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843C0C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Cost anual de </a:t>
            </a:r>
            <a:r>
              <a:rPr lang="es-ES" sz="2400" b="1" dirty="0" err="1">
                <a:solidFill>
                  <a:srgbClr val="843C0C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l'empleat</a:t>
            </a:r>
            <a:r>
              <a:rPr lang="es-ES" sz="2400" b="1" dirty="0">
                <a:solidFill>
                  <a:srgbClr val="843C0C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14BFB2A4-AE28-4EF7-B22B-7769916BE097}"/>
              </a:ext>
            </a:extLst>
          </p:cNvPr>
          <p:cNvCxnSpPr>
            <a:cxnSpLocks/>
          </p:cNvCxnSpPr>
          <p:nvPr/>
        </p:nvCxnSpPr>
        <p:spPr>
          <a:xfrm>
            <a:off x="5011709" y="5085388"/>
            <a:ext cx="511629" cy="0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5DAF6CDE-C75A-460C-A6B3-CFC76B1D39C0}"/>
              </a:ext>
            </a:extLst>
          </p:cNvPr>
          <p:cNvCxnSpPr>
            <a:cxnSpLocks/>
          </p:cNvCxnSpPr>
          <p:nvPr/>
        </p:nvCxnSpPr>
        <p:spPr>
          <a:xfrm>
            <a:off x="5011709" y="5335759"/>
            <a:ext cx="511629" cy="0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489606D-9437-4AA8-8E0B-D3363157DAEB}"/>
              </a:ext>
            </a:extLst>
          </p:cNvPr>
          <p:cNvSpPr/>
          <p:nvPr/>
        </p:nvSpPr>
        <p:spPr>
          <a:xfrm>
            <a:off x="5523338" y="5037725"/>
            <a:ext cx="3015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b="1" dirty="0">
                <a:latin typeface="Century Gothic" panose="020B0502020202020204" pitchFamily="34" charset="0"/>
                <a:ea typeface="Verdana" panose="020B0604030504040204" pitchFamily="34" charset="0"/>
              </a:rPr>
              <a:t>SBA x 1,30</a:t>
            </a:r>
          </a:p>
        </p:txBody>
      </p:sp>
    </p:spTree>
    <p:extLst>
      <p:ext uri="{BB962C8B-B14F-4D97-AF65-F5344CB8AC3E}">
        <p14:creationId xmlns:p14="http://schemas.microsoft.com/office/powerpoint/2010/main" val="4199550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8EDE2-9C12-4E95-AE15-1944DE252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08920"/>
            <a:ext cx="12192000" cy="1944216"/>
          </a:xfrm>
        </p:spPr>
        <p:txBody>
          <a:bodyPr>
            <a:normAutofit/>
          </a:bodyPr>
          <a:lstStyle/>
          <a:p>
            <a:r>
              <a:rPr lang="es-ES" cap="none" dirty="0"/>
              <a:t>Formació en les </a:t>
            </a:r>
            <a:r>
              <a:rPr lang="es-ES" cap="none" dirty="0" err="1"/>
              <a:t>organitzacions</a:t>
            </a:r>
            <a:br>
              <a:rPr lang="es-ES" cap="none" dirty="0"/>
            </a:br>
            <a:r>
              <a:rPr lang="es-ES" sz="4800" cap="none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 4: </a:t>
            </a:r>
            <a:r>
              <a:rPr lang="es-ES" sz="4800" cap="none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Elaboració</a:t>
            </a:r>
            <a:r>
              <a:rPr lang="es-ES" sz="4800" cap="none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pla de formació</a:t>
            </a:r>
            <a:endParaRPr lang="es-ES" cap="none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ítulo 9">
            <a:extLst>
              <a:ext uri="{FF2B5EF4-FFF2-40B4-BE49-F238E27FC236}">
                <a16:creationId xmlns:a16="http://schemas.microsoft.com/office/drawing/2014/main" id="{6CB45345-CD4C-4706-81B5-11316F03A8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José contreras</a:t>
            </a:r>
          </a:p>
          <a:p>
            <a:r>
              <a:rPr lang="es-ES" dirty="0"/>
              <a:t>Teoria de l'educació</a:t>
            </a:r>
          </a:p>
        </p:txBody>
      </p:sp>
      <p:pic>
        <p:nvPicPr>
          <p:cNvPr id="1030" name="Picture 6" descr="Logo del portal">
            <a:extLst>
              <a:ext uri="{FF2B5EF4-FFF2-40B4-BE49-F238E27FC236}">
                <a16:creationId xmlns:a16="http://schemas.microsoft.com/office/drawing/2014/main" id="{36B40A86-3A75-4548-8848-C9C5FC1CC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51"/>
          <a:stretch/>
        </p:blipFill>
        <p:spPr bwMode="auto">
          <a:xfrm>
            <a:off x="746380" y="548680"/>
            <a:ext cx="5328592" cy="136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850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51175"/>
            <a:ext cx="12215813" cy="7556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01 - El pla general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5D1B39-87AD-4CDE-9726-24D89586BC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26631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01 - El pla general. Fases.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3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EE02C4F1-C166-4787-9CD4-44D32D5F92CD}"/>
              </a:ext>
            </a:extLst>
          </p:cNvPr>
          <p:cNvGraphicFramePr/>
          <p:nvPr/>
        </p:nvGraphicFramePr>
        <p:xfrm>
          <a:off x="444796" y="958710"/>
          <a:ext cx="11302408" cy="5500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D0FF820E-DFAC-47FE-8B54-AA9D5B8FAE8C}"/>
              </a:ext>
            </a:extLst>
          </p:cNvPr>
          <p:cNvSpPr/>
          <p:nvPr/>
        </p:nvSpPr>
        <p:spPr>
          <a:xfrm>
            <a:off x="444796" y="6032985"/>
            <a:ext cx="86035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L'elaboració d'el pla de formació.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141). Madrid: Editorial Síntesi.</a:t>
            </a:r>
          </a:p>
        </p:txBody>
      </p:sp>
    </p:spTree>
    <p:extLst>
      <p:ext uri="{BB962C8B-B14F-4D97-AF65-F5344CB8AC3E}">
        <p14:creationId xmlns:p14="http://schemas.microsoft.com/office/powerpoint/2010/main" val="50756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4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51175"/>
            <a:ext cx="12215813" cy="755650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02 - El pla general: Definir la situació actual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5D1B39-87AD-4CDE-9726-24D89586BC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23307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02 - El pla general: Definir la situació actual.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5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1DA4F27-9BEB-4E43-A124-3D2DD00F5B87}"/>
              </a:ext>
            </a:extLst>
          </p:cNvPr>
          <p:cNvGraphicFramePr>
            <a:graphicFrameLocks noGrp="1"/>
          </p:cNvGraphicFramePr>
          <p:nvPr/>
        </p:nvGraphicFramePr>
        <p:xfrm>
          <a:off x="407368" y="1340768"/>
          <a:ext cx="11500230" cy="3114040"/>
        </p:xfrm>
        <a:graphic>
          <a:graphicData uri="http://schemas.openxmlformats.org/drawingml/2006/table">
            <a:tbl>
              <a:tblPr firstRow="1" bandRow="1">
                <a:tableStyleId>{00000000-0000-0000-0000-000000000000}</a:tableStyleId>
              </a:tblPr>
              <a:tblGrid>
                <a:gridCol w="2761173">
                  <a:extLst>
                    <a:ext uri="{9D8B030D-6E8A-4147-A177-3AD203B41FA5}">
                      <a16:colId xmlns:a16="http://schemas.microsoft.com/office/drawing/2014/main" val="4005363413"/>
                    </a:ext>
                  </a:extLst>
                </a:gridCol>
                <a:gridCol w="1167939">
                  <a:extLst>
                    <a:ext uri="{9D8B030D-6E8A-4147-A177-3AD203B41FA5}">
                      <a16:colId xmlns:a16="http://schemas.microsoft.com/office/drawing/2014/main" val="2869825802"/>
                    </a:ext>
                  </a:extLst>
                </a:gridCol>
                <a:gridCol w="1517271">
                  <a:extLst>
                    <a:ext uri="{9D8B030D-6E8A-4147-A177-3AD203B41FA5}">
                      <a16:colId xmlns:a16="http://schemas.microsoft.com/office/drawing/2014/main" val="4281719111"/>
                    </a:ext>
                  </a:extLst>
                </a:gridCol>
                <a:gridCol w="1862178">
                  <a:extLst>
                    <a:ext uri="{9D8B030D-6E8A-4147-A177-3AD203B41FA5}">
                      <a16:colId xmlns:a16="http://schemas.microsoft.com/office/drawing/2014/main" val="2490255265"/>
                    </a:ext>
                  </a:extLst>
                </a:gridCol>
                <a:gridCol w="1167939">
                  <a:extLst>
                    <a:ext uri="{9D8B030D-6E8A-4147-A177-3AD203B41FA5}">
                      <a16:colId xmlns:a16="http://schemas.microsoft.com/office/drawing/2014/main" val="2455798801"/>
                    </a:ext>
                  </a:extLst>
                </a:gridCol>
                <a:gridCol w="1680124">
                  <a:extLst>
                    <a:ext uri="{9D8B030D-6E8A-4147-A177-3AD203B41FA5}">
                      <a16:colId xmlns:a16="http://schemas.microsoft.com/office/drawing/2014/main" val="1948382371"/>
                    </a:ext>
                  </a:extLst>
                </a:gridCol>
                <a:gridCol w="1343606">
                  <a:extLst>
                    <a:ext uri="{9D8B030D-6E8A-4147-A177-3AD203B41FA5}">
                      <a16:colId xmlns:a16="http://schemas.microsoft.com/office/drawing/2014/main" val="32504936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Comp. tècniques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err="1">
                          <a:latin typeface="Century Gothic" panose="020B0502020202020204" pitchFamily="34" charset="0"/>
                        </a:rPr>
                        <a:t>Comunicació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Treball en equip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err="1">
                          <a:latin typeface="Century Gothic" panose="020B0502020202020204" pitchFamily="34" charset="0"/>
                        </a:rPr>
                        <a:t>Lideratge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Atenció a el client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err="1">
                          <a:latin typeface="Century Gothic" panose="020B0502020202020204" pitchFamily="34" charset="0"/>
                        </a:rPr>
                        <a:t>Planificació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9711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Century Gothic" panose="020B0502020202020204" pitchFamily="34" charset="0"/>
                        </a:rPr>
                        <a:t>Tècnics de qualitat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2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335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Century Gothic" panose="020B0502020202020204" pitchFamily="34" charset="0"/>
                        </a:rPr>
                        <a:t>Coord. magatzem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2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2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1629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baseline="0" dirty="0" err="1"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</a:rPr>
                        <a:t>arretoners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4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2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2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0014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 err="1">
                          <a:latin typeface="Century Gothic" panose="020B0502020202020204" pitchFamily="34" charset="0"/>
                        </a:rPr>
                        <a:t>Operaris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7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2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10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151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Century Gothic" panose="020B0502020202020204" pitchFamily="34" charset="0"/>
                        </a:rPr>
                        <a:t>Encarregats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2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1864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Tècnics de prevenció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2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3200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Century Gothic" panose="020B0502020202020204" pitchFamily="34" charset="0"/>
                        </a:rPr>
                        <a:t>Responsable de torn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2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6035530"/>
                  </a:ext>
                </a:extLst>
              </a:tr>
            </a:tbl>
          </a:graphicData>
        </a:graphic>
      </p:graphicFrame>
      <p:grpSp>
        <p:nvGrpSpPr>
          <p:cNvPr id="8" name="Group 13">
            <a:extLst>
              <a:ext uri="{FF2B5EF4-FFF2-40B4-BE49-F238E27FC236}">
                <a16:creationId xmlns:a16="http://schemas.microsoft.com/office/drawing/2014/main" id="{EDB2ACBA-9EE2-41CD-B245-4374AD373D16}"/>
              </a:ext>
            </a:extLst>
          </p:cNvPr>
          <p:cNvGrpSpPr/>
          <p:nvPr/>
        </p:nvGrpSpPr>
        <p:grpSpPr>
          <a:xfrm>
            <a:off x="5663952" y="2003253"/>
            <a:ext cx="6402307" cy="4810123"/>
            <a:chOff x="335360" y="667676"/>
            <a:chExt cx="6402307" cy="4810123"/>
          </a:xfrm>
        </p:grpSpPr>
        <p:grpSp>
          <p:nvGrpSpPr>
            <p:cNvPr id="9" name="Portugal">
              <a:extLst>
                <a:ext uri="{FF2B5EF4-FFF2-40B4-BE49-F238E27FC236}">
                  <a16:creationId xmlns:a16="http://schemas.microsoft.com/office/drawing/2014/main" id="{4526A30D-ECE1-4C35-8667-FC1929E3F940}"/>
                </a:ext>
              </a:extLst>
            </p:cNvPr>
            <p:cNvGrpSpPr/>
            <p:nvPr/>
          </p:nvGrpSpPr>
          <p:grpSpPr>
            <a:xfrm>
              <a:off x="335360" y="1628860"/>
              <a:ext cx="1638352" cy="3073835"/>
              <a:chOff x="511387" y="1258490"/>
              <a:chExt cx="1394222" cy="2615804"/>
            </a:xfrm>
          </p:grpSpPr>
          <p:grpSp>
            <p:nvGrpSpPr>
              <p:cNvPr id="43" name="Group 1">
                <a:extLst>
                  <a:ext uri="{FF2B5EF4-FFF2-40B4-BE49-F238E27FC236}">
                    <a16:creationId xmlns:a16="http://schemas.microsoft.com/office/drawing/2014/main" id="{B093B5C1-CE3B-4B7A-97EE-BA5391A3B1AC}"/>
                  </a:ext>
                </a:extLst>
              </p:cNvPr>
              <p:cNvGrpSpPr/>
              <p:nvPr/>
            </p:nvGrpSpPr>
            <p:grpSpPr>
              <a:xfrm>
                <a:off x="511387" y="1258490"/>
                <a:ext cx="1394222" cy="2615804"/>
                <a:chOff x="511387" y="1258490"/>
                <a:chExt cx="1394222" cy="2615804"/>
              </a:xfrm>
            </p:grpSpPr>
            <p:sp>
              <p:nvSpPr>
                <p:cNvPr id="45" name="Freeform 5">
                  <a:extLst>
                    <a:ext uri="{FF2B5EF4-FFF2-40B4-BE49-F238E27FC236}">
                      <a16:creationId xmlns:a16="http://schemas.microsoft.com/office/drawing/2014/main" id="{CBCF4A7A-5787-4BC6-BEA2-C796D9F3D2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718" y="1796653"/>
                  <a:ext cx="292894" cy="397669"/>
                </a:xfrm>
                <a:custGeom>
                  <a:avLst/>
                  <a:gdLst>
                    <a:gd name="T0" fmla="*/ 0 w 246"/>
                    <a:gd name="T1" fmla="*/ 220 h 334"/>
                    <a:gd name="T2" fmla="*/ 19 w 246"/>
                    <a:gd name="T3" fmla="*/ 171 h 334"/>
                    <a:gd name="T4" fmla="*/ 28 w 246"/>
                    <a:gd name="T5" fmla="*/ 173 h 334"/>
                    <a:gd name="T6" fmla="*/ 40 w 246"/>
                    <a:gd name="T7" fmla="*/ 168 h 334"/>
                    <a:gd name="T8" fmla="*/ 37 w 246"/>
                    <a:gd name="T9" fmla="*/ 161 h 334"/>
                    <a:gd name="T10" fmla="*/ 45 w 246"/>
                    <a:gd name="T11" fmla="*/ 163 h 334"/>
                    <a:gd name="T12" fmla="*/ 52 w 246"/>
                    <a:gd name="T13" fmla="*/ 149 h 334"/>
                    <a:gd name="T14" fmla="*/ 63 w 246"/>
                    <a:gd name="T15" fmla="*/ 140 h 334"/>
                    <a:gd name="T16" fmla="*/ 75 w 246"/>
                    <a:gd name="T17" fmla="*/ 130 h 334"/>
                    <a:gd name="T18" fmla="*/ 56 w 246"/>
                    <a:gd name="T19" fmla="*/ 135 h 334"/>
                    <a:gd name="T20" fmla="*/ 61 w 246"/>
                    <a:gd name="T21" fmla="*/ 99 h 334"/>
                    <a:gd name="T22" fmla="*/ 52 w 246"/>
                    <a:gd name="T23" fmla="*/ 102 h 334"/>
                    <a:gd name="T24" fmla="*/ 37 w 246"/>
                    <a:gd name="T25" fmla="*/ 128 h 334"/>
                    <a:gd name="T26" fmla="*/ 23 w 246"/>
                    <a:gd name="T27" fmla="*/ 163 h 334"/>
                    <a:gd name="T28" fmla="*/ 68 w 246"/>
                    <a:gd name="T29" fmla="*/ 17 h 334"/>
                    <a:gd name="T30" fmla="*/ 104 w 246"/>
                    <a:gd name="T31" fmla="*/ 14 h 334"/>
                    <a:gd name="T32" fmla="*/ 116 w 246"/>
                    <a:gd name="T33" fmla="*/ 21 h 334"/>
                    <a:gd name="T34" fmla="*/ 127 w 246"/>
                    <a:gd name="T35" fmla="*/ 12 h 334"/>
                    <a:gd name="T36" fmla="*/ 142 w 246"/>
                    <a:gd name="T37" fmla="*/ 21 h 334"/>
                    <a:gd name="T38" fmla="*/ 151 w 246"/>
                    <a:gd name="T39" fmla="*/ 24 h 334"/>
                    <a:gd name="T40" fmla="*/ 158 w 246"/>
                    <a:gd name="T41" fmla="*/ 12 h 334"/>
                    <a:gd name="T42" fmla="*/ 184 w 246"/>
                    <a:gd name="T43" fmla="*/ 0 h 334"/>
                    <a:gd name="T44" fmla="*/ 203 w 246"/>
                    <a:gd name="T45" fmla="*/ 24 h 334"/>
                    <a:gd name="T46" fmla="*/ 234 w 246"/>
                    <a:gd name="T47" fmla="*/ 47 h 334"/>
                    <a:gd name="T48" fmla="*/ 243 w 246"/>
                    <a:gd name="T49" fmla="*/ 38 h 334"/>
                    <a:gd name="T50" fmla="*/ 246 w 246"/>
                    <a:gd name="T51" fmla="*/ 43 h 334"/>
                    <a:gd name="T52" fmla="*/ 231 w 246"/>
                    <a:gd name="T53" fmla="*/ 64 h 334"/>
                    <a:gd name="T54" fmla="*/ 231 w 246"/>
                    <a:gd name="T55" fmla="*/ 88 h 334"/>
                    <a:gd name="T56" fmla="*/ 227 w 246"/>
                    <a:gd name="T57" fmla="*/ 104 h 334"/>
                    <a:gd name="T58" fmla="*/ 217 w 246"/>
                    <a:gd name="T59" fmla="*/ 99 h 334"/>
                    <a:gd name="T60" fmla="*/ 201 w 246"/>
                    <a:gd name="T61" fmla="*/ 99 h 334"/>
                    <a:gd name="T62" fmla="*/ 189 w 246"/>
                    <a:gd name="T63" fmla="*/ 114 h 334"/>
                    <a:gd name="T64" fmla="*/ 163 w 246"/>
                    <a:gd name="T65" fmla="*/ 144 h 334"/>
                    <a:gd name="T66" fmla="*/ 158 w 246"/>
                    <a:gd name="T67" fmla="*/ 156 h 334"/>
                    <a:gd name="T68" fmla="*/ 165 w 246"/>
                    <a:gd name="T69" fmla="*/ 173 h 334"/>
                    <a:gd name="T70" fmla="*/ 175 w 246"/>
                    <a:gd name="T71" fmla="*/ 194 h 334"/>
                    <a:gd name="T72" fmla="*/ 160 w 246"/>
                    <a:gd name="T73" fmla="*/ 208 h 334"/>
                    <a:gd name="T74" fmla="*/ 165 w 246"/>
                    <a:gd name="T75" fmla="*/ 232 h 334"/>
                    <a:gd name="T76" fmla="*/ 156 w 246"/>
                    <a:gd name="T77" fmla="*/ 249 h 334"/>
                    <a:gd name="T78" fmla="*/ 149 w 246"/>
                    <a:gd name="T79" fmla="*/ 265 h 334"/>
                    <a:gd name="T80" fmla="*/ 137 w 246"/>
                    <a:gd name="T81" fmla="*/ 301 h 334"/>
                    <a:gd name="T82" fmla="*/ 123 w 246"/>
                    <a:gd name="T83" fmla="*/ 310 h 334"/>
                    <a:gd name="T84" fmla="*/ 106 w 246"/>
                    <a:gd name="T85" fmla="*/ 324 h 334"/>
                    <a:gd name="T86" fmla="*/ 80 w 246"/>
                    <a:gd name="T87" fmla="*/ 329 h 334"/>
                    <a:gd name="T88" fmla="*/ 80 w 246"/>
                    <a:gd name="T89" fmla="*/ 315 h 334"/>
                    <a:gd name="T90" fmla="*/ 87 w 246"/>
                    <a:gd name="T91" fmla="*/ 305 h 334"/>
                    <a:gd name="T92" fmla="*/ 92 w 246"/>
                    <a:gd name="T93" fmla="*/ 294 h 334"/>
                    <a:gd name="T94" fmla="*/ 85 w 246"/>
                    <a:gd name="T95" fmla="*/ 275 h 334"/>
                    <a:gd name="T96" fmla="*/ 68 w 246"/>
                    <a:gd name="T97" fmla="*/ 279 h 334"/>
                    <a:gd name="T98" fmla="*/ 68 w 246"/>
                    <a:gd name="T99" fmla="*/ 253 h 334"/>
                    <a:gd name="T100" fmla="*/ 45 w 246"/>
                    <a:gd name="T101" fmla="*/ 265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46" h="334">
                      <a:moveTo>
                        <a:pt x="35" y="263"/>
                      </a:moveTo>
                      <a:lnTo>
                        <a:pt x="35" y="263"/>
                      </a:lnTo>
                      <a:lnTo>
                        <a:pt x="2" y="223"/>
                      </a:lnTo>
                      <a:lnTo>
                        <a:pt x="0" y="220"/>
                      </a:lnTo>
                      <a:lnTo>
                        <a:pt x="4" y="206"/>
                      </a:lnTo>
                      <a:lnTo>
                        <a:pt x="9" y="189"/>
                      </a:lnTo>
                      <a:lnTo>
                        <a:pt x="19" y="173"/>
                      </a:lnTo>
                      <a:lnTo>
                        <a:pt x="19" y="171"/>
                      </a:lnTo>
                      <a:lnTo>
                        <a:pt x="21" y="171"/>
                      </a:lnTo>
                      <a:lnTo>
                        <a:pt x="21" y="180"/>
                      </a:lnTo>
                      <a:lnTo>
                        <a:pt x="21" y="182"/>
                      </a:lnTo>
                      <a:lnTo>
                        <a:pt x="28" y="173"/>
                      </a:lnTo>
                      <a:lnTo>
                        <a:pt x="33" y="168"/>
                      </a:lnTo>
                      <a:lnTo>
                        <a:pt x="37" y="173"/>
                      </a:lnTo>
                      <a:lnTo>
                        <a:pt x="37" y="173"/>
                      </a:lnTo>
                      <a:lnTo>
                        <a:pt x="40" y="168"/>
                      </a:lnTo>
                      <a:lnTo>
                        <a:pt x="37" y="168"/>
                      </a:lnTo>
                      <a:lnTo>
                        <a:pt x="37" y="166"/>
                      </a:lnTo>
                      <a:lnTo>
                        <a:pt x="37" y="163"/>
                      </a:lnTo>
                      <a:lnTo>
                        <a:pt x="37" y="161"/>
                      </a:lnTo>
                      <a:lnTo>
                        <a:pt x="40" y="159"/>
                      </a:lnTo>
                      <a:lnTo>
                        <a:pt x="42" y="161"/>
                      </a:lnTo>
                      <a:lnTo>
                        <a:pt x="45" y="163"/>
                      </a:lnTo>
                      <a:lnTo>
                        <a:pt x="45" y="163"/>
                      </a:lnTo>
                      <a:lnTo>
                        <a:pt x="49" y="163"/>
                      </a:lnTo>
                      <a:lnTo>
                        <a:pt x="52" y="161"/>
                      </a:lnTo>
                      <a:lnTo>
                        <a:pt x="56" y="154"/>
                      </a:lnTo>
                      <a:lnTo>
                        <a:pt x="52" y="149"/>
                      </a:lnTo>
                      <a:lnTo>
                        <a:pt x="49" y="144"/>
                      </a:lnTo>
                      <a:lnTo>
                        <a:pt x="49" y="140"/>
                      </a:lnTo>
                      <a:lnTo>
                        <a:pt x="56" y="140"/>
                      </a:lnTo>
                      <a:lnTo>
                        <a:pt x="63" y="140"/>
                      </a:lnTo>
                      <a:lnTo>
                        <a:pt x="71" y="137"/>
                      </a:lnTo>
                      <a:lnTo>
                        <a:pt x="75" y="135"/>
                      </a:lnTo>
                      <a:lnTo>
                        <a:pt x="80" y="130"/>
                      </a:lnTo>
                      <a:lnTo>
                        <a:pt x="75" y="130"/>
                      </a:lnTo>
                      <a:lnTo>
                        <a:pt x="66" y="133"/>
                      </a:lnTo>
                      <a:lnTo>
                        <a:pt x="59" y="133"/>
                      </a:lnTo>
                      <a:lnTo>
                        <a:pt x="59" y="135"/>
                      </a:lnTo>
                      <a:lnTo>
                        <a:pt x="56" y="135"/>
                      </a:lnTo>
                      <a:lnTo>
                        <a:pt x="49" y="130"/>
                      </a:lnTo>
                      <a:lnTo>
                        <a:pt x="47" y="126"/>
                      </a:lnTo>
                      <a:lnTo>
                        <a:pt x="47" y="114"/>
                      </a:lnTo>
                      <a:lnTo>
                        <a:pt x="61" y="99"/>
                      </a:lnTo>
                      <a:lnTo>
                        <a:pt x="59" y="90"/>
                      </a:lnTo>
                      <a:lnTo>
                        <a:pt x="56" y="97"/>
                      </a:lnTo>
                      <a:lnTo>
                        <a:pt x="54" y="102"/>
                      </a:lnTo>
                      <a:lnTo>
                        <a:pt x="52" y="102"/>
                      </a:lnTo>
                      <a:lnTo>
                        <a:pt x="49" y="97"/>
                      </a:lnTo>
                      <a:lnTo>
                        <a:pt x="45" y="104"/>
                      </a:lnTo>
                      <a:lnTo>
                        <a:pt x="40" y="116"/>
                      </a:lnTo>
                      <a:lnTo>
                        <a:pt x="37" y="128"/>
                      </a:lnTo>
                      <a:lnTo>
                        <a:pt x="35" y="137"/>
                      </a:lnTo>
                      <a:lnTo>
                        <a:pt x="33" y="144"/>
                      </a:lnTo>
                      <a:lnTo>
                        <a:pt x="28" y="154"/>
                      </a:lnTo>
                      <a:lnTo>
                        <a:pt x="23" y="163"/>
                      </a:lnTo>
                      <a:lnTo>
                        <a:pt x="19" y="168"/>
                      </a:lnTo>
                      <a:lnTo>
                        <a:pt x="63" y="26"/>
                      </a:lnTo>
                      <a:lnTo>
                        <a:pt x="66" y="17"/>
                      </a:lnTo>
                      <a:lnTo>
                        <a:pt x="68" y="17"/>
                      </a:lnTo>
                      <a:lnTo>
                        <a:pt x="82" y="17"/>
                      </a:lnTo>
                      <a:lnTo>
                        <a:pt x="87" y="19"/>
                      </a:lnTo>
                      <a:lnTo>
                        <a:pt x="97" y="17"/>
                      </a:lnTo>
                      <a:lnTo>
                        <a:pt x="104" y="14"/>
                      </a:lnTo>
                      <a:lnTo>
                        <a:pt x="106" y="14"/>
                      </a:lnTo>
                      <a:lnTo>
                        <a:pt x="108" y="17"/>
                      </a:lnTo>
                      <a:lnTo>
                        <a:pt x="111" y="19"/>
                      </a:lnTo>
                      <a:lnTo>
                        <a:pt x="116" y="21"/>
                      </a:lnTo>
                      <a:lnTo>
                        <a:pt x="120" y="21"/>
                      </a:lnTo>
                      <a:lnTo>
                        <a:pt x="123" y="21"/>
                      </a:lnTo>
                      <a:lnTo>
                        <a:pt x="125" y="14"/>
                      </a:lnTo>
                      <a:lnTo>
                        <a:pt x="127" y="12"/>
                      </a:lnTo>
                      <a:lnTo>
                        <a:pt x="132" y="7"/>
                      </a:lnTo>
                      <a:lnTo>
                        <a:pt x="139" y="14"/>
                      </a:lnTo>
                      <a:lnTo>
                        <a:pt x="139" y="17"/>
                      </a:lnTo>
                      <a:lnTo>
                        <a:pt x="142" y="21"/>
                      </a:lnTo>
                      <a:lnTo>
                        <a:pt x="146" y="26"/>
                      </a:lnTo>
                      <a:lnTo>
                        <a:pt x="149" y="28"/>
                      </a:lnTo>
                      <a:lnTo>
                        <a:pt x="151" y="26"/>
                      </a:lnTo>
                      <a:lnTo>
                        <a:pt x="151" y="24"/>
                      </a:lnTo>
                      <a:lnTo>
                        <a:pt x="149" y="21"/>
                      </a:lnTo>
                      <a:lnTo>
                        <a:pt x="149" y="17"/>
                      </a:lnTo>
                      <a:lnTo>
                        <a:pt x="149" y="17"/>
                      </a:lnTo>
                      <a:lnTo>
                        <a:pt x="158" y="12"/>
                      </a:lnTo>
                      <a:lnTo>
                        <a:pt x="165" y="14"/>
                      </a:lnTo>
                      <a:lnTo>
                        <a:pt x="182" y="5"/>
                      </a:lnTo>
                      <a:lnTo>
                        <a:pt x="182" y="5"/>
                      </a:lnTo>
                      <a:lnTo>
                        <a:pt x="184" y="0"/>
                      </a:lnTo>
                      <a:lnTo>
                        <a:pt x="203" y="14"/>
                      </a:lnTo>
                      <a:lnTo>
                        <a:pt x="203" y="17"/>
                      </a:lnTo>
                      <a:lnTo>
                        <a:pt x="203" y="21"/>
                      </a:lnTo>
                      <a:lnTo>
                        <a:pt x="203" y="24"/>
                      </a:lnTo>
                      <a:lnTo>
                        <a:pt x="203" y="33"/>
                      </a:lnTo>
                      <a:lnTo>
                        <a:pt x="224" y="47"/>
                      </a:lnTo>
                      <a:lnTo>
                        <a:pt x="229" y="47"/>
                      </a:lnTo>
                      <a:lnTo>
                        <a:pt x="234" y="47"/>
                      </a:lnTo>
                      <a:lnTo>
                        <a:pt x="236" y="43"/>
                      </a:lnTo>
                      <a:lnTo>
                        <a:pt x="236" y="43"/>
                      </a:lnTo>
                      <a:lnTo>
                        <a:pt x="239" y="40"/>
                      </a:lnTo>
                      <a:lnTo>
                        <a:pt x="243" y="38"/>
                      </a:lnTo>
                      <a:lnTo>
                        <a:pt x="246" y="38"/>
                      </a:lnTo>
                      <a:lnTo>
                        <a:pt x="246" y="40"/>
                      </a:lnTo>
                      <a:lnTo>
                        <a:pt x="246" y="40"/>
                      </a:lnTo>
                      <a:lnTo>
                        <a:pt x="246" y="43"/>
                      </a:lnTo>
                      <a:lnTo>
                        <a:pt x="246" y="43"/>
                      </a:lnTo>
                      <a:lnTo>
                        <a:pt x="246" y="45"/>
                      </a:lnTo>
                      <a:lnTo>
                        <a:pt x="234" y="59"/>
                      </a:lnTo>
                      <a:lnTo>
                        <a:pt x="231" y="64"/>
                      </a:lnTo>
                      <a:lnTo>
                        <a:pt x="229" y="69"/>
                      </a:lnTo>
                      <a:lnTo>
                        <a:pt x="229" y="71"/>
                      </a:lnTo>
                      <a:lnTo>
                        <a:pt x="231" y="76"/>
                      </a:lnTo>
                      <a:lnTo>
                        <a:pt x="231" y="88"/>
                      </a:lnTo>
                      <a:lnTo>
                        <a:pt x="234" y="95"/>
                      </a:lnTo>
                      <a:lnTo>
                        <a:pt x="231" y="102"/>
                      </a:lnTo>
                      <a:lnTo>
                        <a:pt x="231" y="104"/>
                      </a:lnTo>
                      <a:lnTo>
                        <a:pt x="227" y="104"/>
                      </a:lnTo>
                      <a:lnTo>
                        <a:pt x="224" y="104"/>
                      </a:lnTo>
                      <a:lnTo>
                        <a:pt x="222" y="102"/>
                      </a:lnTo>
                      <a:lnTo>
                        <a:pt x="220" y="99"/>
                      </a:lnTo>
                      <a:lnTo>
                        <a:pt x="217" y="99"/>
                      </a:lnTo>
                      <a:lnTo>
                        <a:pt x="215" y="97"/>
                      </a:lnTo>
                      <a:lnTo>
                        <a:pt x="208" y="99"/>
                      </a:lnTo>
                      <a:lnTo>
                        <a:pt x="203" y="102"/>
                      </a:lnTo>
                      <a:lnTo>
                        <a:pt x="201" y="99"/>
                      </a:lnTo>
                      <a:lnTo>
                        <a:pt x="198" y="99"/>
                      </a:lnTo>
                      <a:lnTo>
                        <a:pt x="189" y="99"/>
                      </a:lnTo>
                      <a:lnTo>
                        <a:pt x="191" y="111"/>
                      </a:lnTo>
                      <a:lnTo>
                        <a:pt x="189" y="114"/>
                      </a:lnTo>
                      <a:lnTo>
                        <a:pt x="186" y="118"/>
                      </a:lnTo>
                      <a:lnTo>
                        <a:pt x="179" y="133"/>
                      </a:lnTo>
                      <a:lnTo>
                        <a:pt x="170" y="140"/>
                      </a:lnTo>
                      <a:lnTo>
                        <a:pt x="163" y="144"/>
                      </a:lnTo>
                      <a:lnTo>
                        <a:pt x="158" y="149"/>
                      </a:lnTo>
                      <a:lnTo>
                        <a:pt x="158" y="152"/>
                      </a:lnTo>
                      <a:lnTo>
                        <a:pt x="158" y="154"/>
                      </a:lnTo>
                      <a:lnTo>
                        <a:pt x="158" y="156"/>
                      </a:lnTo>
                      <a:lnTo>
                        <a:pt x="160" y="159"/>
                      </a:lnTo>
                      <a:lnTo>
                        <a:pt x="163" y="166"/>
                      </a:lnTo>
                      <a:lnTo>
                        <a:pt x="165" y="168"/>
                      </a:lnTo>
                      <a:lnTo>
                        <a:pt x="165" y="173"/>
                      </a:lnTo>
                      <a:lnTo>
                        <a:pt x="165" y="185"/>
                      </a:lnTo>
                      <a:lnTo>
                        <a:pt x="168" y="189"/>
                      </a:lnTo>
                      <a:lnTo>
                        <a:pt x="168" y="192"/>
                      </a:lnTo>
                      <a:lnTo>
                        <a:pt x="175" y="194"/>
                      </a:lnTo>
                      <a:lnTo>
                        <a:pt x="179" y="199"/>
                      </a:lnTo>
                      <a:lnTo>
                        <a:pt x="165" y="204"/>
                      </a:lnTo>
                      <a:lnTo>
                        <a:pt x="163" y="204"/>
                      </a:lnTo>
                      <a:lnTo>
                        <a:pt x="160" y="208"/>
                      </a:lnTo>
                      <a:lnTo>
                        <a:pt x="160" y="211"/>
                      </a:lnTo>
                      <a:lnTo>
                        <a:pt x="163" y="220"/>
                      </a:lnTo>
                      <a:lnTo>
                        <a:pt x="165" y="227"/>
                      </a:lnTo>
                      <a:lnTo>
                        <a:pt x="165" y="232"/>
                      </a:lnTo>
                      <a:lnTo>
                        <a:pt x="168" y="234"/>
                      </a:lnTo>
                      <a:lnTo>
                        <a:pt x="170" y="237"/>
                      </a:lnTo>
                      <a:lnTo>
                        <a:pt x="172" y="244"/>
                      </a:lnTo>
                      <a:lnTo>
                        <a:pt x="156" y="249"/>
                      </a:lnTo>
                      <a:lnTo>
                        <a:pt x="146" y="253"/>
                      </a:lnTo>
                      <a:lnTo>
                        <a:pt x="146" y="256"/>
                      </a:lnTo>
                      <a:lnTo>
                        <a:pt x="146" y="258"/>
                      </a:lnTo>
                      <a:lnTo>
                        <a:pt x="149" y="265"/>
                      </a:lnTo>
                      <a:lnTo>
                        <a:pt x="149" y="270"/>
                      </a:lnTo>
                      <a:lnTo>
                        <a:pt x="146" y="275"/>
                      </a:lnTo>
                      <a:lnTo>
                        <a:pt x="137" y="287"/>
                      </a:lnTo>
                      <a:lnTo>
                        <a:pt x="137" y="301"/>
                      </a:lnTo>
                      <a:lnTo>
                        <a:pt x="132" y="303"/>
                      </a:lnTo>
                      <a:lnTo>
                        <a:pt x="132" y="305"/>
                      </a:lnTo>
                      <a:lnTo>
                        <a:pt x="127" y="310"/>
                      </a:lnTo>
                      <a:lnTo>
                        <a:pt x="123" y="310"/>
                      </a:lnTo>
                      <a:lnTo>
                        <a:pt x="120" y="310"/>
                      </a:lnTo>
                      <a:lnTo>
                        <a:pt x="116" y="313"/>
                      </a:lnTo>
                      <a:lnTo>
                        <a:pt x="113" y="317"/>
                      </a:lnTo>
                      <a:lnTo>
                        <a:pt x="106" y="324"/>
                      </a:lnTo>
                      <a:lnTo>
                        <a:pt x="104" y="329"/>
                      </a:lnTo>
                      <a:lnTo>
                        <a:pt x="101" y="331"/>
                      </a:lnTo>
                      <a:lnTo>
                        <a:pt x="99" y="334"/>
                      </a:lnTo>
                      <a:lnTo>
                        <a:pt x="80" y="329"/>
                      </a:lnTo>
                      <a:lnTo>
                        <a:pt x="78" y="327"/>
                      </a:lnTo>
                      <a:lnTo>
                        <a:pt x="78" y="324"/>
                      </a:lnTo>
                      <a:lnTo>
                        <a:pt x="78" y="320"/>
                      </a:lnTo>
                      <a:lnTo>
                        <a:pt x="80" y="315"/>
                      </a:lnTo>
                      <a:lnTo>
                        <a:pt x="82" y="310"/>
                      </a:lnTo>
                      <a:lnTo>
                        <a:pt x="85" y="308"/>
                      </a:lnTo>
                      <a:lnTo>
                        <a:pt x="87" y="305"/>
                      </a:lnTo>
                      <a:lnTo>
                        <a:pt x="87" y="305"/>
                      </a:lnTo>
                      <a:lnTo>
                        <a:pt x="89" y="303"/>
                      </a:lnTo>
                      <a:lnTo>
                        <a:pt x="89" y="303"/>
                      </a:lnTo>
                      <a:lnTo>
                        <a:pt x="92" y="296"/>
                      </a:lnTo>
                      <a:lnTo>
                        <a:pt x="92" y="294"/>
                      </a:lnTo>
                      <a:lnTo>
                        <a:pt x="92" y="291"/>
                      </a:lnTo>
                      <a:lnTo>
                        <a:pt x="89" y="284"/>
                      </a:lnTo>
                      <a:lnTo>
                        <a:pt x="89" y="275"/>
                      </a:lnTo>
                      <a:lnTo>
                        <a:pt x="85" y="275"/>
                      </a:lnTo>
                      <a:lnTo>
                        <a:pt x="80" y="277"/>
                      </a:lnTo>
                      <a:lnTo>
                        <a:pt x="73" y="279"/>
                      </a:lnTo>
                      <a:lnTo>
                        <a:pt x="71" y="279"/>
                      </a:lnTo>
                      <a:lnTo>
                        <a:pt x="68" y="279"/>
                      </a:lnTo>
                      <a:lnTo>
                        <a:pt x="66" y="277"/>
                      </a:lnTo>
                      <a:lnTo>
                        <a:pt x="66" y="268"/>
                      </a:lnTo>
                      <a:lnTo>
                        <a:pt x="66" y="263"/>
                      </a:lnTo>
                      <a:lnTo>
                        <a:pt x="68" y="253"/>
                      </a:lnTo>
                      <a:lnTo>
                        <a:pt x="56" y="244"/>
                      </a:lnTo>
                      <a:lnTo>
                        <a:pt x="49" y="253"/>
                      </a:lnTo>
                      <a:lnTo>
                        <a:pt x="47" y="260"/>
                      </a:lnTo>
                      <a:lnTo>
                        <a:pt x="45" y="265"/>
                      </a:lnTo>
                      <a:lnTo>
                        <a:pt x="35" y="263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6" name="Freeform 7">
                  <a:extLst>
                    <a:ext uri="{FF2B5EF4-FFF2-40B4-BE49-F238E27FC236}">
                      <a16:creationId xmlns:a16="http://schemas.microsoft.com/office/drawing/2014/main" id="{9AA8E968-2A48-4F06-9CB4-BAC43F19EE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9253" y="2295525"/>
                  <a:ext cx="532209" cy="403622"/>
                </a:xfrm>
                <a:custGeom>
                  <a:avLst/>
                  <a:gdLst>
                    <a:gd name="T0" fmla="*/ 14 w 447"/>
                    <a:gd name="T1" fmla="*/ 303 h 339"/>
                    <a:gd name="T2" fmla="*/ 0 w 447"/>
                    <a:gd name="T3" fmla="*/ 265 h 339"/>
                    <a:gd name="T4" fmla="*/ 50 w 447"/>
                    <a:gd name="T5" fmla="*/ 246 h 339"/>
                    <a:gd name="T6" fmla="*/ 64 w 447"/>
                    <a:gd name="T7" fmla="*/ 261 h 339"/>
                    <a:gd name="T8" fmla="*/ 57 w 447"/>
                    <a:gd name="T9" fmla="*/ 242 h 339"/>
                    <a:gd name="T10" fmla="*/ 78 w 447"/>
                    <a:gd name="T11" fmla="*/ 218 h 339"/>
                    <a:gd name="T12" fmla="*/ 97 w 447"/>
                    <a:gd name="T13" fmla="*/ 204 h 339"/>
                    <a:gd name="T14" fmla="*/ 109 w 447"/>
                    <a:gd name="T15" fmla="*/ 175 h 339"/>
                    <a:gd name="T16" fmla="*/ 194 w 447"/>
                    <a:gd name="T17" fmla="*/ 0 h 339"/>
                    <a:gd name="T18" fmla="*/ 211 w 447"/>
                    <a:gd name="T19" fmla="*/ 10 h 339"/>
                    <a:gd name="T20" fmla="*/ 237 w 447"/>
                    <a:gd name="T21" fmla="*/ 10 h 339"/>
                    <a:gd name="T22" fmla="*/ 270 w 447"/>
                    <a:gd name="T23" fmla="*/ 19 h 339"/>
                    <a:gd name="T24" fmla="*/ 279 w 447"/>
                    <a:gd name="T25" fmla="*/ 31 h 339"/>
                    <a:gd name="T26" fmla="*/ 291 w 447"/>
                    <a:gd name="T27" fmla="*/ 21 h 339"/>
                    <a:gd name="T28" fmla="*/ 301 w 447"/>
                    <a:gd name="T29" fmla="*/ 19 h 339"/>
                    <a:gd name="T30" fmla="*/ 305 w 447"/>
                    <a:gd name="T31" fmla="*/ 38 h 339"/>
                    <a:gd name="T32" fmla="*/ 308 w 447"/>
                    <a:gd name="T33" fmla="*/ 52 h 339"/>
                    <a:gd name="T34" fmla="*/ 338 w 447"/>
                    <a:gd name="T35" fmla="*/ 31 h 339"/>
                    <a:gd name="T36" fmla="*/ 350 w 447"/>
                    <a:gd name="T37" fmla="*/ 33 h 339"/>
                    <a:gd name="T38" fmla="*/ 355 w 447"/>
                    <a:gd name="T39" fmla="*/ 59 h 339"/>
                    <a:gd name="T40" fmla="*/ 353 w 447"/>
                    <a:gd name="T41" fmla="*/ 66 h 339"/>
                    <a:gd name="T42" fmla="*/ 383 w 447"/>
                    <a:gd name="T43" fmla="*/ 50 h 339"/>
                    <a:gd name="T44" fmla="*/ 395 w 447"/>
                    <a:gd name="T45" fmla="*/ 47 h 339"/>
                    <a:gd name="T46" fmla="*/ 391 w 447"/>
                    <a:gd name="T47" fmla="*/ 36 h 339"/>
                    <a:gd name="T48" fmla="*/ 419 w 447"/>
                    <a:gd name="T49" fmla="*/ 21 h 339"/>
                    <a:gd name="T50" fmla="*/ 438 w 447"/>
                    <a:gd name="T51" fmla="*/ 17 h 339"/>
                    <a:gd name="T52" fmla="*/ 447 w 447"/>
                    <a:gd name="T53" fmla="*/ 62 h 339"/>
                    <a:gd name="T54" fmla="*/ 440 w 447"/>
                    <a:gd name="T55" fmla="*/ 71 h 339"/>
                    <a:gd name="T56" fmla="*/ 433 w 447"/>
                    <a:gd name="T57" fmla="*/ 92 h 339"/>
                    <a:gd name="T58" fmla="*/ 419 w 447"/>
                    <a:gd name="T59" fmla="*/ 97 h 339"/>
                    <a:gd name="T60" fmla="*/ 407 w 447"/>
                    <a:gd name="T61" fmla="*/ 104 h 339"/>
                    <a:gd name="T62" fmla="*/ 391 w 447"/>
                    <a:gd name="T63" fmla="*/ 114 h 339"/>
                    <a:gd name="T64" fmla="*/ 383 w 447"/>
                    <a:gd name="T65" fmla="*/ 123 h 339"/>
                    <a:gd name="T66" fmla="*/ 369 w 447"/>
                    <a:gd name="T67" fmla="*/ 126 h 339"/>
                    <a:gd name="T68" fmla="*/ 362 w 447"/>
                    <a:gd name="T69" fmla="*/ 137 h 339"/>
                    <a:gd name="T70" fmla="*/ 329 w 447"/>
                    <a:gd name="T71" fmla="*/ 145 h 339"/>
                    <a:gd name="T72" fmla="*/ 327 w 447"/>
                    <a:gd name="T73" fmla="*/ 126 h 339"/>
                    <a:gd name="T74" fmla="*/ 315 w 447"/>
                    <a:gd name="T75" fmla="*/ 107 h 339"/>
                    <a:gd name="T76" fmla="*/ 284 w 447"/>
                    <a:gd name="T77" fmla="*/ 121 h 339"/>
                    <a:gd name="T78" fmla="*/ 256 w 447"/>
                    <a:gd name="T79" fmla="*/ 126 h 339"/>
                    <a:gd name="T80" fmla="*/ 253 w 447"/>
                    <a:gd name="T81" fmla="*/ 147 h 339"/>
                    <a:gd name="T82" fmla="*/ 260 w 447"/>
                    <a:gd name="T83" fmla="*/ 159 h 339"/>
                    <a:gd name="T84" fmla="*/ 256 w 447"/>
                    <a:gd name="T85" fmla="*/ 173 h 339"/>
                    <a:gd name="T86" fmla="*/ 246 w 447"/>
                    <a:gd name="T87" fmla="*/ 201 h 339"/>
                    <a:gd name="T88" fmla="*/ 234 w 447"/>
                    <a:gd name="T89" fmla="*/ 225 h 339"/>
                    <a:gd name="T90" fmla="*/ 225 w 447"/>
                    <a:gd name="T91" fmla="*/ 225 h 339"/>
                    <a:gd name="T92" fmla="*/ 225 w 447"/>
                    <a:gd name="T93" fmla="*/ 237 h 339"/>
                    <a:gd name="T94" fmla="*/ 218 w 447"/>
                    <a:gd name="T95" fmla="*/ 246 h 339"/>
                    <a:gd name="T96" fmla="*/ 166 w 447"/>
                    <a:gd name="T97" fmla="*/ 249 h 339"/>
                    <a:gd name="T98" fmla="*/ 142 w 447"/>
                    <a:gd name="T99" fmla="*/ 275 h 339"/>
                    <a:gd name="T100" fmla="*/ 133 w 447"/>
                    <a:gd name="T101" fmla="*/ 313 h 339"/>
                    <a:gd name="T102" fmla="*/ 109 w 447"/>
                    <a:gd name="T103" fmla="*/ 306 h 339"/>
                    <a:gd name="T104" fmla="*/ 85 w 447"/>
                    <a:gd name="T105" fmla="*/ 327 h 339"/>
                    <a:gd name="T106" fmla="*/ 62 w 447"/>
                    <a:gd name="T107" fmla="*/ 308 h 339"/>
                    <a:gd name="T108" fmla="*/ 55 w 447"/>
                    <a:gd name="T109" fmla="*/ 296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47" h="339">
                      <a:moveTo>
                        <a:pt x="31" y="303"/>
                      </a:moveTo>
                      <a:lnTo>
                        <a:pt x="31" y="303"/>
                      </a:lnTo>
                      <a:lnTo>
                        <a:pt x="19" y="303"/>
                      </a:lnTo>
                      <a:lnTo>
                        <a:pt x="14" y="303"/>
                      </a:lnTo>
                      <a:lnTo>
                        <a:pt x="14" y="291"/>
                      </a:lnTo>
                      <a:lnTo>
                        <a:pt x="12" y="284"/>
                      </a:lnTo>
                      <a:lnTo>
                        <a:pt x="3" y="270"/>
                      </a:lnTo>
                      <a:lnTo>
                        <a:pt x="0" y="265"/>
                      </a:lnTo>
                      <a:lnTo>
                        <a:pt x="5" y="265"/>
                      </a:lnTo>
                      <a:lnTo>
                        <a:pt x="26" y="265"/>
                      </a:lnTo>
                      <a:lnTo>
                        <a:pt x="45" y="249"/>
                      </a:lnTo>
                      <a:lnTo>
                        <a:pt x="50" y="246"/>
                      </a:lnTo>
                      <a:lnTo>
                        <a:pt x="57" y="249"/>
                      </a:lnTo>
                      <a:lnTo>
                        <a:pt x="59" y="253"/>
                      </a:lnTo>
                      <a:lnTo>
                        <a:pt x="62" y="258"/>
                      </a:lnTo>
                      <a:lnTo>
                        <a:pt x="64" y="261"/>
                      </a:lnTo>
                      <a:lnTo>
                        <a:pt x="69" y="256"/>
                      </a:lnTo>
                      <a:lnTo>
                        <a:pt x="66" y="251"/>
                      </a:lnTo>
                      <a:lnTo>
                        <a:pt x="62" y="244"/>
                      </a:lnTo>
                      <a:lnTo>
                        <a:pt x="57" y="242"/>
                      </a:lnTo>
                      <a:lnTo>
                        <a:pt x="57" y="239"/>
                      </a:lnTo>
                      <a:lnTo>
                        <a:pt x="62" y="234"/>
                      </a:lnTo>
                      <a:lnTo>
                        <a:pt x="74" y="220"/>
                      </a:lnTo>
                      <a:lnTo>
                        <a:pt x="78" y="218"/>
                      </a:lnTo>
                      <a:lnTo>
                        <a:pt x="83" y="216"/>
                      </a:lnTo>
                      <a:lnTo>
                        <a:pt x="88" y="213"/>
                      </a:lnTo>
                      <a:lnTo>
                        <a:pt x="92" y="208"/>
                      </a:lnTo>
                      <a:lnTo>
                        <a:pt x="97" y="204"/>
                      </a:lnTo>
                      <a:lnTo>
                        <a:pt x="104" y="192"/>
                      </a:lnTo>
                      <a:lnTo>
                        <a:pt x="107" y="185"/>
                      </a:lnTo>
                      <a:lnTo>
                        <a:pt x="109" y="182"/>
                      </a:lnTo>
                      <a:lnTo>
                        <a:pt x="109" y="175"/>
                      </a:lnTo>
                      <a:lnTo>
                        <a:pt x="111" y="166"/>
                      </a:lnTo>
                      <a:lnTo>
                        <a:pt x="114" y="159"/>
                      </a:lnTo>
                      <a:lnTo>
                        <a:pt x="156" y="83"/>
                      </a:lnTo>
                      <a:lnTo>
                        <a:pt x="194" y="0"/>
                      </a:lnTo>
                      <a:lnTo>
                        <a:pt x="197" y="0"/>
                      </a:lnTo>
                      <a:lnTo>
                        <a:pt x="204" y="5"/>
                      </a:lnTo>
                      <a:lnTo>
                        <a:pt x="206" y="7"/>
                      </a:lnTo>
                      <a:lnTo>
                        <a:pt x="211" y="10"/>
                      </a:lnTo>
                      <a:lnTo>
                        <a:pt x="220" y="14"/>
                      </a:lnTo>
                      <a:lnTo>
                        <a:pt x="225" y="14"/>
                      </a:lnTo>
                      <a:lnTo>
                        <a:pt x="227" y="12"/>
                      </a:lnTo>
                      <a:lnTo>
                        <a:pt x="237" y="10"/>
                      </a:lnTo>
                      <a:lnTo>
                        <a:pt x="253" y="12"/>
                      </a:lnTo>
                      <a:lnTo>
                        <a:pt x="258" y="14"/>
                      </a:lnTo>
                      <a:lnTo>
                        <a:pt x="265" y="17"/>
                      </a:lnTo>
                      <a:lnTo>
                        <a:pt x="270" y="19"/>
                      </a:lnTo>
                      <a:lnTo>
                        <a:pt x="275" y="24"/>
                      </a:lnTo>
                      <a:lnTo>
                        <a:pt x="277" y="29"/>
                      </a:lnTo>
                      <a:lnTo>
                        <a:pt x="277" y="31"/>
                      </a:lnTo>
                      <a:lnTo>
                        <a:pt x="279" y="31"/>
                      </a:lnTo>
                      <a:lnTo>
                        <a:pt x="284" y="31"/>
                      </a:lnTo>
                      <a:lnTo>
                        <a:pt x="284" y="31"/>
                      </a:lnTo>
                      <a:lnTo>
                        <a:pt x="286" y="29"/>
                      </a:lnTo>
                      <a:lnTo>
                        <a:pt x="291" y="21"/>
                      </a:lnTo>
                      <a:lnTo>
                        <a:pt x="294" y="19"/>
                      </a:lnTo>
                      <a:lnTo>
                        <a:pt x="296" y="19"/>
                      </a:lnTo>
                      <a:lnTo>
                        <a:pt x="298" y="19"/>
                      </a:lnTo>
                      <a:lnTo>
                        <a:pt x="301" y="19"/>
                      </a:lnTo>
                      <a:lnTo>
                        <a:pt x="303" y="21"/>
                      </a:lnTo>
                      <a:lnTo>
                        <a:pt x="305" y="24"/>
                      </a:lnTo>
                      <a:lnTo>
                        <a:pt x="305" y="33"/>
                      </a:lnTo>
                      <a:lnTo>
                        <a:pt x="305" y="38"/>
                      </a:lnTo>
                      <a:lnTo>
                        <a:pt x="305" y="43"/>
                      </a:lnTo>
                      <a:lnTo>
                        <a:pt x="305" y="47"/>
                      </a:lnTo>
                      <a:lnTo>
                        <a:pt x="308" y="50"/>
                      </a:lnTo>
                      <a:lnTo>
                        <a:pt x="308" y="52"/>
                      </a:lnTo>
                      <a:lnTo>
                        <a:pt x="310" y="50"/>
                      </a:lnTo>
                      <a:lnTo>
                        <a:pt x="317" y="43"/>
                      </a:lnTo>
                      <a:lnTo>
                        <a:pt x="327" y="38"/>
                      </a:lnTo>
                      <a:lnTo>
                        <a:pt x="338" y="31"/>
                      </a:lnTo>
                      <a:lnTo>
                        <a:pt x="346" y="31"/>
                      </a:lnTo>
                      <a:lnTo>
                        <a:pt x="346" y="29"/>
                      </a:lnTo>
                      <a:lnTo>
                        <a:pt x="348" y="31"/>
                      </a:lnTo>
                      <a:lnTo>
                        <a:pt x="350" y="33"/>
                      </a:lnTo>
                      <a:lnTo>
                        <a:pt x="355" y="43"/>
                      </a:lnTo>
                      <a:lnTo>
                        <a:pt x="357" y="50"/>
                      </a:lnTo>
                      <a:lnTo>
                        <a:pt x="357" y="57"/>
                      </a:lnTo>
                      <a:lnTo>
                        <a:pt x="355" y="59"/>
                      </a:lnTo>
                      <a:lnTo>
                        <a:pt x="355" y="62"/>
                      </a:lnTo>
                      <a:lnTo>
                        <a:pt x="353" y="64"/>
                      </a:lnTo>
                      <a:lnTo>
                        <a:pt x="350" y="64"/>
                      </a:lnTo>
                      <a:lnTo>
                        <a:pt x="353" y="66"/>
                      </a:lnTo>
                      <a:lnTo>
                        <a:pt x="355" y="66"/>
                      </a:lnTo>
                      <a:lnTo>
                        <a:pt x="369" y="62"/>
                      </a:lnTo>
                      <a:lnTo>
                        <a:pt x="381" y="50"/>
                      </a:lnTo>
                      <a:lnTo>
                        <a:pt x="383" y="50"/>
                      </a:lnTo>
                      <a:lnTo>
                        <a:pt x="388" y="52"/>
                      </a:lnTo>
                      <a:lnTo>
                        <a:pt x="393" y="52"/>
                      </a:lnTo>
                      <a:lnTo>
                        <a:pt x="395" y="52"/>
                      </a:lnTo>
                      <a:lnTo>
                        <a:pt x="395" y="47"/>
                      </a:lnTo>
                      <a:lnTo>
                        <a:pt x="395" y="45"/>
                      </a:lnTo>
                      <a:lnTo>
                        <a:pt x="391" y="40"/>
                      </a:lnTo>
                      <a:lnTo>
                        <a:pt x="391" y="40"/>
                      </a:lnTo>
                      <a:lnTo>
                        <a:pt x="391" y="36"/>
                      </a:lnTo>
                      <a:lnTo>
                        <a:pt x="391" y="33"/>
                      </a:lnTo>
                      <a:lnTo>
                        <a:pt x="395" y="26"/>
                      </a:lnTo>
                      <a:lnTo>
                        <a:pt x="409" y="17"/>
                      </a:lnTo>
                      <a:lnTo>
                        <a:pt x="419" y="21"/>
                      </a:lnTo>
                      <a:lnTo>
                        <a:pt x="431" y="7"/>
                      </a:lnTo>
                      <a:lnTo>
                        <a:pt x="435" y="12"/>
                      </a:lnTo>
                      <a:lnTo>
                        <a:pt x="435" y="12"/>
                      </a:lnTo>
                      <a:lnTo>
                        <a:pt x="438" y="17"/>
                      </a:lnTo>
                      <a:lnTo>
                        <a:pt x="438" y="19"/>
                      </a:lnTo>
                      <a:lnTo>
                        <a:pt x="435" y="31"/>
                      </a:lnTo>
                      <a:lnTo>
                        <a:pt x="435" y="38"/>
                      </a:lnTo>
                      <a:lnTo>
                        <a:pt x="447" y="62"/>
                      </a:lnTo>
                      <a:lnTo>
                        <a:pt x="443" y="64"/>
                      </a:lnTo>
                      <a:lnTo>
                        <a:pt x="443" y="66"/>
                      </a:lnTo>
                      <a:lnTo>
                        <a:pt x="440" y="71"/>
                      </a:lnTo>
                      <a:lnTo>
                        <a:pt x="440" y="71"/>
                      </a:lnTo>
                      <a:lnTo>
                        <a:pt x="440" y="73"/>
                      </a:lnTo>
                      <a:lnTo>
                        <a:pt x="440" y="73"/>
                      </a:lnTo>
                      <a:lnTo>
                        <a:pt x="440" y="81"/>
                      </a:lnTo>
                      <a:lnTo>
                        <a:pt x="433" y="92"/>
                      </a:lnTo>
                      <a:lnTo>
                        <a:pt x="428" y="95"/>
                      </a:lnTo>
                      <a:lnTo>
                        <a:pt x="426" y="97"/>
                      </a:lnTo>
                      <a:lnTo>
                        <a:pt x="424" y="97"/>
                      </a:lnTo>
                      <a:lnTo>
                        <a:pt x="419" y="97"/>
                      </a:lnTo>
                      <a:lnTo>
                        <a:pt x="417" y="100"/>
                      </a:lnTo>
                      <a:lnTo>
                        <a:pt x="414" y="104"/>
                      </a:lnTo>
                      <a:lnTo>
                        <a:pt x="412" y="104"/>
                      </a:lnTo>
                      <a:lnTo>
                        <a:pt x="407" y="104"/>
                      </a:lnTo>
                      <a:lnTo>
                        <a:pt x="393" y="107"/>
                      </a:lnTo>
                      <a:lnTo>
                        <a:pt x="391" y="109"/>
                      </a:lnTo>
                      <a:lnTo>
                        <a:pt x="391" y="111"/>
                      </a:lnTo>
                      <a:lnTo>
                        <a:pt x="391" y="114"/>
                      </a:lnTo>
                      <a:lnTo>
                        <a:pt x="388" y="116"/>
                      </a:lnTo>
                      <a:lnTo>
                        <a:pt x="386" y="118"/>
                      </a:lnTo>
                      <a:lnTo>
                        <a:pt x="383" y="121"/>
                      </a:lnTo>
                      <a:lnTo>
                        <a:pt x="383" y="123"/>
                      </a:lnTo>
                      <a:lnTo>
                        <a:pt x="386" y="128"/>
                      </a:lnTo>
                      <a:lnTo>
                        <a:pt x="372" y="126"/>
                      </a:lnTo>
                      <a:lnTo>
                        <a:pt x="369" y="123"/>
                      </a:lnTo>
                      <a:lnTo>
                        <a:pt x="369" y="126"/>
                      </a:lnTo>
                      <a:lnTo>
                        <a:pt x="369" y="130"/>
                      </a:lnTo>
                      <a:lnTo>
                        <a:pt x="369" y="137"/>
                      </a:lnTo>
                      <a:lnTo>
                        <a:pt x="367" y="137"/>
                      </a:lnTo>
                      <a:lnTo>
                        <a:pt x="362" y="137"/>
                      </a:lnTo>
                      <a:lnTo>
                        <a:pt x="355" y="140"/>
                      </a:lnTo>
                      <a:lnTo>
                        <a:pt x="350" y="140"/>
                      </a:lnTo>
                      <a:lnTo>
                        <a:pt x="336" y="145"/>
                      </a:lnTo>
                      <a:lnTo>
                        <a:pt x="329" y="145"/>
                      </a:lnTo>
                      <a:lnTo>
                        <a:pt x="329" y="142"/>
                      </a:lnTo>
                      <a:lnTo>
                        <a:pt x="329" y="140"/>
                      </a:lnTo>
                      <a:lnTo>
                        <a:pt x="329" y="137"/>
                      </a:lnTo>
                      <a:lnTo>
                        <a:pt x="327" y="126"/>
                      </a:lnTo>
                      <a:lnTo>
                        <a:pt x="327" y="121"/>
                      </a:lnTo>
                      <a:lnTo>
                        <a:pt x="324" y="104"/>
                      </a:lnTo>
                      <a:lnTo>
                        <a:pt x="320" y="104"/>
                      </a:lnTo>
                      <a:lnTo>
                        <a:pt x="315" y="107"/>
                      </a:lnTo>
                      <a:lnTo>
                        <a:pt x="312" y="107"/>
                      </a:lnTo>
                      <a:lnTo>
                        <a:pt x="308" y="109"/>
                      </a:lnTo>
                      <a:lnTo>
                        <a:pt x="291" y="118"/>
                      </a:lnTo>
                      <a:lnTo>
                        <a:pt x="284" y="121"/>
                      </a:lnTo>
                      <a:lnTo>
                        <a:pt x="279" y="121"/>
                      </a:lnTo>
                      <a:lnTo>
                        <a:pt x="275" y="118"/>
                      </a:lnTo>
                      <a:lnTo>
                        <a:pt x="258" y="123"/>
                      </a:lnTo>
                      <a:lnTo>
                        <a:pt x="256" y="126"/>
                      </a:lnTo>
                      <a:lnTo>
                        <a:pt x="256" y="130"/>
                      </a:lnTo>
                      <a:lnTo>
                        <a:pt x="253" y="133"/>
                      </a:lnTo>
                      <a:lnTo>
                        <a:pt x="253" y="142"/>
                      </a:lnTo>
                      <a:lnTo>
                        <a:pt x="253" y="147"/>
                      </a:lnTo>
                      <a:lnTo>
                        <a:pt x="256" y="149"/>
                      </a:lnTo>
                      <a:lnTo>
                        <a:pt x="256" y="152"/>
                      </a:lnTo>
                      <a:lnTo>
                        <a:pt x="258" y="154"/>
                      </a:lnTo>
                      <a:lnTo>
                        <a:pt x="260" y="159"/>
                      </a:lnTo>
                      <a:lnTo>
                        <a:pt x="263" y="166"/>
                      </a:lnTo>
                      <a:lnTo>
                        <a:pt x="260" y="168"/>
                      </a:lnTo>
                      <a:lnTo>
                        <a:pt x="258" y="171"/>
                      </a:lnTo>
                      <a:lnTo>
                        <a:pt x="256" y="173"/>
                      </a:lnTo>
                      <a:lnTo>
                        <a:pt x="251" y="173"/>
                      </a:lnTo>
                      <a:lnTo>
                        <a:pt x="244" y="178"/>
                      </a:lnTo>
                      <a:lnTo>
                        <a:pt x="246" y="192"/>
                      </a:lnTo>
                      <a:lnTo>
                        <a:pt x="246" y="201"/>
                      </a:lnTo>
                      <a:lnTo>
                        <a:pt x="249" y="213"/>
                      </a:lnTo>
                      <a:lnTo>
                        <a:pt x="246" y="216"/>
                      </a:lnTo>
                      <a:lnTo>
                        <a:pt x="237" y="225"/>
                      </a:lnTo>
                      <a:lnTo>
                        <a:pt x="234" y="225"/>
                      </a:lnTo>
                      <a:lnTo>
                        <a:pt x="230" y="225"/>
                      </a:lnTo>
                      <a:lnTo>
                        <a:pt x="227" y="223"/>
                      </a:lnTo>
                      <a:lnTo>
                        <a:pt x="225" y="223"/>
                      </a:lnTo>
                      <a:lnTo>
                        <a:pt x="225" y="225"/>
                      </a:lnTo>
                      <a:lnTo>
                        <a:pt x="223" y="227"/>
                      </a:lnTo>
                      <a:lnTo>
                        <a:pt x="223" y="232"/>
                      </a:lnTo>
                      <a:lnTo>
                        <a:pt x="225" y="237"/>
                      </a:lnTo>
                      <a:lnTo>
                        <a:pt x="225" y="237"/>
                      </a:lnTo>
                      <a:lnTo>
                        <a:pt x="225" y="239"/>
                      </a:lnTo>
                      <a:lnTo>
                        <a:pt x="225" y="239"/>
                      </a:lnTo>
                      <a:lnTo>
                        <a:pt x="225" y="242"/>
                      </a:lnTo>
                      <a:lnTo>
                        <a:pt x="218" y="246"/>
                      </a:lnTo>
                      <a:lnTo>
                        <a:pt x="204" y="242"/>
                      </a:lnTo>
                      <a:lnTo>
                        <a:pt x="182" y="242"/>
                      </a:lnTo>
                      <a:lnTo>
                        <a:pt x="173" y="244"/>
                      </a:lnTo>
                      <a:lnTo>
                        <a:pt x="166" y="249"/>
                      </a:lnTo>
                      <a:lnTo>
                        <a:pt x="154" y="268"/>
                      </a:lnTo>
                      <a:lnTo>
                        <a:pt x="152" y="272"/>
                      </a:lnTo>
                      <a:lnTo>
                        <a:pt x="149" y="275"/>
                      </a:lnTo>
                      <a:lnTo>
                        <a:pt x="142" y="275"/>
                      </a:lnTo>
                      <a:lnTo>
                        <a:pt x="133" y="287"/>
                      </a:lnTo>
                      <a:lnTo>
                        <a:pt x="130" y="291"/>
                      </a:lnTo>
                      <a:lnTo>
                        <a:pt x="133" y="298"/>
                      </a:lnTo>
                      <a:lnTo>
                        <a:pt x="133" y="313"/>
                      </a:lnTo>
                      <a:lnTo>
                        <a:pt x="123" y="310"/>
                      </a:lnTo>
                      <a:lnTo>
                        <a:pt x="116" y="306"/>
                      </a:lnTo>
                      <a:lnTo>
                        <a:pt x="114" y="306"/>
                      </a:lnTo>
                      <a:lnTo>
                        <a:pt x="109" y="306"/>
                      </a:lnTo>
                      <a:lnTo>
                        <a:pt x="107" y="306"/>
                      </a:lnTo>
                      <a:lnTo>
                        <a:pt x="102" y="308"/>
                      </a:lnTo>
                      <a:lnTo>
                        <a:pt x="95" y="315"/>
                      </a:lnTo>
                      <a:lnTo>
                        <a:pt x="85" y="327"/>
                      </a:lnTo>
                      <a:lnTo>
                        <a:pt x="78" y="334"/>
                      </a:lnTo>
                      <a:lnTo>
                        <a:pt x="71" y="339"/>
                      </a:lnTo>
                      <a:lnTo>
                        <a:pt x="66" y="334"/>
                      </a:lnTo>
                      <a:lnTo>
                        <a:pt x="62" y="308"/>
                      </a:lnTo>
                      <a:lnTo>
                        <a:pt x="59" y="303"/>
                      </a:lnTo>
                      <a:lnTo>
                        <a:pt x="57" y="298"/>
                      </a:lnTo>
                      <a:lnTo>
                        <a:pt x="55" y="296"/>
                      </a:lnTo>
                      <a:lnTo>
                        <a:pt x="55" y="296"/>
                      </a:lnTo>
                      <a:lnTo>
                        <a:pt x="50" y="296"/>
                      </a:lnTo>
                      <a:lnTo>
                        <a:pt x="48" y="298"/>
                      </a:lnTo>
                      <a:lnTo>
                        <a:pt x="31" y="303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7" name="Freeform 9">
                  <a:extLst>
                    <a:ext uri="{FF2B5EF4-FFF2-40B4-BE49-F238E27FC236}">
                      <a16:creationId xmlns:a16="http://schemas.microsoft.com/office/drawing/2014/main" id="{E62EC09A-CB65-40B8-84E4-6F00366CDE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8340" y="1258490"/>
                  <a:ext cx="314325" cy="253603"/>
                </a:xfrm>
                <a:custGeom>
                  <a:avLst/>
                  <a:gdLst>
                    <a:gd name="T0" fmla="*/ 28 w 264"/>
                    <a:gd name="T1" fmla="*/ 211 h 213"/>
                    <a:gd name="T2" fmla="*/ 18 w 264"/>
                    <a:gd name="T3" fmla="*/ 208 h 213"/>
                    <a:gd name="T4" fmla="*/ 14 w 264"/>
                    <a:gd name="T5" fmla="*/ 194 h 213"/>
                    <a:gd name="T6" fmla="*/ 21 w 264"/>
                    <a:gd name="T7" fmla="*/ 180 h 213"/>
                    <a:gd name="T8" fmla="*/ 47 w 264"/>
                    <a:gd name="T9" fmla="*/ 177 h 213"/>
                    <a:gd name="T10" fmla="*/ 59 w 264"/>
                    <a:gd name="T11" fmla="*/ 170 h 213"/>
                    <a:gd name="T12" fmla="*/ 28 w 264"/>
                    <a:gd name="T13" fmla="*/ 175 h 213"/>
                    <a:gd name="T14" fmla="*/ 16 w 264"/>
                    <a:gd name="T15" fmla="*/ 173 h 213"/>
                    <a:gd name="T16" fmla="*/ 2 w 264"/>
                    <a:gd name="T17" fmla="*/ 154 h 213"/>
                    <a:gd name="T18" fmla="*/ 2 w 264"/>
                    <a:gd name="T19" fmla="*/ 137 h 213"/>
                    <a:gd name="T20" fmla="*/ 7 w 264"/>
                    <a:gd name="T21" fmla="*/ 132 h 213"/>
                    <a:gd name="T22" fmla="*/ 11 w 264"/>
                    <a:gd name="T23" fmla="*/ 111 h 213"/>
                    <a:gd name="T24" fmla="*/ 16 w 264"/>
                    <a:gd name="T25" fmla="*/ 104 h 213"/>
                    <a:gd name="T26" fmla="*/ 52 w 264"/>
                    <a:gd name="T27" fmla="*/ 76 h 213"/>
                    <a:gd name="T28" fmla="*/ 61 w 264"/>
                    <a:gd name="T29" fmla="*/ 59 h 213"/>
                    <a:gd name="T30" fmla="*/ 75 w 264"/>
                    <a:gd name="T31" fmla="*/ 54 h 213"/>
                    <a:gd name="T32" fmla="*/ 85 w 264"/>
                    <a:gd name="T33" fmla="*/ 47 h 213"/>
                    <a:gd name="T34" fmla="*/ 94 w 264"/>
                    <a:gd name="T35" fmla="*/ 33 h 213"/>
                    <a:gd name="T36" fmla="*/ 104 w 264"/>
                    <a:gd name="T37" fmla="*/ 31 h 213"/>
                    <a:gd name="T38" fmla="*/ 123 w 264"/>
                    <a:gd name="T39" fmla="*/ 28 h 213"/>
                    <a:gd name="T40" fmla="*/ 139 w 264"/>
                    <a:gd name="T41" fmla="*/ 21 h 213"/>
                    <a:gd name="T42" fmla="*/ 194 w 264"/>
                    <a:gd name="T43" fmla="*/ 16 h 213"/>
                    <a:gd name="T44" fmla="*/ 205 w 264"/>
                    <a:gd name="T45" fmla="*/ 7 h 213"/>
                    <a:gd name="T46" fmla="*/ 215 w 264"/>
                    <a:gd name="T47" fmla="*/ 7 h 213"/>
                    <a:gd name="T48" fmla="*/ 229 w 264"/>
                    <a:gd name="T49" fmla="*/ 0 h 213"/>
                    <a:gd name="T50" fmla="*/ 234 w 264"/>
                    <a:gd name="T51" fmla="*/ 12 h 213"/>
                    <a:gd name="T52" fmla="*/ 231 w 264"/>
                    <a:gd name="T53" fmla="*/ 35 h 213"/>
                    <a:gd name="T54" fmla="*/ 241 w 264"/>
                    <a:gd name="T55" fmla="*/ 38 h 213"/>
                    <a:gd name="T56" fmla="*/ 253 w 264"/>
                    <a:gd name="T57" fmla="*/ 38 h 213"/>
                    <a:gd name="T58" fmla="*/ 264 w 264"/>
                    <a:gd name="T59" fmla="*/ 45 h 213"/>
                    <a:gd name="T60" fmla="*/ 264 w 264"/>
                    <a:gd name="T61" fmla="*/ 59 h 213"/>
                    <a:gd name="T62" fmla="*/ 255 w 264"/>
                    <a:gd name="T63" fmla="*/ 68 h 213"/>
                    <a:gd name="T64" fmla="*/ 236 w 264"/>
                    <a:gd name="T65" fmla="*/ 80 h 213"/>
                    <a:gd name="T66" fmla="*/ 217 w 264"/>
                    <a:gd name="T67" fmla="*/ 106 h 213"/>
                    <a:gd name="T68" fmla="*/ 220 w 264"/>
                    <a:gd name="T69" fmla="*/ 121 h 213"/>
                    <a:gd name="T70" fmla="*/ 231 w 264"/>
                    <a:gd name="T71" fmla="*/ 130 h 213"/>
                    <a:gd name="T72" fmla="*/ 229 w 264"/>
                    <a:gd name="T73" fmla="*/ 147 h 213"/>
                    <a:gd name="T74" fmla="*/ 224 w 264"/>
                    <a:gd name="T75" fmla="*/ 147 h 213"/>
                    <a:gd name="T76" fmla="*/ 184 w 264"/>
                    <a:gd name="T77" fmla="*/ 161 h 213"/>
                    <a:gd name="T78" fmla="*/ 153 w 264"/>
                    <a:gd name="T79" fmla="*/ 161 h 213"/>
                    <a:gd name="T80" fmla="*/ 146 w 264"/>
                    <a:gd name="T81" fmla="*/ 163 h 213"/>
                    <a:gd name="T82" fmla="*/ 134 w 264"/>
                    <a:gd name="T83" fmla="*/ 170 h 213"/>
                    <a:gd name="T84" fmla="*/ 130 w 264"/>
                    <a:gd name="T85" fmla="*/ 168 h 213"/>
                    <a:gd name="T86" fmla="*/ 125 w 264"/>
                    <a:gd name="T87" fmla="*/ 170 h 213"/>
                    <a:gd name="T88" fmla="*/ 120 w 264"/>
                    <a:gd name="T89" fmla="*/ 175 h 213"/>
                    <a:gd name="T90" fmla="*/ 118 w 264"/>
                    <a:gd name="T91" fmla="*/ 185 h 213"/>
                    <a:gd name="T92" fmla="*/ 115 w 264"/>
                    <a:gd name="T93" fmla="*/ 189 h 213"/>
                    <a:gd name="T94" fmla="*/ 111 w 264"/>
                    <a:gd name="T95" fmla="*/ 196 h 213"/>
                    <a:gd name="T96" fmla="*/ 111 w 264"/>
                    <a:gd name="T97" fmla="*/ 203 h 213"/>
                    <a:gd name="T98" fmla="*/ 104 w 264"/>
                    <a:gd name="T99" fmla="*/ 211 h 213"/>
                    <a:gd name="T100" fmla="*/ 97 w 264"/>
                    <a:gd name="T101" fmla="*/ 208 h 213"/>
                    <a:gd name="T102" fmla="*/ 82 w 264"/>
                    <a:gd name="T103" fmla="*/ 201 h 213"/>
                    <a:gd name="T104" fmla="*/ 78 w 264"/>
                    <a:gd name="T105" fmla="*/ 201 h 213"/>
                    <a:gd name="T106" fmla="*/ 73 w 264"/>
                    <a:gd name="T107" fmla="*/ 203 h 213"/>
                    <a:gd name="T108" fmla="*/ 54 w 264"/>
                    <a:gd name="T109" fmla="*/ 203 h 213"/>
                    <a:gd name="T110" fmla="*/ 28 w 264"/>
                    <a:gd name="T111" fmla="*/ 211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264" h="213">
                      <a:moveTo>
                        <a:pt x="28" y="211"/>
                      </a:moveTo>
                      <a:lnTo>
                        <a:pt x="28" y="211"/>
                      </a:lnTo>
                      <a:lnTo>
                        <a:pt x="21" y="208"/>
                      </a:lnTo>
                      <a:lnTo>
                        <a:pt x="18" y="208"/>
                      </a:lnTo>
                      <a:lnTo>
                        <a:pt x="16" y="201"/>
                      </a:lnTo>
                      <a:lnTo>
                        <a:pt x="14" y="194"/>
                      </a:lnTo>
                      <a:lnTo>
                        <a:pt x="16" y="182"/>
                      </a:lnTo>
                      <a:lnTo>
                        <a:pt x="21" y="180"/>
                      </a:lnTo>
                      <a:lnTo>
                        <a:pt x="28" y="177"/>
                      </a:lnTo>
                      <a:lnTo>
                        <a:pt x="47" y="177"/>
                      </a:lnTo>
                      <a:lnTo>
                        <a:pt x="54" y="175"/>
                      </a:lnTo>
                      <a:lnTo>
                        <a:pt x="59" y="170"/>
                      </a:lnTo>
                      <a:lnTo>
                        <a:pt x="63" y="168"/>
                      </a:lnTo>
                      <a:lnTo>
                        <a:pt x="28" y="175"/>
                      </a:lnTo>
                      <a:lnTo>
                        <a:pt x="21" y="175"/>
                      </a:lnTo>
                      <a:lnTo>
                        <a:pt x="16" y="173"/>
                      </a:lnTo>
                      <a:lnTo>
                        <a:pt x="9" y="170"/>
                      </a:lnTo>
                      <a:lnTo>
                        <a:pt x="2" y="154"/>
                      </a:lnTo>
                      <a:lnTo>
                        <a:pt x="0" y="142"/>
                      </a:lnTo>
                      <a:lnTo>
                        <a:pt x="2" y="137"/>
                      </a:lnTo>
                      <a:lnTo>
                        <a:pt x="4" y="135"/>
                      </a:lnTo>
                      <a:lnTo>
                        <a:pt x="7" y="132"/>
                      </a:lnTo>
                      <a:lnTo>
                        <a:pt x="9" y="128"/>
                      </a:lnTo>
                      <a:lnTo>
                        <a:pt x="11" y="111"/>
                      </a:lnTo>
                      <a:lnTo>
                        <a:pt x="11" y="106"/>
                      </a:lnTo>
                      <a:lnTo>
                        <a:pt x="16" y="104"/>
                      </a:lnTo>
                      <a:lnTo>
                        <a:pt x="40" y="87"/>
                      </a:lnTo>
                      <a:lnTo>
                        <a:pt x="52" y="76"/>
                      </a:lnTo>
                      <a:lnTo>
                        <a:pt x="56" y="61"/>
                      </a:lnTo>
                      <a:lnTo>
                        <a:pt x="61" y="59"/>
                      </a:lnTo>
                      <a:lnTo>
                        <a:pt x="68" y="57"/>
                      </a:lnTo>
                      <a:lnTo>
                        <a:pt x="75" y="54"/>
                      </a:lnTo>
                      <a:lnTo>
                        <a:pt x="82" y="50"/>
                      </a:lnTo>
                      <a:lnTo>
                        <a:pt x="85" y="47"/>
                      </a:lnTo>
                      <a:lnTo>
                        <a:pt x="89" y="38"/>
                      </a:lnTo>
                      <a:lnTo>
                        <a:pt x="94" y="33"/>
                      </a:lnTo>
                      <a:lnTo>
                        <a:pt x="99" y="31"/>
                      </a:lnTo>
                      <a:lnTo>
                        <a:pt x="104" y="31"/>
                      </a:lnTo>
                      <a:lnTo>
                        <a:pt x="115" y="31"/>
                      </a:lnTo>
                      <a:lnTo>
                        <a:pt x="123" y="28"/>
                      </a:lnTo>
                      <a:lnTo>
                        <a:pt x="134" y="24"/>
                      </a:lnTo>
                      <a:lnTo>
                        <a:pt x="139" y="21"/>
                      </a:lnTo>
                      <a:lnTo>
                        <a:pt x="189" y="19"/>
                      </a:lnTo>
                      <a:lnTo>
                        <a:pt x="194" y="16"/>
                      </a:lnTo>
                      <a:lnTo>
                        <a:pt x="203" y="9"/>
                      </a:lnTo>
                      <a:lnTo>
                        <a:pt x="205" y="7"/>
                      </a:lnTo>
                      <a:lnTo>
                        <a:pt x="208" y="7"/>
                      </a:lnTo>
                      <a:lnTo>
                        <a:pt x="215" y="7"/>
                      </a:lnTo>
                      <a:lnTo>
                        <a:pt x="220" y="5"/>
                      </a:lnTo>
                      <a:lnTo>
                        <a:pt x="229" y="0"/>
                      </a:lnTo>
                      <a:lnTo>
                        <a:pt x="231" y="5"/>
                      </a:lnTo>
                      <a:lnTo>
                        <a:pt x="234" y="12"/>
                      </a:lnTo>
                      <a:lnTo>
                        <a:pt x="231" y="28"/>
                      </a:lnTo>
                      <a:lnTo>
                        <a:pt x="231" y="35"/>
                      </a:lnTo>
                      <a:lnTo>
                        <a:pt x="236" y="40"/>
                      </a:lnTo>
                      <a:lnTo>
                        <a:pt x="241" y="38"/>
                      </a:lnTo>
                      <a:lnTo>
                        <a:pt x="246" y="38"/>
                      </a:lnTo>
                      <a:lnTo>
                        <a:pt x="253" y="38"/>
                      </a:lnTo>
                      <a:lnTo>
                        <a:pt x="260" y="40"/>
                      </a:lnTo>
                      <a:lnTo>
                        <a:pt x="264" y="45"/>
                      </a:lnTo>
                      <a:lnTo>
                        <a:pt x="264" y="52"/>
                      </a:lnTo>
                      <a:lnTo>
                        <a:pt x="264" y="59"/>
                      </a:lnTo>
                      <a:lnTo>
                        <a:pt x="260" y="64"/>
                      </a:lnTo>
                      <a:lnTo>
                        <a:pt x="255" y="68"/>
                      </a:lnTo>
                      <a:lnTo>
                        <a:pt x="246" y="73"/>
                      </a:lnTo>
                      <a:lnTo>
                        <a:pt x="236" y="80"/>
                      </a:lnTo>
                      <a:lnTo>
                        <a:pt x="222" y="97"/>
                      </a:lnTo>
                      <a:lnTo>
                        <a:pt x="217" y="106"/>
                      </a:lnTo>
                      <a:lnTo>
                        <a:pt x="217" y="113"/>
                      </a:lnTo>
                      <a:lnTo>
                        <a:pt x="220" y="121"/>
                      </a:lnTo>
                      <a:lnTo>
                        <a:pt x="229" y="128"/>
                      </a:lnTo>
                      <a:lnTo>
                        <a:pt x="231" y="130"/>
                      </a:lnTo>
                      <a:lnTo>
                        <a:pt x="231" y="137"/>
                      </a:lnTo>
                      <a:lnTo>
                        <a:pt x="229" y="147"/>
                      </a:lnTo>
                      <a:lnTo>
                        <a:pt x="229" y="147"/>
                      </a:lnTo>
                      <a:lnTo>
                        <a:pt x="224" y="147"/>
                      </a:lnTo>
                      <a:lnTo>
                        <a:pt x="194" y="161"/>
                      </a:lnTo>
                      <a:lnTo>
                        <a:pt x="184" y="161"/>
                      </a:lnTo>
                      <a:lnTo>
                        <a:pt x="158" y="161"/>
                      </a:lnTo>
                      <a:lnTo>
                        <a:pt x="153" y="161"/>
                      </a:lnTo>
                      <a:lnTo>
                        <a:pt x="149" y="163"/>
                      </a:lnTo>
                      <a:lnTo>
                        <a:pt x="146" y="163"/>
                      </a:lnTo>
                      <a:lnTo>
                        <a:pt x="139" y="168"/>
                      </a:lnTo>
                      <a:lnTo>
                        <a:pt x="134" y="170"/>
                      </a:lnTo>
                      <a:lnTo>
                        <a:pt x="132" y="168"/>
                      </a:lnTo>
                      <a:lnTo>
                        <a:pt x="130" y="168"/>
                      </a:lnTo>
                      <a:lnTo>
                        <a:pt x="127" y="168"/>
                      </a:lnTo>
                      <a:lnTo>
                        <a:pt x="125" y="170"/>
                      </a:lnTo>
                      <a:lnTo>
                        <a:pt x="123" y="173"/>
                      </a:lnTo>
                      <a:lnTo>
                        <a:pt x="120" y="175"/>
                      </a:lnTo>
                      <a:lnTo>
                        <a:pt x="120" y="177"/>
                      </a:lnTo>
                      <a:lnTo>
                        <a:pt x="118" y="185"/>
                      </a:lnTo>
                      <a:lnTo>
                        <a:pt x="118" y="187"/>
                      </a:lnTo>
                      <a:lnTo>
                        <a:pt x="115" y="189"/>
                      </a:lnTo>
                      <a:lnTo>
                        <a:pt x="113" y="192"/>
                      </a:lnTo>
                      <a:lnTo>
                        <a:pt x="111" y="196"/>
                      </a:lnTo>
                      <a:lnTo>
                        <a:pt x="111" y="199"/>
                      </a:lnTo>
                      <a:lnTo>
                        <a:pt x="111" y="203"/>
                      </a:lnTo>
                      <a:lnTo>
                        <a:pt x="104" y="213"/>
                      </a:lnTo>
                      <a:lnTo>
                        <a:pt x="104" y="211"/>
                      </a:lnTo>
                      <a:lnTo>
                        <a:pt x="99" y="211"/>
                      </a:lnTo>
                      <a:lnTo>
                        <a:pt x="97" y="208"/>
                      </a:lnTo>
                      <a:lnTo>
                        <a:pt x="89" y="206"/>
                      </a:lnTo>
                      <a:lnTo>
                        <a:pt x="82" y="201"/>
                      </a:lnTo>
                      <a:lnTo>
                        <a:pt x="78" y="199"/>
                      </a:lnTo>
                      <a:lnTo>
                        <a:pt x="78" y="201"/>
                      </a:lnTo>
                      <a:lnTo>
                        <a:pt x="75" y="203"/>
                      </a:lnTo>
                      <a:lnTo>
                        <a:pt x="73" y="203"/>
                      </a:lnTo>
                      <a:lnTo>
                        <a:pt x="70" y="206"/>
                      </a:lnTo>
                      <a:lnTo>
                        <a:pt x="54" y="203"/>
                      </a:lnTo>
                      <a:lnTo>
                        <a:pt x="30" y="211"/>
                      </a:lnTo>
                      <a:lnTo>
                        <a:pt x="28" y="211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8" name="Freeform 11">
                  <a:extLst>
                    <a:ext uri="{FF2B5EF4-FFF2-40B4-BE49-F238E27FC236}">
                      <a16:creationId xmlns:a16="http://schemas.microsoft.com/office/drawing/2014/main" id="{31CF9588-2F23-491E-8ACC-1CB32E2291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7365" y="3192066"/>
                  <a:ext cx="775097" cy="507206"/>
                </a:xfrm>
                <a:custGeom>
                  <a:avLst/>
                  <a:gdLst>
                    <a:gd name="T0" fmla="*/ 599 w 651"/>
                    <a:gd name="T1" fmla="*/ 99 h 426"/>
                    <a:gd name="T2" fmla="*/ 627 w 651"/>
                    <a:gd name="T3" fmla="*/ 90 h 426"/>
                    <a:gd name="T4" fmla="*/ 646 w 651"/>
                    <a:gd name="T5" fmla="*/ 104 h 426"/>
                    <a:gd name="T6" fmla="*/ 622 w 651"/>
                    <a:gd name="T7" fmla="*/ 154 h 426"/>
                    <a:gd name="T8" fmla="*/ 584 w 651"/>
                    <a:gd name="T9" fmla="*/ 156 h 426"/>
                    <a:gd name="T10" fmla="*/ 563 w 651"/>
                    <a:gd name="T11" fmla="*/ 175 h 426"/>
                    <a:gd name="T12" fmla="*/ 537 w 651"/>
                    <a:gd name="T13" fmla="*/ 175 h 426"/>
                    <a:gd name="T14" fmla="*/ 532 w 651"/>
                    <a:gd name="T15" fmla="*/ 196 h 426"/>
                    <a:gd name="T16" fmla="*/ 469 w 651"/>
                    <a:gd name="T17" fmla="*/ 275 h 426"/>
                    <a:gd name="T18" fmla="*/ 445 w 651"/>
                    <a:gd name="T19" fmla="*/ 327 h 426"/>
                    <a:gd name="T20" fmla="*/ 440 w 651"/>
                    <a:gd name="T21" fmla="*/ 336 h 426"/>
                    <a:gd name="T22" fmla="*/ 435 w 651"/>
                    <a:gd name="T23" fmla="*/ 348 h 426"/>
                    <a:gd name="T24" fmla="*/ 431 w 651"/>
                    <a:gd name="T25" fmla="*/ 360 h 426"/>
                    <a:gd name="T26" fmla="*/ 400 w 651"/>
                    <a:gd name="T27" fmla="*/ 369 h 426"/>
                    <a:gd name="T28" fmla="*/ 346 w 651"/>
                    <a:gd name="T29" fmla="*/ 374 h 426"/>
                    <a:gd name="T30" fmla="*/ 327 w 651"/>
                    <a:gd name="T31" fmla="*/ 381 h 426"/>
                    <a:gd name="T32" fmla="*/ 310 w 651"/>
                    <a:gd name="T33" fmla="*/ 388 h 426"/>
                    <a:gd name="T34" fmla="*/ 289 w 651"/>
                    <a:gd name="T35" fmla="*/ 398 h 426"/>
                    <a:gd name="T36" fmla="*/ 270 w 651"/>
                    <a:gd name="T37" fmla="*/ 407 h 426"/>
                    <a:gd name="T38" fmla="*/ 251 w 651"/>
                    <a:gd name="T39" fmla="*/ 424 h 426"/>
                    <a:gd name="T40" fmla="*/ 211 w 651"/>
                    <a:gd name="T41" fmla="*/ 419 h 426"/>
                    <a:gd name="T42" fmla="*/ 180 w 651"/>
                    <a:gd name="T43" fmla="*/ 381 h 426"/>
                    <a:gd name="T44" fmla="*/ 156 w 651"/>
                    <a:gd name="T45" fmla="*/ 374 h 426"/>
                    <a:gd name="T46" fmla="*/ 128 w 651"/>
                    <a:gd name="T47" fmla="*/ 381 h 426"/>
                    <a:gd name="T48" fmla="*/ 99 w 651"/>
                    <a:gd name="T49" fmla="*/ 388 h 426"/>
                    <a:gd name="T50" fmla="*/ 62 w 651"/>
                    <a:gd name="T51" fmla="*/ 376 h 426"/>
                    <a:gd name="T52" fmla="*/ 52 w 651"/>
                    <a:gd name="T53" fmla="*/ 379 h 426"/>
                    <a:gd name="T54" fmla="*/ 21 w 651"/>
                    <a:gd name="T55" fmla="*/ 362 h 426"/>
                    <a:gd name="T56" fmla="*/ 2 w 651"/>
                    <a:gd name="T57" fmla="*/ 341 h 426"/>
                    <a:gd name="T58" fmla="*/ 7 w 651"/>
                    <a:gd name="T59" fmla="*/ 265 h 426"/>
                    <a:gd name="T60" fmla="*/ 31 w 651"/>
                    <a:gd name="T61" fmla="*/ 232 h 426"/>
                    <a:gd name="T62" fmla="*/ 10 w 651"/>
                    <a:gd name="T63" fmla="*/ 225 h 426"/>
                    <a:gd name="T64" fmla="*/ 29 w 651"/>
                    <a:gd name="T65" fmla="*/ 196 h 426"/>
                    <a:gd name="T66" fmla="*/ 43 w 651"/>
                    <a:gd name="T67" fmla="*/ 201 h 426"/>
                    <a:gd name="T68" fmla="*/ 57 w 651"/>
                    <a:gd name="T69" fmla="*/ 223 h 426"/>
                    <a:gd name="T70" fmla="*/ 69 w 651"/>
                    <a:gd name="T71" fmla="*/ 220 h 426"/>
                    <a:gd name="T72" fmla="*/ 88 w 651"/>
                    <a:gd name="T73" fmla="*/ 223 h 426"/>
                    <a:gd name="T74" fmla="*/ 102 w 651"/>
                    <a:gd name="T75" fmla="*/ 199 h 426"/>
                    <a:gd name="T76" fmla="*/ 144 w 651"/>
                    <a:gd name="T77" fmla="*/ 185 h 426"/>
                    <a:gd name="T78" fmla="*/ 182 w 651"/>
                    <a:gd name="T79" fmla="*/ 187 h 426"/>
                    <a:gd name="T80" fmla="*/ 192 w 651"/>
                    <a:gd name="T81" fmla="*/ 133 h 426"/>
                    <a:gd name="T82" fmla="*/ 175 w 651"/>
                    <a:gd name="T83" fmla="*/ 121 h 426"/>
                    <a:gd name="T84" fmla="*/ 161 w 651"/>
                    <a:gd name="T85" fmla="*/ 99 h 426"/>
                    <a:gd name="T86" fmla="*/ 168 w 651"/>
                    <a:gd name="T87" fmla="*/ 85 h 426"/>
                    <a:gd name="T88" fmla="*/ 178 w 651"/>
                    <a:gd name="T89" fmla="*/ 85 h 426"/>
                    <a:gd name="T90" fmla="*/ 182 w 651"/>
                    <a:gd name="T91" fmla="*/ 73 h 426"/>
                    <a:gd name="T92" fmla="*/ 192 w 651"/>
                    <a:gd name="T93" fmla="*/ 71 h 426"/>
                    <a:gd name="T94" fmla="*/ 204 w 651"/>
                    <a:gd name="T95" fmla="*/ 62 h 426"/>
                    <a:gd name="T96" fmla="*/ 222 w 651"/>
                    <a:gd name="T97" fmla="*/ 52 h 426"/>
                    <a:gd name="T98" fmla="*/ 258 w 651"/>
                    <a:gd name="T99" fmla="*/ 40 h 426"/>
                    <a:gd name="T100" fmla="*/ 253 w 651"/>
                    <a:gd name="T101" fmla="*/ 0 h 426"/>
                    <a:gd name="T102" fmla="*/ 293 w 651"/>
                    <a:gd name="T103" fmla="*/ 9 h 426"/>
                    <a:gd name="T104" fmla="*/ 315 w 651"/>
                    <a:gd name="T105" fmla="*/ 12 h 426"/>
                    <a:gd name="T106" fmla="*/ 376 w 651"/>
                    <a:gd name="T107" fmla="*/ 47 h 426"/>
                    <a:gd name="T108" fmla="*/ 438 w 651"/>
                    <a:gd name="T109" fmla="*/ 71 h 426"/>
                    <a:gd name="T110" fmla="*/ 471 w 651"/>
                    <a:gd name="T111" fmla="*/ 66 h 426"/>
                    <a:gd name="T112" fmla="*/ 495 w 651"/>
                    <a:gd name="T113" fmla="*/ 52 h 426"/>
                    <a:gd name="T114" fmla="*/ 504 w 651"/>
                    <a:gd name="T115" fmla="*/ 35 h 426"/>
                    <a:gd name="T116" fmla="*/ 540 w 651"/>
                    <a:gd name="T117" fmla="*/ 26 h 426"/>
                    <a:gd name="T118" fmla="*/ 544 w 651"/>
                    <a:gd name="T119" fmla="*/ 33 h 426"/>
                    <a:gd name="T120" fmla="*/ 549 w 651"/>
                    <a:gd name="T121" fmla="*/ 45 h 426"/>
                    <a:gd name="T122" fmla="*/ 568 w 651"/>
                    <a:gd name="T123" fmla="*/ 66 h 426"/>
                    <a:gd name="T124" fmla="*/ 575 w 651"/>
                    <a:gd name="T125" fmla="*/ 90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51" h="426">
                      <a:moveTo>
                        <a:pt x="589" y="97"/>
                      </a:moveTo>
                      <a:lnTo>
                        <a:pt x="589" y="97"/>
                      </a:lnTo>
                      <a:lnTo>
                        <a:pt x="592" y="95"/>
                      </a:lnTo>
                      <a:lnTo>
                        <a:pt x="594" y="95"/>
                      </a:lnTo>
                      <a:lnTo>
                        <a:pt x="599" y="99"/>
                      </a:lnTo>
                      <a:lnTo>
                        <a:pt x="603" y="99"/>
                      </a:lnTo>
                      <a:lnTo>
                        <a:pt x="610" y="97"/>
                      </a:lnTo>
                      <a:lnTo>
                        <a:pt x="620" y="95"/>
                      </a:lnTo>
                      <a:lnTo>
                        <a:pt x="625" y="90"/>
                      </a:lnTo>
                      <a:lnTo>
                        <a:pt x="627" y="90"/>
                      </a:lnTo>
                      <a:lnTo>
                        <a:pt x="627" y="90"/>
                      </a:lnTo>
                      <a:lnTo>
                        <a:pt x="637" y="88"/>
                      </a:lnTo>
                      <a:lnTo>
                        <a:pt x="646" y="90"/>
                      </a:lnTo>
                      <a:lnTo>
                        <a:pt x="651" y="92"/>
                      </a:lnTo>
                      <a:lnTo>
                        <a:pt x="646" y="104"/>
                      </a:lnTo>
                      <a:lnTo>
                        <a:pt x="644" y="111"/>
                      </a:lnTo>
                      <a:lnTo>
                        <a:pt x="637" y="125"/>
                      </a:lnTo>
                      <a:lnTo>
                        <a:pt x="629" y="137"/>
                      </a:lnTo>
                      <a:lnTo>
                        <a:pt x="627" y="149"/>
                      </a:lnTo>
                      <a:lnTo>
                        <a:pt x="622" y="154"/>
                      </a:lnTo>
                      <a:lnTo>
                        <a:pt x="620" y="166"/>
                      </a:lnTo>
                      <a:lnTo>
                        <a:pt x="610" y="166"/>
                      </a:lnTo>
                      <a:lnTo>
                        <a:pt x="592" y="156"/>
                      </a:lnTo>
                      <a:lnTo>
                        <a:pt x="587" y="154"/>
                      </a:lnTo>
                      <a:lnTo>
                        <a:pt x="584" y="156"/>
                      </a:lnTo>
                      <a:lnTo>
                        <a:pt x="580" y="166"/>
                      </a:lnTo>
                      <a:lnTo>
                        <a:pt x="575" y="170"/>
                      </a:lnTo>
                      <a:lnTo>
                        <a:pt x="573" y="170"/>
                      </a:lnTo>
                      <a:lnTo>
                        <a:pt x="568" y="173"/>
                      </a:lnTo>
                      <a:lnTo>
                        <a:pt x="563" y="175"/>
                      </a:lnTo>
                      <a:lnTo>
                        <a:pt x="561" y="173"/>
                      </a:lnTo>
                      <a:lnTo>
                        <a:pt x="556" y="173"/>
                      </a:lnTo>
                      <a:lnTo>
                        <a:pt x="551" y="170"/>
                      </a:lnTo>
                      <a:lnTo>
                        <a:pt x="549" y="173"/>
                      </a:lnTo>
                      <a:lnTo>
                        <a:pt x="537" y="175"/>
                      </a:lnTo>
                      <a:lnTo>
                        <a:pt x="535" y="178"/>
                      </a:lnTo>
                      <a:lnTo>
                        <a:pt x="535" y="180"/>
                      </a:lnTo>
                      <a:lnTo>
                        <a:pt x="535" y="185"/>
                      </a:lnTo>
                      <a:lnTo>
                        <a:pt x="535" y="189"/>
                      </a:lnTo>
                      <a:lnTo>
                        <a:pt x="532" y="196"/>
                      </a:lnTo>
                      <a:lnTo>
                        <a:pt x="523" y="215"/>
                      </a:lnTo>
                      <a:lnTo>
                        <a:pt x="518" y="230"/>
                      </a:lnTo>
                      <a:lnTo>
                        <a:pt x="509" y="244"/>
                      </a:lnTo>
                      <a:lnTo>
                        <a:pt x="476" y="268"/>
                      </a:lnTo>
                      <a:lnTo>
                        <a:pt x="469" y="275"/>
                      </a:lnTo>
                      <a:lnTo>
                        <a:pt x="464" y="289"/>
                      </a:lnTo>
                      <a:lnTo>
                        <a:pt x="459" y="308"/>
                      </a:lnTo>
                      <a:lnTo>
                        <a:pt x="457" y="315"/>
                      </a:lnTo>
                      <a:lnTo>
                        <a:pt x="454" y="317"/>
                      </a:lnTo>
                      <a:lnTo>
                        <a:pt x="445" y="327"/>
                      </a:lnTo>
                      <a:lnTo>
                        <a:pt x="440" y="329"/>
                      </a:lnTo>
                      <a:lnTo>
                        <a:pt x="443" y="331"/>
                      </a:lnTo>
                      <a:lnTo>
                        <a:pt x="440" y="334"/>
                      </a:lnTo>
                      <a:lnTo>
                        <a:pt x="440" y="334"/>
                      </a:lnTo>
                      <a:lnTo>
                        <a:pt x="440" y="336"/>
                      </a:lnTo>
                      <a:lnTo>
                        <a:pt x="435" y="341"/>
                      </a:lnTo>
                      <a:lnTo>
                        <a:pt x="435" y="341"/>
                      </a:lnTo>
                      <a:lnTo>
                        <a:pt x="435" y="346"/>
                      </a:lnTo>
                      <a:lnTo>
                        <a:pt x="435" y="348"/>
                      </a:lnTo>
                      <a:lnTo>
                        <a:pt x="435" y="348"/>
                      </a:lnTo>
                      <a:lnTo>
                        <a:pt x="438" y="353"/>
                      </a:lnTo>
                      <a:lnTo>
                        <a:pt x="438" y="355"/>
                      </a:lnTo>
                      <a:lnTo>
                        <a:pt x="438" y="357"/>
                      </a:lnTo>
                      <a:lnTo>
                        <a:pt x="438" y="360"/>
                      </a:lnTo>
                      <a:lnTo>
                        <a:pt x="431" y="360"/>
                      </a:lnTo>
                      <a:lnTo>
                        <a:pt x="421" y="360"/>
                      </a:lnTo>
                      <a:lnTo>
                        <a:pt x="414" y="362"/>
                      </a:lnTo>
                      <a:lnTo>
                        <a:pt x="407" y="367"/>
                      </a:lnTo>
                      <a:lnTo>
                        <a:pt x="402" y="369"/>
                      </a:lnTo>
                      <a:lnTo>
                        <a:pt x="400" y="369"/>
                      </a:lnTo>
                      <a:lnTo>
                        <a:pt x="398" y="369"/>
                      </a:lnTo>
                      <a:lnTo>
                        <a:pt x="393" y="367"/>
                      </a:lnTo>
                      <a:lnTo>
                        <a:pt x="390" y="367"/>
                      </a:lnTo>
                      <a:lnTo>
                        <a:pt x="374" y="365"/>
                      </a:lnTo>
                      <a:lnTo>
                        <a:pt x="346" y="374"/>
                      </a:lnTo>
                      <a:lnTo>
                        <a:pt x="338" y="376"/>
                      </a:lnTo>
                      <a:lnTo>
                        <a:pt x="336" y="379"/>
                      </a:lnTo>
                      <a:lnTo>
                        <a:pt x="336" y="379"/>
                      </a:lnTo>
                      <a:lnTo>
                        <a:pt x="334" y="379"/>
                      </a:lnTo>
                      <a:lnTo>
                        <a:pt x="327" y="381"/>
                      </a:lnTo>
                      <a:lnTo>
                        <a:pt x="324" y="381"/>
                      </a:lnTo>
                      <a:lnTo>
                        <a:pt x="322" y="384"/>
                      </a:lnTo>
                      <a:lnTo>
                        <a:pt x="322" y="386"/>
                      </a:lnTo>
                      <a:lnTo>
                        <a:pt x="315" y="386"/>
                      </a:lnTo>
                      <a:lnTo>
                        <a:pt x="310" y="388"/>
                      </a:lnTo>
                      <a:lnTo>
                        <a:pt x="308" y="391"/>
                      </a:lnTo>
                      <a:lnTo>
                        <a:pt x="308" y="395"/>
                      </a:lnTo>
                      <a:lnTo>
                        <a:pt x="303" y="395"/>
                      </a:lnTo>
                      <a:lnTo>
                        <a:pt x="293" y="398"/>
                      </a:lnTo>
                      <a:lnTo>
                        <a:pt x="289" y="398"/>
                      </a:lnTo>
                      <a:lnTo>
                        <a:pt x="277" y="398"/>
                      </a:lnTo>
                      <a:lnTo>
                        <a:pt x="272" y="400"/>
                      </a:lnTo>
                      <a:lnTo>
                        <a:pt x="270" y="402"/>
                      </a:lnTo>
                      <a:lnTo>
                        <a:pt x="270" y="405"/>
                      </a:lnTo>
                      <a:lnTo>
                        <a:pt x="270" y="407"/>
                      </a:lnTo>
                      <a:lnTo>
                        <a:pt x="272" y="412"/>
                      </a:lnTo>
                      <a:lnTo>
                        <a:pt x="272" y="412"/>
                      </a:lnTo>
                      <a:lnTo>
                        <a:pt x="270" y="414"/>
                      </a:lnTo>
                      <a:lnTo>
                        <a:pt x="258" y="419"/>
                      </a:lnTo>
                      <a:lnTo>
                        <a:pt x="251" y="424"/>
                      </a:lnTo>
                      <a:lnTo>
                        <a:pt x="244" y="426"/>
                      </a:lnTo>
                      <a:lnTo>
                        <a:pt x="241" y="426"/>
                      </a:lnTo>
                      <a:lnTo>
                        <a:pt x="230" y="424"/>
                      </a:lnTo>
                      <a:lnTo>
                        <a:pt x="222" y="421"/>
                      </a:lnTo>
                      <a:lnTo>
                        <a:pt x="211" y="419"/>
                      </a:lnTo>
                      <a:lnTo>
                        <a:pt x="189" y="398"/>
                      </a:lnTo>
                      <a:lnTo>
                        <a:pt x="185" y="395"/>
                      </a:lnTo>
                      <a:lnTo>
                        <a:pt x="180" y="391"/>
                      </a:lnTo>
                      <a:lnTo>
                        <a:pt x="180" y="388"/>
                      </a:lnTo>
                      <a:lnTo>
                        <a:pt x="180" y="381"/>
                      </a:lnTo>
                      <a:lnTo>
                        <a:pt x="178" y="376"/>
                      </a:lnTo>
                      <a:lnTo>
                        <a:pt x="170" y="372"/>
                      </a:lnTo>
                      <a:lnTo>
                        <a:pt x="163" y="374"/>
                      </a:lnTo>
                      <a:lnTo>
                        <a:pt x="161" y="374"/>
                      </a:lnTo>
                      <a:lnTo>
                        <a:pt x="156" y="374"/>
                      </a:lnTo>
                      <a:lnTo>
                        <a:pt x="154" y="374"/>
                      </a:lnTo>
                      <a:lnTo>
                        <a:pt x="147" y="374"/>
                      </a:lnTo>
                      <a:lnTo>
                        <a:pt x="133" y="376"/>
                      </a:lnTo>
                      <a:lnTo>
                        <a:pt x="130" y="379"/>
                      </a:lnTo>
                      <a:lnTo>
                        <a:pt x="128" y="381"/>
                      </a:lnTo>
                      <a:lnTo>
                        <a:pt x="128" y="384"/>
                      </a:lnTo>
                      <a:lnTo>
                        <a:pt x="125" y="388"/>
                      </a:lnTo>
                      <a:lnTo>
                        <a:pt x="121" y="391"/>
                      </a:lnTo>
                      <a:lnTo>
                        <a:pt x="114" y="391"/>
                      </a:lnTo>
                      <a:lnTo>
                        <a:pt x="99" y="388"/>
                      </a:lnTo>
                      <a:lnTo>
                        <a:pt x="95" y="386"/>
                      </a:lnTo>
                      <a:lnTo>
                        <a:pt x="83" y="376"/>
                      </a:lnTo>
                      <a:lnTo>
                        <a:pt x="78" y="374"/>
                      </a:lnTo>
                      <a:lnTo>
                        <a:pt x="66" y="376"/>
                      </a:lnTo>
                      <a:lnTo>
                        <a:pt x="62" y="376"/>
                      </a:lnTo>
                      <a:lnTo>
                        <a:pt x="62" y="379"/>
                      </a:lnTo>
                      <a:lnTo>
                        <a:pt x="59" y="381"/>
                      </a:lnTo>
                      <a:lnTo>
                        <a:pt x="57" y="381"/>
                      </a:lnTo>
                      <a:lnTo>
                        <a:pt x="55" y="381"/>
                      </a:lnTo>
                      <a:lnTo>
                        <a:pt x="52" y="379"/>
                      </a:lnTo>
                      <a:lnTo>
                        <a:pt x="43" y="374"/>
                      </a:lnTo>
                      <a:lnTo>
                        <a:pt x="29" y="372"/>
                      </a:lnTo>
                      <a:lnTo>
                        <a:pt x="26" y="369"/>
                      </a:lnTo>
                      <a:lnTo>
                        <a:pt x="24" y="367"/>
                      </a:lnTo>
                      <a:lnTo>
                        <a:pt x="21" y="362"/>
                      </a:lnTo>
                      <a:lnTo>
                        <a:pt x="17" y="357"/>
                      </a:lnTo>
                      <a:lnTo>
                        <a:pt x="12" y="357"/>
                      </a:lnTo>
                      <a:lnTo>
                        <a:pt x="5" y="350"/>
                      </a:lnTo>
                      <a:lnTo>
                        <a:pt x="0" y="348"/>
                      </a:lnTo>
                      <a:lnTo>
                        <a:pt x="2" y="341"/>
                      </a:lnTo>
                      <a:lnTo>
                        <a:pt x="5" y="301"/>
                      </a:lnTo>
                      <a:lnTo>
                        <a:pt x="5" y="298"/>
                      </a:lnTo>
                      <a:lnTo>
                        <a:pt x="2" y="289"/>
                      </a:lnTo>
                      <a:lnTo>
                        <a:pt x="2" y="284"/>
                      </a:lnTo>
                      <a:lnTo>
                        <a:pt x="7" y="265"/>
                      </a:lnTo>
                      <a:lnTo>
                        <a:pt x="10" y="253"/>
                      </a:lnTo>
                      <a:lnTo>
                        <a:pt x="14" y="244"/>
                      </a:lnTo>
                      <a:lnTo>
                        <a:pt x="21" y="239"/>
                      </a:lnTo>
                      <a:lnTo>
                        <a:pt x="29" y="241"/>
                      </a:lnTo>
                      <a:lnTo>
                        <a:pt x="31" y="232"/>
                      </a:lnTo>
                      <a:lnTo>
                        <a:pt x="31" y="230"/>
                      </a:lnTo>
                      <a:lnTo>
                        <a:pt x="29" y="232"/>
                      </a:lnTo>
                      <a:lnTo>
                        <a:pt x="21" y="234"/>
                      </a:lnTo>
                      <a:lnTo>
                        <a:pt x="12" y="232"/>
                      </a:lnTo>
                      <a:lnTo>
                        <a:pt x="10" y="225"/>
                      </a:lnTo>
                      <a:lnTo>
                        <a:pt x="17" y="185"/>
                      </a:lnTo>
                      <a:lnTo>
                        <a:pt x="21" y="192"/>
                      </a:lnTo>
                      <a:lnTo>
                        <a:pt x="24" y="196"/>
                      </a:lnTo>
                      <a:lnTo>
                        <a:pt x="26" y="196"/>
                      </a:lnTo>
                      <a:lnTo>
                        <a:pt x="29" y="196"/>
                      </a:lnTo>
                      <a:lnTo>
                        <a:pt x="31" y="196"/>
                      </a:lnTo>
                      <a:lnTo>
                        <a:pt x="33" y="194"/>
                      </a:lnTo>
                      <a:lnTo>
                        <a:pt x="36" y="194"/>
                      </a:lnTo>
                      <a:lnTo>
                        <a:pt x="40" y="196"/>
                      </a:lnTo>
                      <a:lnTo>
                        <a:pt x="43" y="201"/>
                      </a:lnTo>
                      <a:lnTo>
                        <a:pt x="45" y="204"/>
                      </a:lnTo>
                      <a:lnTo>
                        <a:pt x="52" y="215"/>
                      </a:lnTo>
                      <a:lnTo>
                        <a:pt x="55" y="220"/>
                      </a:lnTo>
                      <a:lnTo>
                        <a:pt x="55" y="223"/>
                      </a:lnTo>
                      <a:lnTo>
                        <a:pt x="57" y="223"/>
                      </a:lnTo>
                      <a:lnTo>
                        <a:pt x="59" y="220"/>
                      </a:lnTo>
                      <a:lnTo>
                        <a:pt x="59" y="218"/>
                      </a:lnTo>
                      <a:lnTo>
                        <a:pt x="62" y="218"/>
                      </a:lnTo>
                      <a:lnTo>
                        <a:pt x="64" y="218"/>
                      </a:lnTo>
                      <a:lnTo>
                        <a:pt x="69" y="220"/>
                      </a:lnTo>
                      <a:lnTo>
                        <a:pt x="71" y="223"/>
                      </a:lnTo>
                      <a:lnTo>
                        <a:pt x="76" y="225"/>
                      </a:lnTo>
                      <a:lnTo>
                        <a:pt x="78" y="227"/>
                      </a:lnTo>
                      <a:lnTo>
                        <a:pt x="85" y="225"/>
                      </a:lnTo>
                      <a:lnTo>
                        <a:pt x="88" y="223"/>
                      </a:lnTo>
                      <a:lnTo>
                        <a:pt x="88" y="220"/>
                      </a:lnTo>
                      <a:lnTo>
                        <a:pt x="88" y="215"/>
                      </a:lnTo>
                      <a:lnTo>
                        <a:pt x="92" y="206"/>
                      </a:lnTo>
                      <a:lnTo>
                        <a:pt x="95" y="204"/>
                      </a:lnTo>
                      <a:lnTo>
                        <a:pt x="102" y="199"/>
                      </a:lnTo>
                      <a:lnTo>
                        <a:pt x="102" y="196"/>
                      </a:lnTo>
                      <a:lnTo>
                        <a:pt x="104" y="194"/>
                      </a:lnTo>
                      <a:lnTo>
                        <a:pt x="107" y="189"/>
                      </a:lnTo>
                      <a:lnTo>
                        <a:pt x="114" y="189"/>
                      </a:lnTo>
                      <a:lnTo>
                        <a:pt x="144" y="185"/>
                      </a:lnTo>
                      <a:lnTo>
                        <a:pt x="159" y="189"/>
                      </a:lnTo>
                      <a:lnTo>
                        <a:pt x="166" y="192"/>
                      </a:lnTo>
                      <a:lnTo>
                        <a:pt x="168" y="192"/>
                      </a:lnTo>
                      <a:lnTo>
                        <a:pt x="178" y="196"/>
                      </a:lnTo>
                      <a:lnTo>
                        <a:pt x="182" y="187"/>
                      </a:lnTo>
                      <a:lnTo>
                        <a:pt x="185" y="185"/>
                      </a:lnTo>
                      <a:lnTo>
                        <a:pt x="189" y="173"/>
                      </a:lnTo>
                      <a:lnTo>
                        <a:pt x="194" y="154"/>
                      </a:lnTo>
                      <a:lnTo>
                        <a:pt x="194" y="142"/>
                      </a:lnTo>
                      <a:lnTo>
                        <a:pt x="192" y="133"/>
                      </a:lnTo>
                      <a:lnTo>
                        <a:pt x="189" y="128"/>
                      </a:lnTo>
                      <a:lnTo>
                        <a:pt x="187" y="123"/>
                      </a:lnTo>
                      <a:lnTo>
                        <a:pt x="182" y="123"/>
                      </a:lnTo>
                      <a:lnTo>
                        <a:pt x="178" y="123"/>
                      </a:lnTo>
                      <a:lnTo>
                        <a:pt x="175" y="121"/>
                      </a:lnTo>
                      <a:lnTo>
                        <a:pt x="170" y="114"/>
                      </a:lnTo>
                      <a:lnTo>
                        <a:pt x="163" y="107"/>
                      </a:lnTo>
                      <a:lnTo>
                        <a:pt x="163" y="102"/>
                      </a:lnTo>
                      <a:lnTo>
                        <a:pt x="161" y="102"/>
                      </a:lnTo>
                      <a:lnTo>
                        <a:pt x="161" y="99"/>
                      </a:lnTo>
                      <a:lnTo>
                        <a:pt x="163" y="95"/>
                      </a:lnTo>
                      <a:lnTo>
                        <a:pt x="163" y="92"/>
                      </a:lnTo>
                      <a:lnTo>
                        <a:pt x="166" y="90"/>
                      </a:lnTo>
                      <a:lnTo>
                        <a:pt x="166" y="88"/>
                      </a:lnTo>
                      <a:lnTo>
                        <a:pt x="168" y="85"/>
                      </a:lnTo>
                      <a:lnTo>
                        <a:pt x="170" y="85"/>
                      </a:lnTo>
                      <a:lnTo>
                        <a:pt x="173" y="85"/>
                      </a:lnTo>
                      <a:lnTo>
                        <a:pt x="175" y="85"/>
                      </a:lnTo>
                      <a:lnTo>
                        <a:pt x="175" y="85"/>
                      </a:lnTo>
                      <a:lnTo>
                        <a:pt x="178" y="85"/>
                      </a:lnTo>
                      <a:lnTo>
                        <a:pt x="178" y="83"/>
                      </a:lnTo>
                      <a:lnTo>
                        <a:pt x="180" y="80"/>
                      </a:lnTo>
                      <a:lnTo>
                        <a:pt x="180" y="78"/>
                      </a:lnTo>
                      <a:lnTo>
                        <a:pt x="182" y="76"/>
                      </a:lnTo>
                      <a:lnTo>
                        <a:pt x="182" y="73"/>
                      </a:lnTo>
                      <a:lnTo>
                        <a:pt x="182" y="71"/>
                      </a:lnTo>
                      <a:lnTo>
                        <a:pt x="185" y="71"/>
                      </a:lnTo>
                      <a:lnTo>
                        <a:pt x="187" y="69"/>
                      </a:lnTo>
                      <a:lnTo>
                        <a:pt x="189" y="69"/>
                      </a:lnTo>
                      <a:lnTo>
                        <a:pt x="192" y="71"/>
                      </a:lnTo>
                      <a:lnTo>
                        <a:pt x="194" y="73"/>
                      </a:lnTo>
                      <a:lnTo>
                        <a:pt x="196" y="73"/>
                      </a:lnTo>
                      <a:lnTo>
                        <a:pt x="199" y="73"/>
                      </a:lnTo>
                      <a:lnTo>
                        <a:pt x="204" y="66"/>
                      </a:lnTo>
                      <a:lnTo>
                        <a:pt x="204" y="62"/>
                      </a:lnTo>
                      <a:lnTo>
                        <a:pt x="204" y="59"/>
                      </a:lnTo>
                      <a:lnTo>
                        <a:pt x="208" y="59"/>
                      </a:lnTo>
                      <a:lnTo>
                        <a:pt x="220" y="59"/>
                      </a:lnTo>
                      <a:lnTo>
                        <a:pt x="222" y="57"/>
                      </a:lnTo>
                      <a:lnTo>
                        <a:pt x="222" y="52"/>
                      </a:lnTo>
                      <a:lnTo>
                        <a:pt x="227" y="52"/>
                      </a:lnTo>
                      <a:lnTo>
                        <a:pt x="239" y="50"/>
                      </a:lnTo>
                      <a:lnTo>
                        <a:pt x="244" y="47"/>
                      </a:lnTo>
                      <a:lnTo>
                        <a:pt x="256" y="45"/>
                      </a:lnTo>
                      <a:lnTo>
                        <a:pt x="258" y="40"/>
                      </a:lnTo>
                      <a:lnTo>
                        <a:pt x="258" y="38"/>
                      </a:lnTo>
                      <a:lnTo>
                        <a:pt x="258" y="33"/>
                      </a:lnTo>
                      <a:lnTo>
                        <a:pt x="258" y="24"/>
                      </a:lnTo>
                      <a:lnTo>
                        <a:pt x="251" y="5"/>
                      </a:lnTo>
                      <a:lnTo>
                        <a:pt x="253" y="0"/>
                      </a:lnTo>
                      <a:lnTo>
                        <a:pt x="277" y="5"/>
                      </a:lnTo>
                      <a:lnTo>
                        <a:pt x="284" y="2"/>
                      </a:lnTo>
                      <a:lnTo>
                        <a:pt x="289" y="5"/>
                      </a:lnTo>
                      <a:lnTo>
                        <a:pt x="291" y="5"/>
                      </a:lnTo>
                      <a:lnTo>
                        <a:pt x="293" y="9"/>
                      </a:lnTo>
                      <a:lnTo>
                        <a:pt x="298" y="14"/>
                      </a:lnTo>
                      <a:lnTo>
                        <a:pt x="301" y="14"/>
                      </a:lnTo>
                      <a:lnTo>
                        <a:pt x="303" y="14"/>
                      </a:lnTo>
                      <a:lnTo>
                        <a:pt x="310" y="12"/>
                      </a:lnTo>
                      <a:lnTo>
                        <a:pt x="315" y="12"/>
                      </a:lnTo>
                      <a:lnTo>
                        <a:pt x="317" y="14"/>
                      </a:lnTo>
                      <a:lnTo>
                        <a:pt x="327" y="19"/>
                      </a:lnTo>
                      <a:lnTo>
                        <a:pt x="334" y="28"/>
                      </a:lnTo>
                      <a:lnTo>
                        <a:pt x="360" y="43"/>
                      </a:lnTo>
                      <a:lnTo>
                        <a:pt x="376" y="47"/>
                      </a:lnTo>
                      <a:lnTo>
                        <a:pt x="386" y="52"/>
                      </a:lnTo>
                      <a:lnTo>
                        <a:pt x="405" y="66"/>
                      </a:lnTo>
                      <a:lnTo>
                        <a:pt x="409" y="66"/>
                      </a:lnTo>
                      <a:lnTo>
                        <a:pt x="433" y="69"/>
                      </a:lnTo>
                      <a:lnTo>
                        <a:pt x="438" y="71"/>
                      </a:lnTo>
                      <a:lnTo>
                        <a:pt x="445" y="76"/>
                      </a:lnTo>
                      <a:lnTo>
                        <a:pt x="461" y="76"/>
                      </a:lnTo>
                      <a:lnTo>
                        <a:pt x="464" y="76"/>
                      </a:lnTo>
                      <a:lnTo>
                        <a:pt x="466" y="73"/>
                      </a:lnTo>
                      <a:lnTo>
                        <a:pt x="471" y="66"/>
                      </a:lnTo>
                      <a:lnTo>
                        <a:pt x="476" y="62"/>
                      </a:lnTo>
                      <a:lnTo>
                        <a:pt x="485" y="57"/>
                      </a:lnTo>
                      <a:lnTo>
                        <a:pt x="487" y="57"/>
                      </a:lnTo>
                      <a:lnTo>
                        <a:pt x="492" y="54"/>
                      </a:lnTo>
                      <a:lnTo>
                        <a:pt x="495" y="52"/>
                      </a:lnTo>
                      <a:lnTo>
                        <a:pt x="497" y="50"/>
                      </a:lnTo>
                      <a:lnTo>
                        <a:pt x="499" y="45"/>
                      </a:lnTo>
                      <a:lnTo>
                        <a:pt x="502" y="43"/>
                      </a:lnTo>
                      <a:lnTo>
                        <a:pt x="502" y="40"/>
                      </a:lnTo>
                      <a:lnTo>
                        <a:pt x="504" y="35"/>
                      </a:lnTo>
                      <a:lnTo>
                        <a:pt x="513" y="35"/>
                      </a:lnTo>
                      <a:lnTo>
                        <a:pt x="525" y="28"/>
                      </a:lnTo>
                      <a:lnTo>
                        <a:pt x="528" y="28"/>
                      </a:lnTo>
                      <a:lnTo>
                        <a:pt x="530" y="28"/>
                      </a:lnTo>
                      <a:lnTo>
                        <a:pt x="540" y="26"/>
                      </a:lnTo>
                      <a:lnTo>
                        <a:pt x="542" y="26"/>
                      </a:lnTo>
                      <a:lnTo>
                        <a:pt x="544" y="26"/>
                      </a:lnTo>
                      <a:lnTo>
                        <a:pt x="544" y="28"/>
                      </a:lnTo>
                      <a:lnTo>
                        <a:pt x="544" y="31"/>
                      </a:lnTo>
                      <a:lnTo>
                        <a:pt x="544" y="33"/>
                      </a:lnTo>
                      <a:lnTo>
                        <a:pt x="547" y="33"/>
                      </a:lnTo>
                      <a:lnTo>
                        <a:pt x="547" y="35"/>
                      </a:lnTo>
                      <a:lnTo>
                        <a:pt x="549" y="38"/>
                      </a:lnTo>
                      <a:lnTo>
                        <a:pt x="549" y="40"/>
                      </a:lnTo>
                      <a:lnTo>
                        <a:pt x="549" y="45"/>
                      </a:lnTo>
                      <a:lnTo>
                        <a:pt x="551" y="47"/>
                      </a:lnTo>
                      <a:lnTo>
                        <a:pt x="551" y="50"/>
                      </a:lnTo>
                      <a:lnTo>
                        <a:pt x="558" y="57"/>
                      </a:lnTo>
                      <a:lnTo>
                        <a:pt x="566" y="64"/>
                      </a:lnTo>
                      <a:lnTo>
                        <a:pt x="568" y="66"/>
                      </a:lnTo>
                      <a:lnTo>
                        <a:pt x="568" y="69"/>
                      </a:lnTo>
                      <a:lnTo>
                        <a:pt x="568" y="71"/>
                      </a:lnTo>
                      <a:lnTo>
                        <a:pt x="573" y="80"/>
                      </a:lnTo>
                      <a:lnTo>
                        <a:pt x="573" y="83"/>
                      </a:lnTo>
                      <a:lnTo>
                        <a:pt x="575" y="90"/>
                      </a:lnTo>
                      <a:lnTo>
                        <a:pt x="577" y="92"/>
                      </a:lnTo>
                      <a:lnTo>
                        <a:pt x="582" y="97"/>
                      </a:lnTo>
                      <a:lnTo>
                        <a:pt x="587" y="97"/>
                      </a:lnTo>
                      <a:lnTo>
                        <a:pt x="589" y="9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9" name="Freeform 13">
                  <a:extLst>
                    <a:ext uri="{FF2B5EF4-FFF2-40B4-BE49-F238E27FC236}">
                      <a16:creationId xmlns:a16="http://schemas.microsoft.com/office/drawing/2014/main" id="{D316BBAF-2751-4AF9-9FD2-4D754292E1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5237" y="2842022"/>
                  <a:ext cx="589359" cy="465534"/>
                </a:xfrm>
                <a:custGeom>
                  <a:avLst/>
                  <a:gdLst>
                    <a:gd name="T0" fmla="*/ 462 w 495"/>
                    <a:gd name="T1" fmla="*/ 150 h 391"/>
                    <a:gd name="T2" fmla="*/ 452 w 495"/>
                    <a:gd name="T3" fmla="*/ 190 h 391"/>
                    <a:gd name="T4" fmla="*/ 441 w 495"/>
                    <a:gd name="T5" fmla="*/ 225 h 391"/>
                    <a:gd name="T6" fmla="*/ 422 w 495"/>
                    <a:gd name="T7" fmla="*/ 270 h 391"/>
                    <a:gd name="T8" fmla="*/ 471 w 495"/>
                    <a:gd name="T9" fmla="*/ 339 h 391"/>
                    <a:gd name="T10" fmla="*/ 493 w 495"/>
                    <a:gd name="T11" fmla="*/ 389 h 391"/>
                    <a:gd name="T12" fmla="*/ 474 w 495"/>
                    <a:gd name="T13" fmla="*/ 377 h 391"/>
                    <a:gd name="T14" fmla="*/ 459 w 495"/>
                    <a:gd name="T15" fmla="*/ 351 h 391"/>
                    <a:gd name="T16" fmla="*/ 448 w 495"/>
                    <a:gd name="T17" fmla="*/ 329 h 391"/>
                    <a:gd name="T18" fmla="*/ 443 w 495"/>
                    <a:gd name="T19" fmla="*/ 320 h 391"/>
                    <a:gd name="T20" fmla="*/ 405 w 495"/>
                    <a:gd name="T21" fmla="*/ 329 h 391"/>
                    <a:gd name="T22" fmla="*/ 393 w 495"/>
                    <a:gd name="T23" fmla="*/ 348 h 391"/>
                    <a:gd name="T24" fmla="*/ 365 w 495"/>
                    <a:gd name="T25" fmla="*/ 370 h 391"/>
                    <a:gd name="T26" fmla="*/ 306 w 495"/>
                    <a:gd name="T27" fmla="*/ 360 h 391"/>
                    <a:gd name="T28" fmla="*/ 218 w 495"/>
                    <a:gd name="T29" fmla="*/ 308 h 391"/>
                    <a:gd name="T30" fmla="*/ 194 w 495"/>
                    <a:gd name="T31" fmla="*/ 303 h 391"/>
                    <a:gd name="T32" fmla="*/ 152 w 495"/>
                    <a:gd name="T33" fmla="*/ 299 h 391"/>
                    <a:gd name="T34" fmla="*/ 119 w 495"/>
                    <a:gd name="T35" fmla="*/ 277 h 391"/>
                    <a:gd name="T36" fmla="*/ 114 w 495"/>
                    <a:gd name="T37" fmla="*/ 249 h 391"/>
                    <a:gd name="T38" fmla="*/ 107 w 495"/>
                    <a:gd name="T39" fmla="*/ 235 h 391"/>
                    <a:gd name="T40" fmla="*/ 102 w 495"/>
                    <a:gd name="T41" fmla="*/ 216 h 391"/>
                    <a:gd name="T42" fmla="*/ 74 w 495"/>
                    <a:gd name="T43" fmla="*/ 202 h 391"/>
                    <a:gd name="T44" fmla="*/ 50 w 495"/>
                    <a:gd name="T45" fmla="*/ 195 h 391"/>
                    <a:gd name="T46" fmla="*/ 45 w 495"/>
                    <a:gd name="T47" fmla="*/ 199 h 391"/>
                    <a:gd name="T48" fmla="*/ 3 w 495"/>
                    <a:gd name="T49" fmla="*/ 173 h 391"/>
                    <a:gd name="T50" fmla="*/ 43 w 495"/>
                    <a:gd name="T51" fmla="*/ 128 h 391"/>
                    <a:gd name="T52" fmla="*/ 57 w 495"/>
                    <a:gd name="T53" fmla="*/ 100 h 391"/>
                    <a:gd name="T54" fmla="*/ 86 w 495"/>
                    <a:gd name="T55" fmla="*/ 74 h 391"/>
                    <a:gd name="T56" fmla="*/ 100 w 495"/>
                    <a:gd name="T57" fmla="*/ 69 h 391"/>
                    <a:gd name="T58" fmla="*/ 119 w 495"/>
                    <a:gd name="T59" fmla="*/ 67 h 391"/>
                    <a:gd name="T60" fmla="*/ 128 w 495"/>
                    <a:gd name="T61" fmla="*/ 64 h 391"/>
                    <a:gd name="T62" fmla="*/ 157 w 495"/>
                    <a:gd name="T63" fmla="*/ 86 h 391"/>
                    <a:gd name="T64" fmla="*/ 164 w 495"/>
                    <a:gd name="T65" fmla="*/ 95 h 391"/>
                    <a:gd name="T66" fmla="*/ 180 w 495"/>
                    <a:gd name="T67" fmla="*/ 90 h 391"/>
                    <a:gd name="T68" fmla="*/ 168 w 495"/>
                    <a:gd name="T69" fmla="*/ 74 h 391"/>
                    <a:gd name="T70" fmla="*/ 145 w 495"/>
                    <a:gd name="T71" fmla="*/ 48 h 391"/>
                    <a:gd name="T72" fmla="*/ 150 w 495"/>
                    <a:gd name="T73" fmla="*/ 31 h 391"/>
                    <a:gd name="T74" fmla="*/ 161 w 495"/>
                    <a:gd name="T75" fmla="*/ 15 h 391"/>
                    <a:gd name="T76" fmla="*/ 185 w 495"/>
                    <a:gd name="T77" fmla="*/ 0 h 391"/>
                    <a:gd name="T78" fmla="*/ 197 w 495"/>
                    <a:gd name="T79" fmla="*/ 19 h 391"/>
                    <a:gd name="T80" fmla="*/ 202 w 495"/>
                    <a:gd name="T81" fmla="*/ 12 h 391"/>
                    <a:gd name="T82" fmla="*/ 216 w 495"/>
                    <a:gd name="T83" fmla="*/ 12 h 391"/>
                    <a:gd name="T84" fmla="*/ 223 w 495"/>
                    <a:gd name="T85" fmla="*/ 38 h 391"/>
                    <a:gd name="T86" fmla="*/ 249 w 495"/>
                    <a:gd name="T87" fmla="*/ 31 h 391"/>
                    <a:gd name="T88" fmla="*/ 287 w 495"/>
                    <a:gd name="T89" fmla="*/ 64 h 391"/>
                    <a:gd name="T90" fmla="*/ 320 w 495"/>
                    <a:gd name="T91" fmla="*/ 52 h 391"/>
                    <a:gd name="T92" fmla="*/ 344 w 495"/>
                    <a:gd name="T93" fmla="*/ 62 h 391"/>
                    <a:gd name="T94" fmla="*/ 360 w 495"/>
                    <a:gd name="T95" fmla="*/ 50 h 391"/>
                    <a:gd name="T96" fmla="*/ 381 w 495"/>
                    <a:gd name="T97" fmla="*/ 38 h 391"/>
                    <a:gd name="T98" fmla="*/ 386 w 495"/>
                    <a:gd name="T99" fmla="*/ 29 h 391"/>
                    <a:gd name="T100" fmla="*/ 407 w 495"/>
                    <a:gd name="T101" fmla="*/ 62 h 391"/>
                    <a:gd name="T102" fmla="*/ 419 w 495"/>
                    <a:gd name="T103" fmla="*/ 100 h 391"/>
                    <a:gd name="T104" fmla="*/ 438 w 495"/>
                    <a:gd name="T105" fmla="*/ 121 h 391"/>
                    <a:gd name="T106" fmla="*/ 478 w 495"/>
                    <a:gd name="T107" fmla="*/ 107 h 391"/>
                    <a:gd name="T108" fmla="*/ 476 w 495"/>
                    <a:gd name="T109" fmla="*/ 131 h 3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95" h="391">
                      <a:moveTo>
                        <a:pt x="476" y="131"/>
                      </a:moveTo>
                      <a:lnTo>
                        <a:pt x="476" y="131"/>
                      </a:lnTo>
                      <a:lnTo>
                        <a:pt x="476" y="135"/>
                      </a:lnTo>
                      <a:lnTo>
                        <a:pt x="478" y="138"/>
                      </a:lnTo>
                      <a:lnTo>
                        <a:pt x="462" y="150"/>
                      </a:lnTo>
                      <a:lnTo>
                        <a:pt x="462" y="150"/>
                      </a:lnTo>
                      <a:lnTo>
                        <a:pt x="457" y="157"/>
                      </a:lnTo>
                      <a:lnTo>
                        <a:pt x="457" y="159"/>
                      </a:lnTo>
                      <a:lnTo>
                        <a:pt x="452" y="173"/>
                      </a:lnTo>
                      <a:lnTo>
                        <a:pt x="452" y="183"/>
                      </a:lnTo>
                      <a:lnTo>
                        <a:pt x="452" y="187"/>
                      </a:lnTo>
                      <a:lnTo>
                        <a:pt x="452" y="190"/>
                      </a:lnTo>
                      <a:lnTo>
                        <a:pt x="452" y="192"/>
                      </a:lnTo>
                      <a:lnTo>
                        <a:pt x="455" y="195"/>
                      </a:lnTo>
                      <a:lnTo>
                        <a:pt x="457" y="197"/>
                      </a:lnTo>
                      <a:lnTo>
                        <a:pt x="457" y="199"/>
                      </a:lnTo>
                      <a:lnTo>
                        <a:pt x="455" y="206"/>
                      </a:lnTo>
                      <a:lnTo>
                        <a:pt x="441" y="225"/>
                      </a:lnTo>
                      <a:lnTo>
                        <a:pt x="433" y="244"/>
                      </a:lnTo>
                      <a:lnTo>
                        <a:pt x="429" y="249"/>
                      </a:lnTo>
                      <a:lnTo>
                        <a:pt x="431" y="256"/>
                      </a:lnTo>
                      <a:lnTo>
                        <a:pt x="431" y="261"/>
                      </a:lnTo>
                      <a:lnTo>
                        <a:pt x="429" y="266"/>
                      </a:lnTo>
                      <a:lnTo>
                        <a:pt x="422" y="270"/>
                      </a:lnTo>
                      <a:lnTo>
                        <a:pt x="426" y="273"/>
                      </a:lnTo>
                      <a:lnTo>
                        <a:pt x="436" y="280"/>
                      </a:lnTo>
                      <a:lnTo>
                        <a:pt x="467" y="329"/>
                      </a:lnTo>
                      <a:lnTo>
                        <a:pt x="469" y="332"/>
                      </a:lnTo>
                      <a:lnTo>
                        <a:pt x="471" y="337"/>
                      </a:lnTo>
                      <a:lnTo>
                        <a:pt x="471" y="339"/>
                      </a:lnTo>
                      <a:lnTo>
                        <a:pt x="474" y="341"/>
                      </a:lnTo>
                      <a:lnTo>
                        <a:pt x="478" y="346"/>
                      </a:lnTo>
                      <a:lnTo>
                        <a:pt x="481" y="348"/>
                      </a:lnTo>
                      <a:lnTo>
                        <a:pt x="493" y="384"/>
                      </a:lnTo>
                      <a:lnTo>
                        <a:pt x="495" y="389"/>
                      </a:lnTo>
                      <a:lnTo>
                        <a:pt x="493" y="389"/>
                      </a:lnTo>
                      <a:lnTo>
                        <a:pt x="490" y="391"/>
                      </a:lnTo>
                      <a:lnTo>
                        <a:pt x="488" y="391"/>
                      </a:lnTo>
                      <a:lnTo>
                        <a:pt x="483" y="391"/>
                      </a:lnTo>
                      <a:lnTo>
                        <a:pt x="478" y="386"/>
                      </a:lnTo>
                      <a:lnTo>
                        <a:pt x="476" y="384"/>
                      </a:lnTo>
                      <a:lnTo>
                        <a:pt x="474" y="377"/>
                      </a:lnTo>
                      <a:lnTo>
                        <a:pt x="474" y="374"/>
                      </a:lnTo>
                      <a:lnTo>
                        <a:pt x="469" y="365"/>
                      </a:lnTo>
                      <a:lnTo>
                        <a:pt x="469" y="363"/>
                      </a:lnTo>
                      <a:lnTo>
                        <a:pt x="469" y="360"/>
                      </a:lnTo>
                      <a:lnTo>
                        <a:pt x="467" y="358"/>
                      </a:lnTo>
                      <a:lnTo>
                        <a:pt x="459" y="351"/>
                      </a:lnTo>
                      <a:lnTo>
                        <a:pt x="452" y="344"/>
                      </a:lnTo>
                      <a:lnTo>
                        <a:pt x="452" y="341"/>
                      </a:lnTo>
                      <a:lnTo>
                        <a:pt x="450" y="339"/>
                      </a:lnTo>
                      <a:lnTo>
                        <a:pt x="450" y="334"/>
                      </a:lnTo>
                      <a:lnTo>
                        <a:pt x="450" y="332"/>
                      </a:lnTo>
                      <a:lnTo>
                        <a:pt x="448" y="329"/>
                      </a:lnTo>
                      <a:lnTo>
                        <a:pt x="448" y="327"/>
                      </a:lnTo>
                      <a:lnTo>
                        <a:pt x="445" y="327"/>
                      </a:lnTo>
                      <a:lnTo>
                        <a:pt x="445" y="325"/>
                      </a:lnTo>
                      <a:lnTo>
                        <a:pt x="445" y="322"/>
                      </a:lnTo>
                      <a:lnTo>
                        <a:pt x="445" y="320"/>
                      </a:lnTo>
                      <a:lnTo>
                        <a:pt x="443" y="320"/>
                      </a:lnTo>
                      <a:lnTo>
                        <a:pt x="441" y="320"/>
                      </a:lnTo>
                      <a:lnTo>
                        <a:pt x="431" y="322"/>
                      </a:lnTo>
                      <a:lnTo>
                        <a:pt x="429" y="322"/>
                      </a:lnTo>
                      <a:lnTo>
                        <a:pt x="426" y="322"/>
                      </a:lnTo>
                      <a:lnTo>
                        <a:pt x="414" y="329"/>
                      </a:lnTo>
                      <a:lnTo>
                        <a:pt x="405" y="329"/>
                      </a:lnTo>
                      <a:lnTo>
                        <a:pt x="403" y="334"/>
                      </a:lnTo>
                      <a:lnTo>
                        <a:pt x="403" y="337"/>
                      </a:lnTo>
                      <a:lnTo>
                        <a:pt x="400" y="339"/>
                      </a:lnTo>
                      <a:lnTo>
                        <a:pt x="398" y="344"/>
                      </a:lnTo>
                      <a:lnTo>
                        <a:pt x="396" y="346"/>
                      </a:lnTo>
                      <a:lnTo>
                        <a:pt x="393" y="348"/>
                      </a:lnTo>
                      <a:lnTo>
                        <a:pt x="388" y="351"/>
                      </a:lnTo>
                      <a:lnTo>
                        <a:pt x="386" y="351"/>
                      </a:lnTo>
                      <a:lnTo>
                        <a:pt x="377" y="356"/>
                      </a:lnTo>
                      <a:lnTo>
                        <a:pt x="372" y="360"/>
                      </a:lnTo>
                      <a:lnTo>
                        <a:pt x="367" y="367"/>
                      </a:lnTo>
                      <a:lnTo>
                        <a:pt x="365" y="370"/>
                      </a:lnTo>
                      <a:lnTo>
                        <a:pt x="362" y="370"/>
                      </a:lnTo>
                      <a:lnTo>
                        <a:pt x="346" y="370"/>
                      </a:lnTo>
                      <a:lnTo>
                        <a:pt x="339" y="365"/>
                      </a:lnTo>
                      <a:lnTo>
                        <a:pt x="334" y="363"/>
                      </a:lnTo>
                      <a:lnTo>
                        <a:pt x="310" y="360"/>
                      </a:lnTo>
                      <a:lnTo>
                        <a:pt x="306" y="360"/>
                      </a:lnTo>
                      <a:lnTo>
                        <a:pt x="287" y="346"/>
                      </a:lnTo>
                      <a:lnTo>
                        <a:pt x="277" y="341"/>
                      </a:lnTo>
                      <a:lnTo>
                        <a:pt x="261" y="337"/>
                      </a:lnTo>
                      <a:lnTo>
                        <a:pt x="235" y="322"/>
                      </a:lnTo>
                      <a:lnTo>
                        <a:pt x="228" y="313"/>
                      </a:lnTo>
                      <a:lnTo>
                        <a:pt x="218" y="308"/>
                      </a:lnTo>
                      <a:lnTo>
                        <a:pt x="216" y="306"/>
                      </a:lnTo>
                      <a:lnTo>
                        <a:pt x="211" y="306"/>
                      </a:lnTo>
                      <a:lnTo>
                        <a:pt x="204" y="308"/>
                      </a:lnTo>
                      <a:lnTo>
                        <a:pt x="202" y="308"/>
                      </a:lnTo>
                      <a:lnTo>
                        <a:pt x="199" y="308"/>
                      </a:lnTo>
                      <a:lnTo>
                        <a:pt x="194" y="303"/>
                      </a:lnTo>
                      <a:lnTo>
                        <a:pt x="192" y="299"/>
                      </a:lnTo>
                      <a:lnTo>
                        <a:pt x="190" y="299"/>
                      </a:lnTo>
                      <a:lnTo>
                        <a:pt x="185" y="296"/>
                      </a:lnTo>
                      <a:lnTo>
                        <a:pt x="178" y="299"/>
                      </a:lnTo>
                      <a:lnTo>
                        <a:pt x="154" y="294"/>
                      </a:lnTo>
                      <a:lnTo>
                        <a:pt x="152" y="299"/>
                      </a:lnTo>
                      <a:lnTo>
                        <a:pt x="140" y="287"/>
                      </a:lnTo>
                      <a:lnTo>
                        <a:pt x="133" y="285"/>
                      </a:lnTo>
                      <a:lnTo>
                        <a:pt x="131" y="285"/>
                      </a:lnTo>
                      <a:lnTo>
                        <a:pt x="128" y="285"/>
                      </a:lnTo>
                      <a:lnTo>
                        <a:pt x="126" y="282"/>
                      </a:lnTo>
                      <a:lnTo>
                        <a:pt x="119" y="277"/>
                      </a:lnTo>
                      <a:lnTo>
                        <a:pt x="114" y="273"/>
                      </a:lnTo>
                      <a:lnTo>
                        <a:pt x="107" y="270"/>
                      </a:lnTo>
                      <a:lnTo>
                        <a:pt x="105" y="268"/>
                      </a:lnTo>
                      <a:lnTo>
                        <a:pt x="107" y="266"/>
                      </a:lnTo>
                      <a:lnTo>
                        <a:pt x="112" y="256"/>
                      </a:lnTo>
                      <a:lnTo>
                        <a:pt x="114" y="249"/>
                      </a:lnTo>
                      <a:lnTo>
                        <a:pt x="112" y="244"/>
                      </a:lnTo>
                      <a:lnTo>
                        <a:pt x="109" y="244"/>
                      </a:lnTo>
                      <a:lnTo>
                        <a:pt x="105" y="240"/>
                      </a:lnTo>
                      <a:lnTo>
                        <a:pt x="105" y="237"/>
                      </a:lnTo>
                      <a:lnTo>
                        <a:pt x="105" y="235"/>
                      </a:lnTo>
                      <a:lnTo>
                        <a:pt x="107" y="235"/>
                      </a:lnTo>
                      <a:lnTo>
                        <a:pt x="107" y="232"/>
                      </a:lnTo>
                      <a:lnTo>
                        <a:pt x="102" y="221"/>
                      </a:lnTo>
                      <a:lnTo>
                        <a:pt x="102" y="218"/>
                      </a:lnTo>
                      <a:lnTo>
                        <a:pt x="102" y="216"/>
                      </a:lnTo>
                      <a:lnTo>
                        <a:pt x="102" y="216"/>
                      </a:lnTo>
                      <a:lnTo>
                        <a:pt x="102" y="216"/>
                      </a:lnTo>
                      <a:lnTo>
                        <a:pt x="102" y="213"/>
                      </a:lnTo>
                      <a:lnTo>
                        <a:pt x="97" y="209"/>
                      </a:lnTo>
                      <a:lnTo>
                        <a:pt x="93" y="199"/>
                      </a:lnTo>
                      <a:lnTo>
                        <a:pt x="88" y="197"/>
                      </a:lnTo>
                      <a:lnTo>
                        <a:pt x="83" y="199"/>
                      </a:lnTo>
                      <a:lnTo>
                        <a:pt x="74" y="202"/>
                      </a:lnTo>
                      <a:lnTo>
                        <a:pt x="69" y="204"/>
                      </a:lnTo>
                      <a:lnTo>
                        <a:pt x="60" y="204"/>
                      </a:lnTo>
                      <a:lnTo>
                        <a:pt x="57" y="202"/>
                      </a:lnTo>
                      <a:lnTo>
                        <a:pt x="53" y="199"/>
                      </a:lnTo>
                      <a:lnTo>
                        <a:pt x="53" y="197"/>
                      </a:lnTo>
                      <a:lnTo>
                        <a:pt x="50" y="195"/>
                      </a:lnTo>
                      <a:lnTo>
                        <a:pt x="48" y="192"/>
                      </a:lnTo>
                      <a:lnTo>
                        <a:pt x="45" y="192"/>
                      </a:lnTo>
                      <a:lnTo>
                        <a:pt x="45" y="192"/>
                      </a:lnTo>
                      <a:lnTo>
                        <a:pt x="45" y="195"/>
                      </a:lnTo>
                      <a:lnTo>
                        <a:pt x="45" y="197"/>
                      </a:lnTo>
                      <a:lnTo>
                        <a:pt x="45" y="199"/>
                      </a:lnTo>
                      <a:lnTo>
                        <a:pt x="43" y="202"/>
                      </a:lnTo>
                      <a:lnTo>
                        <a:pt x="34" y="197"/>
                      </a:lnTo>
                      <a:lnTo>
                        <a:pt x="24" y="195"/>
                      </a:lnTo>
                      <a:lnTo>
                        <a:pt x="12" y="185"/>
                      </a:lnTo>
                      <a:lnTo>
                        <a:pt x="3" y="183"/>
                      </a:lnTo>
                      <a:lnTo>
                        <a:pt x="3" y="173"/>
                      </a:lnTo>
                      <a:lnTo>
                        <a:pt x="0" y="168"/>
                      </a:lnTo>
                      <a:lnTo>
                        <a:pt x="0" y="166"/>
                      </a:lnTo>
                      <a:lnTo>
                        <a:pt x="0" y="164"/>
                      </a:lnTo>
                      <a:lnTo>
                        <a:pt x="0" y="159"/>
                      </a:lnTo>
                      <a:lnTo>
                        <a:pt x="15" y="145"/>
                      </a:lnTo>
                      <a:lnTo>
                        <a:pt x="43" y="128"/>
                      </a:lnTo>
                      <a:lnTo>
                        <a:pt x="50" y="124"/>
                      </a:lnTo>
                      <a:lnTo>
                        <a:pt x="53" y="119"/>
                      </a:lnTo>
                      <a:lnTo>
                        <a:pt x="55" y="114"/>
                      </a:lnTo>
                      <a:lnTo>
                        <a:pt x="55" y="112"/>
                      </a:lnTo>
                      <a:lnTo>
                        <a:pt x="57" y="105"/>
                      </a:lnTo>
                      <a:lnTo>
                        <a:pt x="57" y="100"/>
                      </a:lnTo>
                      <a:lnTo>
                        <a:pt x="55" y="100"/>
                      </a:lnTo>
                      <a:lnTo>
                        <a:pt x="43" y="95"/>
                      </a:lnTo>
                      <a:lnTo>
                        <a:pt x="60" y="83"/>
                      </a:lnTo>
                      <a:lnTo>
                        <a:pt x="74" y="81"/>
                      </a:lnTo>
                      <a:lnTo>
                        <a:pt x="79" y="81"/>
                      </a:lnTo>
                      <a:lnTo>
                        <a:pt x="86" y="74"/>
                      </a:lnTo>
                      <a:lnTo>
                        <a:pt x="88" y="74"/>
                      </a:lnTo>
                      <a:lnTo>
                        <a:pt x="93" y="74"/>
                      </a:lnTo>
                      <a:lnTo>
                        <a:pt x="95" y="74"/>
                      </a:lnTo>
                      <a:lnTo>
                        <a:pt x="97" y="74"/>
                      </a:lnTo>
                      <a:lnTo>
                        <a:pt x="97" y="71"/>
                      </a:lnTo>
                      <a:lnTo>
                        <a:pt x="100" y="69"/>
                      </a:lnTo>
                      <a:lnTo>
                        <a:pt x="100" y="67"/>
                      </a:lnTo>
                      <a:lnTo>
                        <a:pt x="102" y="64"/>
                      </a:lnTo>
                      <a:lnTo>
                        <a:pt x="105" y="64"/>
                      </a:lnTo>
                      <a:lnTo>
                        <a:pt x="109" y="67"/>
                      </a:lnTo>
                      <a:lnTo>
                        <a:pt x="114" y="69"/>
                      </a:lnTo>
                      <a:lnTo>
                        <a:pt x="119" y="67"/>
                      </a:lnTo>
                      <a:lnTo>
                        <a:pt x="121" y="67"/>
                      </a:lnTo>
                      <a:lnTo>
                        <a:pt x="123" y="69"/>
                      </a:lnTo>
                      <a:lnTo>
                        <a:pt x="126" y="67"/>
                      </a:lnTo>
                      <a:lnTo>
                        <a:pt x="126" y="67"/>
                      </a:lnTo>
                      <a:lnTo>
                        <a:pt x="128" y="64"/>
                      </a:lnTo>
                      <a:lnTo>
                        <a:pt x="128" y="64"/>
                      </a:lnTo>
                      <a:lnTo>
                        <a:pt x="131" y="67"/>
                      </a:lnTo>
                      <a:lnTo>
                        <a:pt x="140" y="76"/>
                      </a:lnTo>
                      <a:lnTo>
                        <a:pt x="142" y="79"/>
                      </a:lnTo>
                      <a:lnTo>
                        <a:pt x="152" y="81"/>
                      </a:lnTo>
                      <a:lnTo>
                        <a:pt x="157" y="83"/>
                      </a:lnTo>
                      <a:lnTo>
                        <a:pt x="157" y="86"/>
                      </a:lnTo>
                      <a:lnTo>
                        <a:pt x="159" y="88"/>
                      </a:lnTo>
                      <a:lnTo>
                        <a:pt x="159" y="90"/>
                      </a:lnTo>
                      <a:lnTo>
                        <a:pt x="159" y="93"/>
                      </a:lnTo>
                      <a:lnTo>
                        <a:pt x="161" y="93"/>
                      </a:lnTo>
                      <a:lnTo>
                        <a:pt x="164" y="93"/>
                      </a:lnTo>
                      <a:lnTo>
                        <a:pt x="164" y="95"/>
                      </a:lnTo>
                      <a:lnTo>
                        <a:pt x="166" y="100"/>
                      </a:lnTo>
                      <a:lnTo>
                        <a:pt x="168" y="102"/>
                      </a:lnTo>
                      <a:lnTo>
                        <a:pt x="173" y="105"/>
                      </a:lnTo>
                      <a:lnTo>
                        <a:pt x="178" y="100"/>
                      </a:lnTo>
                      <a:lnTo>
                        <a:pt x="180" y="95"/>
                      </a:lnTo>
                      <a:lnTo>
                        <a:pt x="180" y="90"/>
                      </a:lnTo>
                      <a:lnTo>
                        <a:pt x="178" y="88"/>
                      </a:lnTo>
                      <a:lnTo>
                        <a:pt x="176" y="88"/>
                      </a:lnTo>
                      <a:lnTo>
                        <a:pt x="173" y="86"/>
                      </a:lnTo>
                      <a:lnTo>
                        <a:pt x="168" y="81"/>
                      </a:lnTo>
                      <a:lnTo>
                        <a:pt x="166" y="76"/>
                      </a:lnTo>
                      <a:lnTo>
                        <a:pt x="168" y="74"/>
                      </a:lnTo>
                      <a:lnTo>
                        <a:pt x="171" y="67"/>
                      </a:lnTo>
                      <a:lnTo>
                        <a:pt x="168" y="62"/>
                      </a:lnTo>
                      <a:lnTo>
                        <a:pt x="168" y="62"/>
                      </a:lnTo>
                      <a:lnTo>
                        <a:pt x="164" y="60"/>
                      </a:lnTo>
                      <a:lnTo>
                        <a:pt x="147" y="50"/>
                      </a:lnTo>
                      <a:lnTo>
                        <a:pt x="145" y="48"/>
                      </a:lnTo>
                      <a:lnTo>
                        <a:pt x="142" y="45"/>
                      </a:lnTo>
                      <a:lnTo>
                        <a:pt x="142" y="43"/>
                      </a:lnTo>
                      <a:lnTo>
                        <a:pt x="142" y="41"/>
                      </a:lnTo>
                      <a:lnTo>
                        <a:pt x="145" y="38"/>
                      </a:lnTo>
                      <a:lnTo>
                        <a:pt x="147" y="36"/>
                      </a:lnTo>
                      <a:lnTo>
                        <a:pt x="150" y="31"/>
                      </a:lnTo>
                      <a:lnTo>
                        <a:pt x="150" y="29"/>
                      </a:lnTo>
                      <a:lnTo>
                        <a:pt x="152" y="22"/>
                      </a:lnTo>
                      <a:lnTo>
                        <a:pt x="152" y="17"/>
                      </a:lnTo>
                      <a:lnTo>
                        <a:pt x="154" y="15"/>
                      </a:lnTo>
                      <a:lnTo>
                        <a:pt x="157" y="15"/>
                      </a:lnTo>
                      <a:lnTo>
                        <a:pt x="161" y="15"/>
                      </a:lnTo>
                      <a:lnTo>
                        <a:pt x="164" y="12"/>
                      </a:lnTo>
                      <a:lnTo>
                        <a:pt x="166" y="8"/>
                      </a:lnTo>
                      <a:lnTo>
                        <a:pt x="173" y="3"/>
                      </a:lnTo>
                      <a:lnTo>
                        <a:pt x="178" y="0"/>
                      </a:lnTo>
                      <a:lnTo>
                        <a:pt x="180" y="0"/>
                      </a:lnTo>
                      <a:lnTo>
                        <a:pt x="185" y="0"/>
                      </a:lnTo>
                      <a:lnTo>
                        <a:pt x="192" y="0"/>
                      </a:lnTo>
                      <a:lnTo>
                        <a:pt x="197" y="3"/>
                      </a:lnTo>
                      <a:lnTo>
                        <a:pt x="197" y="5"/>
                      </a:lnTo>
                      <a:lnTo>
                        <a:pt x="197" y="8"/>
                      </a:lnTo>
                      <a:lnTo>
                        <a:pt x="194" y="12"/>
                      </a:lnTo>
                      <a:lnTo>
                        <a:pt x="197" y="19"/>
                      </a:lnTo>
                      <a:lnTo>
                        <a:pt x="197" y="22"/>
                      </a:lnTo>
                      <a:lnTo>
                        <a:pt x="199" y="22"/>
                      </a:lnTo>
                      <a:lnTo>
                        <a:pt x="202" y="19"/>
                      </a:lnTo>
                      <a:lnTo>
                        <a:pt x="202" y="15"/>
                      </a:lnTo>
                      <a:lnTo>
                        <a:pt x="202" y="15"/>
                      </a:lnTo>
                      <a:lnTo>
                        <a:pt x="202" y="12"/>
                      </a:lnTo>
                      <a:lnTo>
                        <a:pt x="202" y="12"/>
                      </a:lnTo>
                      <a:lnTo>
                        <a:pt x="204" y="12"/>
                      </a:lnTo>
                      <a:lnTo>
                        <a:pt x="206" y="10"/>
                      </a:lnTo>
                      <a:lnTo>
                        <a:pt x="211" y="10"/>
                      </a:lnTo>
                      <a:lnTo>
                        <a:pt x="216" y="12"/>
                      </a:lnTo>
                      <a:lnTo>
                        <a:pt x="216" y="12"/>
                      </a:lnTo>
                      <a:lnTo>
                        <a:pt x="216" y="15"/>
                      </a:lnTo>
                      <a:lnTo>
                        <a:pt x="223" y="22"/>
                      </a:lnTo>
                      <a:lnTo>
                        <a:pt x="223" y="26"/>
                      </a:lnTo>
                      <a:lnTo>
                        <a:pt x="223" y="31"/>
                      </a:lnTo>
                      <a:lnTo>
                        <a:pt x="223" y="36"/>
                      </a:lnTo>
                      <a:lnTo>
                        <a:pt x="223" y="38"/>
                      </a:lnTo>
                      <a:lnTo>
                        <a:pt x="232" y="41"/>
                      </a:lnTo>
                      <a:lnTo>
                        <a:pt x="235" y="38"/>
                      </a:lnTo>
                      <a:lnTo>
                        <a:pt x="237" y="38"/>
                      </a:lnTo>
                      <a:lnTo>
                        <a:pt x="239" y="36"/>
                      </a:lnTo>
                      <a:lnTo>
                        <a:pt x="242" y="34"/>
                      </a:lnTo>
                      <a:lnTo>
                        <a:pt x="249" y="31"/>
                      </a:lnTo>
                      <a:lnTo>
                        <a:pt x="256" y="31"/>
                      </a:lnTo>
                      <a:lnTo>
                        <a:pt x="258" y="34"/>
                      </a:lnTo>
                      <a:lnTo>
                        <a:pt x="273" y="55"/>
                      </a:lnTo>
                      <a:lnTo>
                        <a:pt x="280" y="62"/>
                      </a:lnTo>
                      <a:lnTo>
                        <a:pt x="284" y="64"/>
                      </a:lnTo>
                      <a:lnTo>
                        <a:pt x="287" y="64"/>
                      </a:lnTo>
                      <a:lnTo>
                        <a:pt x="289" y="64"/>
                      </a:lnTo>
                      <a:lnTo>
                        <a:pt x="296" y="64"/>
                      </a:lnTo>
                      <a:lnTo>
                        <a:pt x="308" y="62"/>
                      </a:lnTo>
                      <a:lnTo>
                        <a:pt x="313" y="60"/>
                      </a:lnTo>
                      <a:lnTo>
                        <a:pt x="317" y="52"/>
                      </a:lnTo>
                      <a:lnTo>
                        <a:pt x="320" y="52"/>
                      </a:lnTo>
                      <a:lnTo>
                        <a:pt x="325" y="57"/>
                      </a:lnTo>
                      <a:lnTo>
                        <a:pt x="327" y="57"/>
                      </a:lnTo>
                      <a:lnTo>
                        <a:pt x="332" y="57"/>
                      </a:lnTo>
                      <a:lnTo>
                        <a:pt x="334" y="57"/>
                      </a:lnTo>
                      <a:lnTo>
                        <a:pt x="336" y="57"/>
                      </a:lnTo>
                      <a:lnTo>
                        <a:pt x="344" y="62"/>
                      </a:lnTo>
                      <a:lnTo>
                        <a:pt x="346" y="62"/>
                      </a:lnTo>
                      <a:lnTo>
                        <a:pt x="348" y="60"/>
                      </a:lnTo>
                      <a:lnTo>
                        <a:pt x="351" y="60"/>
                      </a:lnTo>
                      <a:lnTo>
                        <a:pt x="353" y="55"/>
                      </a:lnTo>
                      <a:lnTo>
                        <a:pt x="355" y="52"/>
                      </a:lnTo>
                      <a:lnTo>
                        <a:pt x="360" y="50"/>
                      </a:lnTo>
                      <a:lnTo>
                        <a:pt x="365" y="48"/>
                      </a:lnTo>
                      <a:lnTo>
                        <a:pt x="372" y="48"/>
                      </a:lnTo>
                      <a:lnTo>
                        <a:pt x="377" y="45"/>
                      </a:lnTo>
                      <a:lnTo>
                        <a:pt x="381" y="43"/>
                      </a:lnTo>
                      <a:lnTo>
                        <a:pt x="381" y="41"/>
                      </a:lnTo>
                      <a:lnTo>
                        <a:pt x="381" y="38"/>
                      </a:lnTo>
                      <a:lnTo>
                        <a:pt x="381" y="36"/>
                      </a:lnTo>
                      <a:lnTo>
                        <a:pt x="379" y="34"/>
                      </a:lnTo>
                      <a:lnTo>
                        <a:pt x="384" y="29"/>
                      </a:lnTo>
                      <a:lnTo>
                        <a:pt x="386" y="29"/>
                      </a:lnTo>
                      <a:lnTo>
                        <a:pt x="386" y="29"/>
                      </a:lnTo>
                      <a:lnTo>
                        <a:pt x="386" y="29"/>
                      </a:lnTo>
                      <a:lnTo>
                        <a:pt x="388" y="34"/>
                      </a:lnTo>
                      <a:lnTo>
                        <a:pt x="400" y="41"/>
                      </a:lnTo>
                      <a:lnTo>
                        <a:pt x="405" y="45"/>
                      </a:lnTo>
                      <a:lnTo>
                        <a:pt x="407" y="50"/>
                      </a:lnTo>
                      <a:lnTo>
                        <a:pt x="407" y="57"/>
                      </a:lnTo>
                      <a:lnTo>
                        <a:pt x="407" y="62"/>
                      </a:lnTo>
                      <a:lnTo>
                        <a:pt x="407" y="64"/>
                      </a:lnTo>
                      <a:lnTo>
                        <a:pt x="414" y="74"/>
                      </a:lnTo>
                      <a:lnTo>
                        <a:pt x="417" y="81"/>
                      </a:lnTo>
                      <a:lnTo>
                        <a:pt x="417" y="88"/>
                      </a:lnTo>
                      <a:lnTo>
                        <a:pt x="422" y="95"/>
                      </a:lnTo>
                      <a:lnTo>
                        <a:pt x="419" y="100"/>
                      </a:lnTo>
                      <a:lnTo>
                        <a:pt x="422" y="105"/>
                      </a:lnTo>
                      <a:lnTo>
                        <a:pt x="424" y="112"/>
                      </a:lnTo>
                      <a:lnTo>
                        <a:pt x="426" y="116"/>
                      </a:lnTo>
                      <a:lnTo>
                        <a:pt x="431" y="119"/>
                      </a:lnTo>
                      <a:lnTo>
                        <a:pt x="438" y="119"/>
                      </a:lnTo>
                      <a:lnTo>
                        <a:pt x="438" y="121"/>
                      </a:lnTo>
                      <a:lnTo>
                        <a:pt x="443" y="119"/>
                      </a:lnTo>
                      <a:lnTo>
                        <a:pt x="452" y="112"/>
                      </a:lnTo>
                      <a:lnTo>
                        <a:pt x="459" y="107"/>
                      </a:lnTo>
                      <a:lnTo>
                        <a:pt x="469" y="105"/>
                      </a:lnTo>
                      <a:lnTo>
                        <a:pt x="476" y="105"/>
                      </a:lnTo>
                      <a:lnTo>
                        <a:pt x="478" y="107"/>
                      </a:lnTo>
                      <a:lnTo>
                        <a:pt x="483" y="109"/>
                      </a:lnTo>
                      <a:lnTo>
                        <a:pt x="483" y="114"/>
                      </a:lnTo>
                      <a:lnTo>
                        <a:pt x="483" y="119"/>
                      </a:lnTo>
                      <a:lnTo>
                        <a:pt x="483" y="121"/>
                      </a:lnTo>
                      <a:lnTo>
                        <a:pt x="476" y="128"/>
                      </a:lnTo>
                      <a:lnTo>
                        <a:pt x="476" y="131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0" name="Freeform 15">
                  <a:extLst>
                    <a:ext uri="{FF2B5EF4-FFF2-40B4-BE49-F238E27FC236}">
                      <a16:creationId xmlns:a16="http://schemas.microsoft.com/office/drawing/2014/main" id="{F6804621-B204-48C2-A5E0-598BD2B267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496" y="3606403"/>
                  <a:ext cx="647700" cy="267891"/>
                </a:xfrm>
                <a:custGeom>
                  <a:avLst/>
                  <a:gdLst>
                    <a:gd name="T0" fmla="*/ 509 w 544"/>
                    <a:gd name="T1" fmla="*/ 12 h 225"/>
                    <a:gd name="T2" fmla="*/ 521 w 544"/>
                    <a:gd name="T3" fmla="*/ 19 h 225"/>
                    <a:gd name="T4" fmla="*/ 530 w 544"/>
                    <a:gd name="T5" fmla="*/ 36 h 225"/>
                    <a:gd name="T6" fmla="*/ 530 w 544"/>
                    <a:gd name="T7" fmla="*/ 59 h 225"/>
                    <a:gd name="T8" fmla="*/ 537 w 544"/>
                    <a:gd name="T9" fmla="*/ 121 h 225"/>
                    <a:gd name="T10" fmla="*/ 539 w 544"/>
                    <a:gd name="T11" fmla="*/ 156 h 225"/>
                    <a:gd name="T12" fmla="*/ 542 w 544"/>
                    <a:gd name="T13" fmla="*/ 161 h 225"/>
                    <a:gd name="T14" fmla="*/ 539 w 544"/>
                    <a:gd name="T15" fmla="*/ 168 h 225"/>
                    <a:gd name="T16" fmla="*/ 521 w 544"/>
                    <a:gd name="T17" fmla="*/ 159 h 225"/>
                    <a:gd name="T18" fmla="*/ 492 w 544"/>
                    <a:gd name="T19" fmla="*/ 170 h 225"/>
                    <a:gd name="T20" fmla="*/ 461 w 544"/>
                    <a:gd name="T21" fmla="*/ 185 h 225"/>
                    <a:gd name="T22" fmla="*/ 390 w 544"/>
                    <a:gd name="T23" fmla="*/ 225 h 225"/>
                    <a:gd name="T24" fmla="*/ 357 w 544"/>
                    <a:gd name="T25" fmla="*/ 218 h 225"/>
                    <a:gd name="T26" fmla="*/ 345 w 544"/>
                    <a:gd name="T27" fmla="*/ 218 h 225"/>
                    <a:gd name="T28" fmla="*/ 341 w 544"/>
                    <a:gd name="T29" fmla="*/ 218 h 225"/>
                    <a:gd name="T30" fmla="*/ 336 w 544"/>
                    <a:gd name="T31" fmla="*/ 213 h 225"/>
                    <a:gd name="T32" fmla="*/ 289 w 544"/>
                    <a:gd name="T33" fmla="*/ 180 h 225"/>
                    <a:gd name="T34" fmla="*/ 222 w 544"/>
                    <a:gd name="T35" fmla="*/ 168 h 225"/>
                    <a:gd name="T36" fmla="*/ 144 w 544"/>
                    <a:gd name="T37" fmla="*/ 147 h 225"/>
                    <a:gd name="T38" fmla="*/ 118 w 544"/>
                    <a:gd name="T39" fmla="*/ 149 h 225"/>
                    <a:gd name="T40" fmla="*/ 80 w 544"/>
                    <a:gd name="T41" fmla="*/ 159 h 225"/>
                    <a:gd name="T42" fmla="*/ 62 w 544"/>
                    <a:gd name="T43" fmla="*/ 163 h 225"/>
                    <a:gd name="T44" fmla="*/ 43 w 544"/>
                    <a:gd name="T45" fmla="*/ 163 h 225"/>
                    <a:gd name="T46" fmla="*/ 26 w 544"/>
                    <a:gd name="T47" fmla="*/ 175 h 225"/>
                    <a:gd name="T48" fmla="*/ 12 w 544"/>
                    <a:gd name="T49" fmla="*/ 178 h 225"/>
                    <a:gd name="T50" fmla="*/ 0 w 544"/>
                    <a:gd name="T51" fmla="*/ 173 h 225"/>
                    <a:gd name="T52" fmla="*/ 7 w 544"/>
                    <a:gd name="T53" fmla="*/ 154 h 225"/>
                    <a:gd name="T54" fmla="*/ 33 w 544"/>
                    <a:gd name="T55" fmla="*/ 114 h 225"/>
                    <a:gd name="T56" fmla="*/ 43 w 544"/>
                    <a:gd name="T57" fmla="*/ 88 h 225"/>
                    <a:gd name="T58" fmla="*/ 54 w 544"/>
                    <a:gd name="T59" fmla="*/ 43 h 225"/>
                    <a:gd name="T60" fmla="*/ 76 w 544"/>
                    <a:gd name="T61" fmla="*/ 14 h 225"/>
                    <a:gd name="T62" fmla="*/ 90 w 544"/>
                    <a:gd name="T63" fmla="*/ 9 h 225"/>
                    <a:gd name="T64" fmla="*/ 102 w 544"/>
                    <a:gd name="T65" fmla="*/ 19 h 225"/>
                    <a:gd name="T66" fmla="*/ 121 w 544"/>
                    <a:gd name="T67" fmla="*/ 26 h 225"/>
                    <a:gd name="T68" fmla="*/ 135 w 544"/>
                    <a:gd name="T69" fmla="*/ 33 h 225"/>
                    <a:gd name="T70" fmla="*/ 140 w 544"/>
                    <a:gd name="T71" fmla="*/ 28 h 225"/>
                    <a:gd name="T72" fmla="*/ 161 w 544"/>
                    <a:gd name="T73" fmla="*/ 28 h 225"/>
                    <a:gd name="T74" fmla="*/ 192 w 544"/>
                    <a:gd name="T75" fmla="*/ 43 h 225"/>
                    <a:gd name="T76" fmla="*/ 206 w 544"/>
                    <a:gd name="T77" fmla="*/ 36 h 225"/>
                    <a:gd name="T78" fmla="*/ 211 w 544"/>
                    <a:gd name="T79" fmla="*/ 28 h 225"/>
                    <a:gd name="T80" fmla="*/ 234 w 544"/>
                    <a:gd name="T81" fmla="*/ 26 h 225"/>
                    <a:gd name="T82" fmla="*/ 248 w 544"/>
                    <a:gd name="T83" fmla="*/ 24 h 225"/>
                    <a:gd name="T84" fmla="*/ 258 w 544"/>
                    <a:gd name="T85" fmla="*/ 40 h 225"/>
                    <a:gd name="T86" fmla="*/ 267 w 544"/>
                    <a:gd name="T87" fmla="*/ 50 h 225"/>
                    <a:gd name="T88" fmla="*/ 308 w 544"/>
                    <a:gd name="T89" fmla="*/ 76 h 225"/>
                    <a:gd name="T90" fmla="*/ 329 w 544"/>
                    <a:gd name="T91" fmla="*/ 76 h 225"/>
                    <a:gd name="T92" fmla="*/ 350 w 544"/>
                    <a:gd name="T93" fmla="*/ 64 h 225"/>
                    <a:gd name="T94" fmla="*/ 348 w 544"/>
                    <a:gd name="T95" fmla="*/ 57 h 225"/>
                    <a:gd name="T96" fmla="*/ 355 w 544"/>
                    <a:gd name="T97" fmla="*/ 50 h 225"/>
                    <a:gd name="T98" fmla="*/ 381 w 544"/>
                    <a:gd name="T99" fmla="*/ 47 h 225"/>
                    <a:gd name="T100" fmla="*/ 388 w 544"/>
                    <a:gd name="T101" fmla="*/ 40 h 225"/>
                    <a:gd name="T102" fmla="*/ 400 w 544"/>
                    <a:gd name="T103" fmla="*/ 36 h 225"/>
                    <a:gd name="T104" fmla="*/ 412 w 544"/>
                    <a:gd name="T105" fmla="*/ 31 h 225"/>
                    <a:gd name="T106" fmla="*/ 416 w 544"/>
                    <a:gd name="T107" fmla="*/ 28 h 225"/>
                    <a:gd name="T108" fmla="*/ 468 w 544"/>
                    <a:gd name="T109" fmla="*/ 19 h 225"/>
                    <a:gd name="T110" fmla="*/ 478 w 544"/>
                    <a:gd name="T111" fmla="*/ 21 h 225"/>
                    <a:gd name="T112" fmla="*/ 492 w 544"/>
                    <a:gd name="T113" fmla="*/ 14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544" h="225">
                      <a:moveTo>
                        <a:pt x="499" y="12"/>
                      </a:moveTo>
                      <a:lnTo>
                        <a:pt x="499" y="12"/>
                      </a:lnTo>
                      <a:lnTo>
                        <a:pt x="509" y="12"/>
                      </a:lnTo>
                      <a:lnTo>
                        <a:pt x="516" y="12"/>
                      </a:lnTo>
                      <a:lnTo>
                        <a:pt x="518" y="14"/>
                      </a:lnTo>
                      <a:lnTo>
                        <a:pt x="521" y="19"/>
                      </a:lnTo>
                      <a:lnTo>
                        <a:pt x="528" y="24"/>
                      </a:lnTo>
                      <a:lnTo>
                        <a:pt x="528" y="26"/>
                      </a:lnTo>
                      <a:lnTo>
                        <a:pt x="530" y="36"/>
                      </a:lnTo>
                      <a:lnTo>
                        <a:pt x="532" y="45"/>
                      </a:lnTo>
                      <a:lnTo>
                        <a:pt x="532" y="54"/>
                      </a:lnTo>
                      <a:lnTo>
                        <a:pt x="530" y="59"/>
                      </a:lnTo>
                      <a:lnTo>
                        <a:pt x="535" y="73"/>
                      </a:lnTo>
                      <a:lnTo>
                        <a:pt x="535" y="107"/>
                      </a:lnTo>
                      <a:lnTo>
                        <a:pt x="537" y="121"/>
                      </a:lnTo>
                      <a:lnTo>
                        <a:pt x="535" y="128"/>
                      </a:lnTo>
                      <a:lnTo>
                        <a:pt x="535" y="137"/>
                      </a:lnTo>
                      <a:lnTo>
                        <a:pt x="539" y="156"/>
                      </a:lnTo>
                      <a:lnTo>
                        <a:pt x="539" y="159"/>
                      </a:lnTo>
                      <a:lnTo>
                        <a:pt x="539" y="159"/>
                      </a:lnTo>
                      <a:lnTo>
                        <a:pt x="542" y="161"/>
                      </a:lnTo>
                      <a:lnTo>
                        <a:pt x="544" y="161"/>
                      </a:lnTo>
                      <a:lnTo>
                        <a:pt x="544" y="166"/>
                      </a:lnTo>
                      <a:lnTo>
                        <a:pt x="539" y="168"/>
                      </a:lnTo>
                      <a:lnTo>
                        <a:pt x="535" y="163"/>
                      </a:lnTo>
                      <a:lnTo>
                        <a:pt x="528" y="161"/>
                      </a:lnTo>
                      <a:lnTo>
                        <a:pt x="521" y="159"/>
                      </a:lnTo>
                      <a:lnTo>
                        <a:pt x="513" y="159"/>
                      </a:lnTo>
                      <a:lnTo>
                        <a:pt x="506" y="161"/>
                      </a:lnTo>
                      <a:lnTo>
                        <a:pt x="492" y="170"/>
                      </a:lnTo>
                      <a:lnTo>
                        <a:pt x="485" y="170"/>
                      </a:lnTo>
                      <a:lnTo>
                        <a:pt x="464" y="182"/>
                      </a:lnTo>
                      <a:lnTo>
                        <a:pt x="461" y="185"/>
                      </a:lnTo>
                      <a:lnTo>
                        <a:pt x="407" y="215"/>
                      </a:lnTo>
                      <a:lnTo>
                        <a:pt x="395" y="225"/>
                      </a:lnTo>
                      <a:lnTo>
                        <a:pt x="390" y="225"/>
                      </a:lnTo>
                      <a:lnTo>
                        <a:pt x="386" y="220"/>
                      </a:lnTo>
                      <a:lnTo>
                        <a:pt x="379" y="220"/>
                      </a:lnTo>
                      <a:lnTo>
                        <a:pt x="357" y="218"/>
                      </a:lnTo>
                      <a:lnTo>
                        <a:pt x="353" y="213"/>
                      </a:lnTo>
                      <a:lnTo>
                        <a:pt x="350" y="218"/>
                      </a:lnTo>
                      <a:lnTo>
                        <a:pt x="345" y="218"/>
                      </a:lnTo>
                      <a:lnTo>
                        <a:pt x="341" y="215"/>
                      </a:lnTo>
                      <a:lnTo>
                        <a:pt x="338" y="213"/>
                      </a:lnTo>
                      <a:lnTo>
                        <a:pt x="341" y="218"/>
                      </a:lnTo>
                      <a:lnTo>
                        <a:pt x="343" y="220"/>
                      </a:lnTo>
                      <a:lnTo>
                        <a:pt x="343" y="225"/>
                      </a:lnTo>
                      <a:lnTo>
                        <a:pt x="336" y="213"/>
                      </a:lnTo>
                      <a:lnTo>
                        <a:pt x="324" y="201"/>
                      </a:lnTo>
                      <a:lnTo>
                        <a:pt x="300" y="185"/>
                      </a:lnTo>
                      <a:lnTo>
                        <a:pt x="289" y="180"/>
                      </a:lnTo>
                      <a:lnTo>
                        <a:pt x="239" y="175"/>
                      </a:lnTo>
                      <a:lnTo>
                        <a:pt x="227" y="170"/>
                      </a:lnTo>
                      <a:lnTo>
                        <a:pt x="222" y="168"/>
                      </a:lnTo>
                      <a:lnTo>
                        <a:pt x="180" y="163"/>
                      </a:lnTo>
                      <a:lnTo>
                        <a:pt x="159" y="149"/>
                      </a:lnTo>
                      <a:lnTo>
                        <a:pt x="144" y="147"/>
                      </a:lnTo>
                      <a:lnTo>
                        <a:pt x="128" y="144"/>
                      </a:lnTo>
                      <a:lnTo>
                        <a:pt x="123" y="147"/>
                      </a:lnTo>
                      <a:lnTo>
                        <a:pt x="118" y="149"/>
                      </a:lnTo>
                      <a:lnTo>
                        <a:pt x="107" y="159"/>
                      </a:lnTo>
                      <a:lnTo>
                        <a:pt x="85" y="156"/>
                      </a:lnTo>
                      <a:lnTo>
                        <a:pt x="80" y="159"/>
                      </a:lnTo>
                      <a:lnTo>
                        <a:pt x="73" y="161"/>
                      </a:lnTo>
                      <a:lnTo>
                        <a:pt x="69" y="163"/>
                      </a:lnTo>
                      <a:lnTo>
                        <a:pt x="62" y="163"/>
                      </a:lnTo>
                      <a:lnTo>
                        <a:pt x="52" y="161"/>
                      </a:lnTo>
                      <a:lnTo>
                        <a:pt x="47" y="161"/>
                      </a:lnTo>
                      <a:lnTo>
                        <a:pt x="43" y="163"/>
                      </a:lnTo>
                      <a:lnTo>
                        <a:pt x="33" y="173"/>
                      </a:lnTo>
                      <a:lnTo>
                        <a:pt x="31" y="175"/>
                      </a:lnTo>
                      <a:lnTo>
                        <a:pt x="26" y="175"/>
                      </a:lnTo>
                      <a:lnTo>
                        <a:pt x="19" y="180"/>
                      </a:lnTo>
                      <a:lnTo>
                        <a:pt x="17" y="180"/>
                      </a:lnTo>
                      <a:lnTo>
                        <a:pt x="12" y="178"/>
                      </a:lnTo>
                      <a:lnTo>
                        <a:pt x="7" y="175"/>
                      </a:lnTo>
                      <a:lnTo>
                        <a:pt x="5" y="173"/>
                      </a:lnTo>
                      <a:lnTo>
                        <a:pt x="0" y="173"/>
                      </a:lnTo>
                      <a:lnTo>
                        <a:pt x="2" y="161"/>
                      </a:lnTo>
                      <a:lnTo>
                        <a:pt x="5" y="156"/>
                      </a:lnTo>
                      <a:lnTo>
                        <a:pt x="7" y="154"/>
                      </a:lnTo>
                      <a:lnTo>
                        <a:pt x="21" y="130"/>
                      </a:lnTo>
                      <a:lnTo>
                        <a:pt x="28" y="123"/>
                      </a:lnTo>
                      <a:lnTo>
                        <a:pt x="33" y="114"/>
                      </a:lnTo>
                      <a:lnTo>
                        <a:pt x="31" y="102"/>
                      </a:lnTo>
                      <a:lnTo>
                        <a:pt x="38" y="97"/>
                      </a:lnTo>
                      <a:lnTo>
                        <a:pt x="43" y="88"/>
                      </a:lnTo>
                      <a:lnTo>
                        <a:pt x="47" y="78"/>
                      </a:lnTo>
                      <a:lnTo>
                        <a:pt x="52" y="54"/>
                      </a:lnTo>
                      <a:lnTo>
                        <a:pt x="54" y="43"/>
                      </a:lnTo>
                      <a:lnTo>
                        <a:pt x="62" y="33"/>
                      </a:lnTo>
                      <a:lnTo>
                        <a:pt x="69" y="26"/>
                      </a:lnTo>
                      <a:lnTo>
                        <a:pt x="76" y="14"/>
                      </a:lnTo>
                      <a:lnTo>
                        <a:pt x="78" y="0"/>
                      </a:lnTo>
                      <a:lnTo>
                        <a:pt x="83" y="2"/>
                      </a:lnTo>
                      <a:lnTo>
                        <a:pt x="90" y="9"/>
                      </a:lnTo>
                      <a:lnTo>
                        <a:pt x="95" y="9"/>
                      </a:lnTo>
                      <a:lnTo>
                        <a:pt x="99" y="14"/>
                      </a:lnTo>
                      <a:lnTo>
                        <a:pt x="102" y="19"/>
                      </a:lnTo>
                      <a:lnTo>
                        <a:pt x="104" y="21"/>
                      </a:lnTo>
                      <a:lnTo>
                        <a:pt x="107" y="24"/>
                      </a:lnTo>
                      <a:lnTo>
                        <a:pt x="121" y="26"/>
                      </a:lnTo>
                      <a:lnTo>
                        <a:pt x="130" y="31"/>
                      </a:lnTo>
                      <a:lnTo>
                        <a:pt x="133" y="33"/>
                      </a:lnTo>
                      <a:lnTo>
                        <a:pt x="135" y="33"/>
                      </a:lnTo>
                      <a:lnTo>
                        <a:pt x="137" y="33"/>
                      </a:lnTo>
                      <a:lnTo>
                        <a:pt x="140" y="31"/>
                      </a:lnTo>
                      <a:lnTo>
                        <a:pt x="140" y="28"/>
                      </a:lnTo>
                      <a:lnTo>
                        <a:pt x="144" y="28"/>
                      </a:lnTo>
                      <a:lnTo>
                        <a:pt x="156" y="26"/>
                      </a:lnTo>
                      <a:lnTo>
                        <a:pt x="161" y="28"/>
                      </a:lnTo>
                      <a:lnTo>
                        <a:pt x="173" y="38"/>
                      </a:lnTo>
                      <a:lnTo>
                        <a:pt x="177" y="40"/>
                      </a:lnTo>
                      <a:lnTo>
                        <a:pt x="192" y="43"/>
                      </a:lnTo>
                      <a:lnTo>
                        <a:pt x="199" y="43"/>
                      </a:lnTo>
                      <a:lnTo>
                        <a:pt x="203" y="40"/>
                      </a:lnTo>
                      <a:lnTo>
                        <a:pt x="206" y="36"/>
                      </a:lnTo>
                      <a:lnTo>
                        <a:pt x="206" y="33"/>
                      </a:lnTo>
                      <a:lnTo>
                        <a:pt x="208" y="31"/>
                      </a:lnTo>
                      <a:lnTo>
                        <a:pt x="211" y="28"/>
                      </a:lnTo>
                      <a:lnTo>
                        <a:pt x="225" y="26"/>
                      </a:lnTo>
                      <a:lnTo>
                        <a:pt x="232" y="26"/>
                      </a:lnTo>
                      <a:lnTo>
                        <a:pt x="234" y="26"/>
                      </a:lnTo>
                      <a:lnTo>
                        <a:pt x="239" y="26"/>
                      </a:lnTo>
                      <a:lnTo>
                        <a:pt x="241" y="26"/>
                      </a:lnTo>
                      <a:lnTo>
                        <a:pt x="248" y="24"/>
                      </a:lnTo>
                      <a:lnTo>
                        <a:pt x="256" y="28"/>
                      </a:lnTo>
                      <a:lnTo>
                        <a:pt x="258" y="33"/>
                      </a:lnTo>
                      <a:lnTo>
                        <a:pt x="258" y="40"/>
                      </a:lnTo>
                      <a:lnTo>
                        <a:pt x="258" y="43"/>
                      </a:lnTo>
                      <a:lnTo>
                        <a:pt x="263" y="47"/>
                      </a:lnTo>
                      <a:lnTo>
                        <a:pt x="267" y="50"/>
                      </a:lnTo>
                      <a:lnTo>
                        <a:pt x="289" y="71"/>
                      </a:lnTo>
                      <a:lnTo>
                        <a:pt x="300" y="73"/>
                      </a:lnTo>
                      <a:lnTo>
                        <a:pt x="308" y="76"/>
                      </a:lnTo>
                      <a:lnTo>
                        <a:pt x="319" y="78"/>
                      </a:lnTo>
                      <a:lnTo>
                        <a:pt x="322" y="78"/>
                      </a:lnTo>
                      <a:lnTo>
                        <a:pt x="329" y="76"/>
                      </a:lnTo>
                      <a:lnTo>
                        <a:pt x="336" y="71"/>
                      </a:lnTo>
                      <a:lnTo>
                        <a:pt x="348" y="66"/>
                      </a:lnTo>
                      <a:lnTo>
                        <a:pt x="350" y="64"/>
                      </a:lnTo>
                      <a:lnTo>
                        <a:pt x="350" y="64"/>
                      </a:lnTo>
                      <a:lnTo>
                        <a:pt x="348" y="59"/>
                      </a:lnTo>
                      <a:lnTo>
                        <a:pt x="348" y="57"/>
                      </a:lnTo>
                      <a:lnTo>
                        <a:pt x="348" y="54"/>
                      </a:lnTo>
                      <a:lnTo>
                        <a:pt x="350" y="52"/>
                      </a:lnTo>
                      <a:lnTo>
                        <a:pt x="355" y="50"/>
                      </a:lnTo>
                      <a:lnTo>
                        <a:pt x="367" y="50"/>
                      </a:lnTo>
                      <a:lnTo>
                        <a:pt x="371" y="50"/>
                      </a:lnTo>
                      <a:lnTo>
                        <a:pt x="381" y="47"/>
                      </a:lnTo>
                      <a:lnTo>
                        <a:pt x="386" y="47"/>
                      </a:lnTo>
                      <a:lnTo>
                        <a:pt x="386" y="43"/>
                      </a:lnTo>
                      <a:lnTo>
                        <a:pt x="388" y="40"/>
                      </a:lnTo>
                      <a:lnTo>
                        <a:pt x="393" y="38"/>
                      </a:lnTo>
                      <a:lnTo>
                        <a:pt x="400" y="38"/>
                      </a:lnTo>
                      <a:lnTo>
                        <a:pt x="400" y="36"/>
                      </a:lnTo>
                      <a:lnTo>
                        <a:pt x="402" y="33"/>
                      </a:lnTo>
                      <a:lnTo>
                        <a:pt x="405" y="33"/>
                      </a:lnTo>
                      <a:lnTo>
                        <a:pt x="412" y="31"/>
                      </a:lnTo>
                      <a:lnTo>
                        <a:pt x="414" y="31"/>
                      </a:lnTo>
                      <a:lnTo>
                        <a:pt x="414" y="31"/>
                      </a:lnTo>
                      <a:lnTo>
                        <a:pt x="416" y="28"/>
                      </a:lnTo>
                      <a:lnTo>
                        <a:pt x="424" y="26"/>
                      </a:lnTo>
                      <a:lnTo>
                        <a:pt x="452" y="17"/>
                      </a:lnTo>
                      <a:lnTo>
                        <a:pt x="468" y="19"/>
                      </a:lnTo>
                      <a:lnTo>
                        <a:pt x="471" y="19"/>
                      </a:lnTo>
                      <a:lnTo>
                        <a:pt x="476" y="21"/>
                      </a:lnTo>
                      <a:lnTo>
                        <a:pt x="478" y="21"/>
                      </a:lnTo>
                      <a:lnTo>
                        <a:pt x="480" y="21"/>
                      </a:lnTo>
                      <a:lnTo>
                        <a:pt x="485" y="19"/>
                      </a:lnTo>
                      <a:lnTo>
                        <a:pt x="492" y="14"/>
                      </a:lnTo>
                      <a:lnTo>
                        <a:pt x="499" y="12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1" name="Freeform 17">
                  <a:extLst>
                    <a:ext uri="{FF2B5EF4-FFF2-40B4-BE49-F238E27FC236}">
                      <a16:creationId xmlns:a16="http://schemas.microsoft.com/office/drawing/2014/main" id="{007B39DC-462D-4968-915C-DF3CE3361B8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1387" y="2647950"/>
                  <a:ext cx="513159" cy="814388"/>
                </a:xfrm>
                <a:custGeom>
                  <a:avLst/>
                  <a:gdLst>
                    <a:gd name="T0" fmla="*/ 140 w 431"/>
                    <a:gd name="T1" fmla="*/ 215 h 684"/>
                    <a:gd name="T2" fmla="*/ 197 w 431"/>
                    <a:gd name="T3" fmla="*/ 653 h 684"/>
                    <a:gd name="T4" fmla="*/ 213 w 431"/>
                    <a:gd name="T5" fmla="*/ 653 h 684"/>
                    <a:gd name="T6" fmla="*/ 232 w 431"/>
                    <a:gd name="T7" fmla="*/ 677 h 684"/>
                    <a:gd name="T8" fmla="*/ 251 w 431"/>
                    <a:gd name="T9" fmla="*/ 684 h 684"/>
                    <a:gd name="T10" fmla="*/ 275 w 431"/>
                    <a:gd name="T11" fmla="*/ 656 h 684"/>
                    <a:gd name="T12" fmla="*/ 339 w 431"/>
                    <a:gd name="T13" fmla="*/ 649 h 684"/>
                    <a:gd name="T14" fmla="*/ 367 w 431"/>
                    <a:gd name="T15" fmla="*/ 599 h 684"/>
                    <a:gd name="T16" fmla="*/ 343 w 431"/>
                    <a:gd name="T17" fmla="*/ 571 h 684"/>
                    <a:gd name="T18" fmla="*/ 339 w 431"/>
                    <a:gd name="T19" fmla="*/ 547 h 684"/>
                    <a:gd name="T20" fmla="*/ 351 w 431"/>
                    <a:gd name="T21" fmla="*/ 542 h 684"/>
                    <a:gd name="T22" fmla="*/ 358 w 431"/>
                    <a:gd name="T23" fmla="*/ 528 h 684"/>
                    <a:gd name="T24" fmla="*/ 377 w 431"/>
                    <a:gd name="T25" fmla="*/ 523 h 684"/>
                    <a:gd name="T26" fmla="*/ 400 w 431"/>
                    <a:gd name="T27" fmla="*/ 509 h 684"/>
                    <a:gd name="T28" fmla="*/ 431 w 431"/>
                    <a:gd name="T29" fmla="*/ 481 h 684"/>
                    <a:gd name="T30" fmla="*/ 391 w 431"/>
                    <a:gd name="T31" fmla="*/ 440 h 684"/>
                    <a:gd name="T32" fmla="*/ 384 w 431"/>
                    <a:gd name="T33" fmla="*/ 407 h 684"/>
                    <a:gd name="T34" fmla="*/ 374 w 431"/>
                    <a:gd name="T35" fmla="*/ 384 h 684"/>
                    <a:gd name="T36" fmla="*/ 365 w 431"/>
                    <a:gd name="T37" fmla="*/ 362 h 684"/>
                    <a:gd name="T38" fmla="*/ 325 w 431"/>
                    <a:gd name="T39" fmla="*/ 362 h 684"/>
                    <a:gd name="T40" fmla="*/ 317 w 431"/>
                    <a:gd name="T41" fmla="*/ 360 h 684"/>
                    <a:gd name="T42" fmla="*/ 275 w 431"/>
                    <a:gd name="T43" fmla="*/ 336 h 684"/>
                    <a:gd name="T44" fmla="*/ 322 w 431"/>
                    <a:gd name="T45" fmla="*/ 287 h 684"/>
                    <a:gd name="T46" fmla="*/ 315 w 431"/>
                    <a:gd name="T47" fmla="*/ 258 h 684"/>
                    <a:gd name="T48" fmla="*/ 296 w 431"/>
                    <a:gd name="T49" fmla="*/ 239 h 684"/>
                    <a:gd name="T50" fmla="*/ 275 w 431"/>
                    <a:gd name="T51" fmla="*/ 230 h 684"/>
                    <a:gd name="T52" fmla="*/ 246 w 431"/>
                    <a:gd name="T53" fmla="*/ 256 h 684"/>
                    <a:gd name="T54" fmla="*/ 216 w 431"/>
                    <a:gd name="T55" fmla="*/ 253 h 684"/>
                    <a:gd name="T56" fmla="*/ 190 w 431"/>
                    <a:gd name="T57" fmla="*/ 246 h 684"/>
                    <a:gd name="T58" fmla="*/ 187 w 431"/>
                    <a:gd name="T59" fmla="*/ 208 h 684"/>
                    <a:gd name="T60" fmla="*/ 228 w 431"/>
                    <a:gd name="T61" fmla="*/ 142 h 684"/>
                    <a:gd name="T62" fmla="*/ 246 w 431"/>
                    <a:gd name="T63" fmla="*/ 121 h 684"/>
                    <a:gd name="T64" fmla="*/ 166 w 431"/>
                    <a:gd name="T65" fmla="*/ 180 h 684"/>
                    <a:gd name="T66" fmla="*/ 183 w 431"/>
                    <a:gd name="T67" fmla="*/ 232 h 684"/>
                    <a:gd name="T68" fmla="*/ 173 w 431"/>
                    <a:gd name="T69" fmla="*/ 242 h 684"/>
                    <a:gd name="T70" fmla="*/ 140 w 431"/>
                    <a:gd name="T71" fmla="*/ 270 h 684"/>
                    <a:gd name="T72" fmla="*/ 95 w 431"/>
                    <a:gd name="T73" fmla="*/ 268 h 684"/>
                    <a:gd name="T74" fmla="*/ 88 w 431"/>
                    <a:gd name="T75" fmla="*/ 353 h 684"/>
                    <a:gd name="T76" fmla="*/ 76 w 431"/>
                    <a:gd name="T77" fmla="*/ 381 h 684"/>
                    <a:gd name="T78" fmla="*/ 185 w 431"/>
                    <a:gd name="T79" fmla="*/ 353 h 684"/>
                    <a:gd name="T80" fmla="*/ 223 w 431"/>
                    <a:gd name="T81" fmla="*/ 353 h 684"/>
                    <a:gd name="T82" fmla="*/ 235 w 431"/>
                    <a:gd name="T83" fmla="*/ 348 h 684"/>
                    <a:gd name="T84" fmla="*/ 235 w 431"/>
                    <a:gd name="T85" fmla="*/ 374 h 684"/>
                    <a:gd name="T86" fmla="*/ 230 w 431"/>
                    <a:gd name="T87" fmla="*/ 393 h 684"/>
                    <a:gd name="T88" fmla="*/ 171 w 431"/>
                    <a:gd name="T89" fmla="*/ 365 h 684"/>
                    <a:gd name="T90" fmla="*/ 206 w 431"/>
                    <a:gd name="T91" fmla="*/ 507 h 684"/>
                    <a:gd name="T92" fmla="*/ 168 w 431"/>
                    <a:gd name="T93" fmla="*/ 587 h 684"/>
                    <a:gd name="T94" fmla="*/ 190 w 431"/>
                    <a:gd name="T95" fmla="*/ 642 h 684"/>
                    <a:gd name="T96" fmla="*/ 202 w 431"/>
                    <a:gd name="T97" fmla="*/ 126 h 684"/>
                    <a:gd name="T98" fmla="*/ 133 w 431"/>
                    <a:gd name="T99" fmla="*/ 218 h 684"/>
                    <a:gd name="T100" fmla="*/ 64 w 431"/>
                    <a:gd name="T101" fmla="*/ 258 h 684"/>
                    <a:gd name="T102" fmla="*/ 0 w 431"/>
                    <a:gd name="T103" fmla="*/ 249 h 684"/>
                    <a:gd name="T104" fmla="*/ 12 w 431"/>
                    <a:gd name="T105" fmla="*/ 189 h 684"/>
                    <a:gd name="T106" fmla="*/ 57 w 431"/>
                    <a:gd name="T107" fmla="*/ 57 h 684"/>
                    <a:gd name="T108" fmla="*/ 105 w 431"/>
                    <a:gd name="T109" fmla="*/ 2 h 684"/>
                    <a:gd name="T110" fmla="*/ 123 w 431"/>
                    <a:gd name="T111" fmla="*/ 38 h 684"/>
                    <a:gd name="T112" fmla="*/ 166 w 431"/>
                    <a:gd name="T113" fmla="*/ 10 h 684"/>
                    <a:gd name="T114" fmla="*/ 213 w 431"/>
                    <a:gd name="T115" fmla="*/ 43 h 684"/>
                    <a:gd name="T116" fmla="*/ 218 w 431"/>
                    <a:gd name="T117" fmla="*/ 69 h 684"/>
                    <a:gd name="T118" fmla="*/ 223 w 431"/>
                    <a:gd name="T119" fmla="*/ 90 h 6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431" h="684">
                      <a:moveTo>
                        <a:pt x="157" y="197"/>
                      </a:moveTo>
                      <a:lnTo>
                        <a:pt x="157" y="197"/>
                      </a:lnTo>
                      <a:lnTo>
                        <a:pt x="157" y="199"/>
                      </a:lnTo>
                      <a:lnTo>
                        <a:pt x="154" y="206"/>
                      </a:lnTo>
                      <a:lnTo>
                        <a:pt x="149" y="211"/>
                      </a:lnTo>
                      <a:lnTo>
                        <a:pt x="142" y="218"/>
                      </a:lnTo>
                      <a:lnTo>
                        <a:pt x="140" y="215"/>
                      </a:lnTo>
                      <a:lnTo>
                        <a:pt x="145" y="208"/>
                      </a:lnTo>
                      <a:lnTo>
                        <a:pt x="147" y="204"/>
                      </a:lnTo>
                      <a:lnTo>
                        <a:pt x="152" y="199"/>
                      </a:lnTo>
                      <a:lnTo>
                        <a:pt x="154" y="199"/>
                      </a:lnTo>
                      <a:lnTo>
                        <a:pt x="157" y="199"/>
                      </a:lnTo>
                      <a:lnTo>
                        <a:pt x="157" y="197"/>
                      </a:lnTo>
                      <a:close/>
                      <a:moveTo>
                        <a:pt x="197" y="653"/>
                      </a:moveTo>
                      <a:lnTo>
                        <a:pt x="197" y="653"/>
                      </a:lnTo>
                      <a:lnTo>
                        <a:pt x="199" y="653"/>
                      </a:lnTo>
                      <a:lnTo>
                        <a:pt x="202" y="653"/>
                      </a:lnTo>
                      <a:lnTo>
                        <a:pt x="204" y="653"/>
                      </a:lnTo>
                      <a:lnTo>
                        <a:pt x="206" y="651"/>
                      </a:lnTo>
                      <a:lnTo>
                        <a:pt x="209" y="651"/>
                      </a:lnTo>
                      <a:lnTo>
                        <a:pt x="213" y="653"/>
                      </a:lnTo>
                      <a:lnTo>
                        <a:pt x="216" y="658"/>
                      </a:lnTo>
                      <a:lnTo>
                        <a:pt x="218" y="661"/>
                      </a:lnTo>
                      <a:lnTo>
                        <a:pt x="225" y="672"/>
                      </a:lnTo>
                      <a:lnTo>
                        <a:pt x="228" y="677"/>
                      </a:lnTo>
                      <a:lnTo>
                        <a:pt x="228" y="680"/>
                      </a:lnTo>
                      <a:lnTo>
                        <a:pt x="230" y="680"/>
                      </a:lnTo>
                      <a:lnTo>
                        <a:pt x="232" y="677"/>
                      </a:lnTo>
                      <a:lnTo>
                        <a:pt x="232" y="675"/>
                      </a:lnTo>
                      <a:lnTo>
                        <a:pt x="235" y="675"/>
                      </a:lnTo>
                      <a:lnTo>
                        <a:pt x="237" y="675"/>
                      </a:lnTo>
                      <a:lnTo>
                        <a:pt x="242" y="677"/>
                      </a:lnTo>
                      <a:lnTo>
                        <a:pt x="244" y="680"/>
                      </a:lnTo>
                      <a:lnTo>
                        <a:pt x="249" y="682"/>
                      </a:lnTo>
                      <a:lnTo>
                        <a:pt x="251" y="684"/>
                      </a:lnTo>
                      <a:lnTo>
                        <a:pt x="258" y="682"/>
                      </a:lnTo>
                      <a:lnTo>
                        <a:pt x="261" y="680"/>
                      </a:lnTo>
                      <a:lnTo>
                        <a:pt x="261" y="677"/>
                      </a:lnTo>
                      <a:lnTo>
                        <a:pt x="261" y="672"/>
                      </a:lnTo>
                      <a:lnTo>
                        <a:pt x="265" y="663"/>
                      </a:lnTo>
                      <a:lnTo>
                        <a:pt x="268" y="661"/>
                      </a:lnTo>
                      <a:lnTo>
                        <a:pt x="275" y="656"/>
                      </a:lnTo>
                      <a:lnTo>
                        <a:pt x="275" y="653"/>
                      </a:lnTo>
                      <a:lnTo>
                        <a:pt x="277" y="651"/>
                      </a:lnTo>
                      <a:lnTo>
                        <a:pt x="280" y="646"/>
                      </a:lnTo>
                      <a:lnTo>
                        <a:pt x="287" y="646"/>
                      </a:lnTo>
                      <a:lnTo>
                        <a:pt x="317" y="642"/>
                      </a:lnTo>
                      <a:lnTo>
                        <a:pt x="332" y="646"/>
                      </a:lnTo>
                      <a:lnTo>
                        <a:pt x="339" y="649"/>
                      </a:lnTo>
                      <a:lnTo>
                        <a:pt x="341" y="649"/>
                      </a:lnTo>
                      <a:lnTo>
                        <a:pt x="351" y="653"/>
                      </a:lnTo>
                      <a:lnTo>
                        <a:pt x="355" y="644"/>
                      </a:lnTo>
                      <a:lnTo>
                        <a:pt x="358" y="642"/>
                      </a:lnTo>
                      <a:lnTo>
                        <a:pt x="362" y="630"/>
                      </a:lnTo>
                      <a:lnTo>
                        <a:pt x="367" y="611"/>
                      </a:lnTo>
                      <a:lnTo>
                        <a:pt x="367" y="599"/>
                      </a:lnTo>
                      <a:lnTo>
                        <a:pt x="365" y="590"/>
                      </a:lnTo>
                      <a:lnTo>
                        <a:pt x="362" y="585"/>
                      </a:lnTo>
                      <a:lnTo>
                        <a:pt x="360" y="580"/>
                      </a:lnTo>
                      <a:lnTo>
                        <a:pt x="355" y="580"/>
                      </a:lnTo>
                      <a:lnTo>
                        <a:pt x="351" y="580"/>
                      </a:lnTo>
                      <a:lnTo>
                        <a:pt x="348" y="578"/>
                      </a:lnTo>
                      <a:lnTo>
                        <a:pt x="343" y="571"/>
                      </a:lnTo>
                      <a:lnTo>
                        <a:pt x="336" y="564"/>
                      </a:lnTo>
                      <a:lnTo>
                        <a:pt x="336" y="559"/>
                      </a:lnTo>
                      <a:lnTo>
                        <a:pt x="334" y="559"/>
                      </a:lnTo>
                      <a:lnTo>
                        <a:pt x="334" y="556"/>
                      </a:lnTo>
                      <a:lnTo>
                        <a:pt x="336" y="552"/>
                      </a:lnTo>
                      <a:lnTo>
                        <a:pt x="336" y="549"/>
                      </a:lnTo>
                      <a:lnTo>
                        <a:pt x="339" y="547"/>
                      </a:lnTo>
                      <a:lnTo>
                        <a:pt x="339" y="545"/>
                      </a:lnTo>
                      <a:lnTo>
                        <a:pt x="341" y="542"/>
                      </a:lnTo>
                      <a:lnTo>
                        <a:pt x="343" y="542"/>
                      </a:lnTo>
                      <a:lnTo>
                        <a:pt x="346" y="542"/>
                      </a:lnTo>
                      <a:lnTo>
                        <a:pt x="348" y="542"/>
                      </a:lnTo>
                      <a:lnTo>
                        <a:pt x="348" y="542"/>
                      </a:lnTo>
                      <a:lnTo>
                        <a:pt x="351" y="542"/>
                      </a:lnTo>
                      <a:lnTo>
                        <a:pt x="351" y="540"/>
                      </a:lnTo>
                      <a:lnTo>
                        <a:pt x="353" y="537"/>
                      </a:lnTo>
                      <a:lnTo>
                        <a:pt x="353" y="535"/>
                      </a:lnTo>
                      <a:lnTo>
                        <a:pt x="355" y="533"/>
                      </a:lnTo>
                      <a:lnTo>
                        <a:pt x="355" y="530"/>
                      </a:lnTo>
                      <a:lnTo>
                        <a:pt x="355" y="528"/>
                      </a:lnTo>
                      <a:lnTo>
                        <a:pt x="358" y="528"/>
                      </a:lnTo>
                      <a:lnTo>
                        <a:pt x="360" y="526"/>
                      </a:lnTo>
                      <a:lnTo>
                        <a:pt x="362" y="526"/>
                      </a:lnTo>
                      <a:lnTo>
                        <a:pt x="365" y="528"/>
                      </a:lnTo>
                      <a:lnTo>
                        <a:pt x="367" y="530"/>
                      </a:lnTo>
                      <a:lnTo>
                        <a:pt x="369" y="530"/>
                      </a:lnTo>
                      <a:lnTo>
                        <a:pt x="372" y="530"/>
                      </a:lnTo>
                      <a:lnTo>
                        <a:pt x="377" y="523"/>
                      </a:lnTo>
                      <a:lnTo>
                        <a:pt x="377" y="519"/>
                      </a:lnTo>
                      <a:lnTo>
                        <a:pt x="377" y="516"/>
                      </a:lnTo>
                      <a:lnTo>
                        <a:pt x="381" y="516"/>
                      </a:lnTo>
                      <a:lnTo>
                        <a:pt x="393" y="516"/>
                      </a:lnTo>
                      <a:lnTo>
                        <a:pt x="395" y="514"/>
                      </a:lnTo>
                      <a:lnTo>
                        <a:pt x="395" y="509"/>
                      </a:lnTo>
                      <a:lnTo>
                        <a:pt x="400" y="509"/>
                      </a:lnTo>
                      <a:lnTo>
                        <a:pt x="412" y="507"/>
                      </a:lnTo>
                      <a:lnTo>
                        <a:pt x="417" y="504"/>
                      </a:lnTo>
                      <a:lnTo>
                        <a:pt x="429" y="502"/>
                      </a:lnTo>
                      <a:lnTo>
                        <a:pt x="431" y="497"/>
                      </a:lnTo>
                      <a:lnTo>
                        <a:pt x="431" y="495"/>
                      </a:lnTo>
                      <a:lnTo>
                        <a:pt x="431" y="490"/>
                      </a:lnTo>
                      <a:lnTo>
                        <a:pt x="431" y="481"/>
                      </a:lnTo>
                      <a:lnTo>
                        <a:pt x="424" y="462"/>
                      </a:lnTo>
                      <a:lnTo>
                        <a:pt x="412" y="450"/>
                      </a:lnTo>
                      <a:lnTo>
                        <a:pt x="405" y="448"/>
                      </a:lnTo>
                      <a:lnTo>
                        <a:pt x="403" y="448"/>
                      </a:lnTo>
                      <a:lnTo>
                        <a:pt x="400" y="448"/>
                      </a:lnTo>
                      <a:lnTo>
                        <a:pt x="398" y="445"/>
                      </a:lnTo>
                      <a:lnTo>
                        <a:pt x="391" y="440"/>
                      </a:lnTo>
                      <a:lnTo>
                        <a:pt x="386" y="436"/>
                      </a:lnTo>
                      <a:lnTo>
                        <a:pt x="379" y="433"/>
                      </a:lnTo>
                      <a:lnTo>
                        <a:pt x="377" y="431"/>
                      </a:lnTo>
                      <a:lnTo>
                        <a:pt x="379" y="429"/>
                      </a:lnTo>
                      <a:lnTo>
                        <a:pt x="384" y="419"/>
                      </a:lnTo>
                      <a:lnTo>
                        <a:pt x="386" y="412"/>
                      </a:lnTo>
                      <a:lnTo>
                        <a:pt x="384" y="407"/>
                      </a:lnTo>
                      <a:lnTo>
                        <a:pt x="381" y="407"/>
                      </a:lnTo>
                      <a:lnTo>
                        <a:pt x="377" y="403"/>
                      </a:lnTo>
                      <a:lnTo>
                        <a:pt x="377" y="400"/>
                      </a:lnTo>
                      <a:lnTo>
                        <a:pt x="377" y="398"/>
                      </a:lnTo>
                      <a:lnTo>
                        <a:pt x="379" y="398"/>
                      </a:lnTo>
                      <a:lnTo>
                        <a:pt x="379" y="395"/>
                      </a:lnTo>
                      <a:lnTo>
                        <a:pt x="374" y="384"/>
                      </a:lnTo>
                      <a:lnTo>
                        <a:pt x="374" y="381"/>
                      </a:lnTo>
                      <a:lnTo>
                        <a:pt x="374" y="379"/>
                      </a:lnTo>
                      <a:lnTo>
                        <a:pt x="374" y="379"/>
                      </a:lnTo>
                      <a:lnTo>
                        <a:pt x="374" y="379"/>
                      </a:lnTo>
                      <a:lnTo>
                        <a:pt x="374" y="376"/>
                      </a:lnTo>
                      <a:lnTo>
                        <a:pt x="369" y="372"/>
                      </a:lnTo>
                      <a:lnTo>
                        <a:pt x="365" y="362"/>
                      </a:lnTo>
                      <a:lnTo>
                        <a:pt x="360" y="360"/>
                      </a:lnTo>
                      <a:lnTo>
                        <a:pt x="355" y="362"/>
                      </a:lnTo>
                      <a:lnTo>
                        <a:pt x="346" y="365"/>
                      </a:lnTo>
                      <a:lnTo>
                        <a:pt x="341" y="367"/>
                      </a:lnTo>
                      <a:lnTo>
                        <a:pt x="332" y="367"/>
                      </a:lnTo>
                      <a:lnTo>
                        <a:pt x="329" y="365"/>
                      </a:lnTo>
                      <a:lnTo>
                        <a:pt x="325" y="362"/>
                      </a:lnTo>
                      <a:lnTo>
                        <a:pt x="325" y="360"/>
                      </a:lnTo>
                      <a:lnTo>
                        <a:pt x="322" y="358"/>
                      </a:lnTo>
                      <a:lnTo>
                        <a:pt x="320" y="355"/>
                      </a:lnTo>
                      <a:lnTo>
                        <a:pt x="317" y="355"/>
                      </a:lnTo>
                      <a:lnTo>
                        <a:pt x="317" y="355"/>
                      </a:lnTo>
                      <a:lnTo>
                        <a:pt x="317" y="358"/>
                      </a:lnTo>
                      <a:lnTo>
                        <a:pt x="317" y="360"/>
                      </a:lnTo>
                      <a:lnTo>
                        <a:pt x="317" y="362"/>
                      </a:lnTo>
                      <a:lnTo>
                        <a:pt x="315" y="365"/>
                      </a:lnTo>
                      <a:lnTo>
                        <a:pt x="306" y="360"/>
                      </a:lnTo>
                      <a:lnTo>
                        <a:pt x="296" y="358"/>
                      </a:lnTo>
                      <a:lnTo>
                        <a:pt x="284" y="348"/>
                      </a:lnTo>
                      <a:lnTo>
                        <a:pt x="275" y="346"/>
                      </a:lnTo>
                      <a:lnTo>
                        <a:pt x="275" y="336"/>
                      </a:lnTo>
                      <a:lnTo>
                        <a:pt x="272" y="331"/>
                      </a:lnTo>
                      <a:lnTo>
                        <a:pt x="272" y="329"/>
                      </a:lnTo>
                      <a:lnTo>
                        <a:pt x="272" y="327"/>
                      </a:lnTo>
                      <a:lnTo>
                        <a:pt x="272" y="322"/>
                      </a:lnTo>
                      <a:lnTo>
                        <a:pt x="287" y="308"/>
                      </a:lnTo>
                      <a:lnTo>
                        <a:pt x="315" y="291"/>
                      </a:lnTo>
                      <a:lnTo>
                        <a:pt x="322" y="287"/>
                      </a:lnTo>
                      <a:lnTo>
                        <a:pt x="325" y="282"/>
                      </a:lnTo>
                      <a:lnTo>
                        <a:pt x="327" y="277"/>
                      </a:lnTo>
                      <a:lnTo>
                        <a:pt x="327" y="275"/>
                      </a:lnTo>
                      <a:lnTo>
                        <a:pt x="329" y="268"/>
                      </a:lnTo>
                      <a:lnTo>
                        <a:pt x="329" y="263"/>
                      </a:lnTo>
                      <a:lnTo>
                        <a:pt x="327" y="263"/>
                      </a:lnTo>
                      <a:lnTo>
                        <a:pt x="315" y="258"/>
                      </a:lnTo>
                      <a:lnTo>
                        <a:pt x="306" y="256"/>
                      </a:lnTo>
                      <a:lnTo>
                        <a:pt x="303" y="256"/>
                      </a:lnTo>
                      <a:lnTo>
                        <a:pt x="298" y="253"/>
                      </a:lnTo>
                      <a:lnTo>
                        <a:pt x="296" y="249"/>
                      </a:lnTo>
                      <a:lnTo>
                        <a:pt x="296" y="246"/>
                      </a:lnTo>
                      <a:lnTo>
                        <a:pt x="296" y="242"/>
                      </a:lnTo>
                      <a:lnTo>
                        <a:pt x="296" y="239"/>
                      </a:lnTo>
                      <a:lnTo>
                        <a:pt x="296" y="234"/>
                      </a:lnTo>
                      <a:lnTo>
                        <a:pt x="298" y="232"/>
                      </a:lnTo>
                      <a:lnTo>
                        <a:pt x="298" y="230"/>
                      </a:lnTo>
                      <a:lnTo>
                        <a:pt x="296" y="230"/>
                      </a:lnTo>
                      <a:lnTo>
                        <a:pt x="291" y="232"/>
                      </a:lnTo>
                      <a:lnTo>
                        <a:pt x="284" y="234"/>
                      </a:lnTo>
                      <a:lnTo>
                        <a:pt x="275" y="230"/>
                      </a:lnTo>
                      <a:lnTo>
                        <a:pt x="272" y="227"/>
                      </a:lnTo>
                      <a:lnTo>
                        <a:pt x="270" y="225"/>
                      </a:lnTo>
                      <a:lnTo>
                        <a:pt x="268" y="223"/>
                      </a:lnTo>
                      <a:lnTo>
                        <a:pt x="265" y="225"/>
                      </a:lnTo>
                      <a:lnTo>
                        <a:pt x="254" y="242"/>
                      </a:lnTo>
                      <a:lnTo>
                        <a:pt x="249" y="253"/>
                      </a:lnTo>
                      <a:lnTo>
                        <a:pt x="246" y="256"/>
                      </a:lnTo>
                      <a:lnTo>
                        <a:pt x="242" y="263"/>
                      </a:lnTo>
                      <a:lnTo>
                        <a:pt x="237" y="263"/>
                      </a:lnTo>
                      <a:lnTo>
                        <a:pt x="235" y="263"/>
                      </a:lnTo>
                      <a:lnTo>
                        <a:pt x="225" y="258"/>
                      </a:lnTo>
                      <a:lnTo>
                        <a:pt x="223" y="256"/>
                      </a:lnTo>
                      <a:lnTo>
                        <a:pt x="220" y="253"/>
                      </a:lnTo>
                      <a:lnTo>
                        <a:pt x="216" y="253"/>
                      </a:lnTo>
                      <a:lnTo>
                        <a:pt x="211" y="253"/>
                      </a:lnTo>
                      <a:lnTo>
                        <a:pt x="206" y="256"/>
                      </a:lnTo>
                      <a:lnTo>
                        <a:pt x="199" y="256"/>
                      </a:lnTo>
                      <a:lnTo>
                        <a:pt x="197" y="256"/>
                      </a:lnTo>
                      <a:lnTo>
                        <a:pt x="192" y="256"/>
                      </a:lnTo>
                      <a:lnTo>
                        <a:pt x="190" y="251"/>
                      </a:lnTo>
                      <a:lnTo>
                        <a:pt x="190" y="246"/>
                      </a:lnTo>
                      <a:lnTo>
                        <a:pt x="190" y="239"/>
                      </a:lnTo>
                      <a:lnTo>
                        <a:pt x="190" y="230"/>
                      </a:lnTo>
                      <a:lnTo>
                        <a:pt x="187" y="227"/>
                      </a:lnTo>
                      <a:lnTo>
                        <a:pt x="187" y="225"/>
                      </a:lnTo>
                      <a:lnTo>
                        <a:pt x="183" y="218"/>
                      </a:lnTo>
                      <a:lnTo>
                        <a:pt x="183" y="213"/>
                      </a:lnTo>
                      <a:lnTo>
                        <a:pt x="187" y="208"/>
                      </a:lnTo>
                      <a:lnTo>
                        <a:pt x="190" y="204"/>
                      </a:lnTo>
                      <a:lnTo>
                        <a:pt x="197" y="197"/>
                      </a:lnTo>
                      <a:lnTo>
                        <a:pt x="211" y="166"/>
                      </a:lnTo>
                      <a:lnTo>
                        <a:pt x="216" y="159"/>
                      </a:lnTo>
                      <a:lnTo>
                        <a:pt x="218" y="156"/>
                      </a:lnTo>
                      <a:lnTo>
                        <a:pt x="220" y="152"/>
                      </a:lnTo>
                      <a:lnTo>
                        <a:pt x="228" y="142"/>
                      </a:lnTo>
                      <a:lnTo>
                        <a:pt x="225" y="140"/>
                      </a:lnTo>
                      <a:lnTo>
                        <a:pt x="223" y="135"/>
                      </a:lnTo>
                      <a:lnTo>
                        <a:pt x="237" y="133"/>
                      </a:lnTo>
                      <a:lnTo>
                        <a:pt x="244" y="126"/>
                      </a:lnTo>
                      <a:lnTo>
                        <a:pt x="246" y="126"/>
                      </a:lnTo>
                      <a:lnTo>
                        <a:pt x="246" y="123"/>
                      </a:lnTo>
                      <a:lnTo>
                        <a:pt x="246" y="121"/>
                      </a:lnTo>
                      <a:lnTo>
                        <a:pt x="235" y="128"/>
                      </a:lnTo>
                      <a:lnTo>
                        <a:pt x="228" y="130"/>
                      </a:lnTo>
                      <a:lnTo>
                        <a:pt x="213" y="130"/>
                      </a:lnTo>
                      <a:lnTo>
                        <a:pt x="206" y="130"/>
                      </a:lnTo>
                      <a:lnTo>
                        <a:pt x="194" y="140"/>
                      </a:lnTo>
                      <a:lnTo>
                        <a:pt x="185" y="152"/>
                      </a:lnTo>
                      <a:lnTo>
                        <a:pt x="166" y="180"/>
                      </a:lnTo>
                      <a:lnTo>
                        <a:pt x="168" y="189"/>
                      </a:lnTo>
                      <a:lnTo>
                        <a:pt x="171" y="201"/>
                      </a:lnTo>
                      <a:lnTo>
                        <a:pt x="173" y="208"/>
                      </a:lnTo>
                      <a:lnTo>
                        <a:pt x="180" y="208"/>
                      </a:lnTo>
                      <a:lnTo>
                        <a:pt x="178" y="213"/>
                      </a:lnTo>
                      <a:lnTo>
                        <a:pt x="178" y="223"/>
                      </a:lnTo>
                      <a:lnTo>
                        <a:pt x="183" y="232"/>
                      </a:lnTo>
                      <a:lnTo>
                        <a:pt x="185" y="237"/>
                      </a:lnTo>
                      <a:lnTo>
                        <a:pt x="185" y="239"/>
                      </a:lnTo>
                      <a:lnTo>
                        <a:pt x="183" y="242"/>
                      </a:lnTo>
                      <a:lnTo>
                        <a:pt x="180" y="242"/>
                      </a:lnTo>
                      <a:lnTo>
                        <a:pt x="180" y="244"/>
                      </a:lnTo>
                      <a:lnTo>
                        <a:pt x="178" y="239"/>
                      </a:lnTo>
                      <a:lnTo>
                        <a:pt x="173" y="242"/>
                      </a:lnTo>
                      <a:lnTo>
                        <a:pt x="157" y="246"/>
                      </a:lnTo>
                      <a:lnTo>
                        <a:pt x="149" y="251"/>
                      </a:lnTo>
                      <a:lnTo>
                        <a:pt x="145" y="256"/>
                      </a:lnTo>
                      <a:lnTo>
                        <a:pt x="142" y="263"/>
                      </a:lnTo>
                      <a:lnTo>
                        <a:pt x="145" y="268"/>
                      </a:lnTo>
                      <a:lnTo>
                        <a:pt x="145" y="270"/>
                      </a:lnTo>
                      <a:lnTo>
                        <a:pt x="140" y="270"/>
                      </a:lnTo>
                      <a:lnTo>
                        <a:pt x="128" y="272"/>
                      </a:lnTo>
                      <a:lnTo>
                        <a:pt x="123" y="275"/>
                      </a:lnTo>
                      <a:lnTo>
                        <a:pt x="126" y="284"/>
                      </a:lnTo>
                      <a:lnTo>
                        <a:pt x="123" y="284"/>
                      </a:lnTo>
                      <a:lnTo>
                        <a:pt x="121" y="277"/>
                      </a:lnTo>
                      <a:lnTo>
                        <a:pt x="105" y="263"/>
                      </a:lnTo>
                      <a:lnTo>
                        <a:pt x="95" y="268"/>
                      </a:lnTo>
                      <a:lnTo>
                        <a:pt x="67" y="268"/>
                      </a:lnTo>
                      <a:lnTo>
                        <a:pt x="67" y="270"/>
                      </a:lnTo>
                      <a:lnTo>
                        <a:pt x="76" y="287"/>
                      </a:lnTo>
                      <a:lnTo>
                        <a:pt x="83" y="303"/>
                      </a:lnTo>
                      <a:lnTo>
                        <a:pt x="90" y="324"/>
                      </a:lnTo>
                      <a:lnTo>
                        <a:pt x="88" y="346"/>
                      </a:lnTo>
                      <a:lnTo>
                        <a:pt x="88" y="353"/>
                      </a:lnTo>
                      <a:lnTo>
                        <a:pt x="78" y="367"/>
                      </a:lnTo>
                      <a:lnTo>
                        <a:pt x="76" y="372"/>
                      </a:lnTo>
                      <a:lnTo>
                        <a:pt x="74" y="372"/>
                      </a:lnTo>
                      <a:lnTo>
                        <a:pt x="74" y="374"/>
                      </a:lnTo>
                      <a:lnTo>
                        <a:pt x="74" y="379"/>
                      </a:lnTo>
                      <a:lnTo>
                        <a:pt x="74" y="381"/>
                      </a:lnTo>
                      <a:lnTo>
                        <a:pt x="76" y="381"/>
                      </a:lnTo>
                      <a:lnTo>
                        <a:pt x="78" y="379"/>
                      </a:lnTo>
                      <a:lnTo>
                        <a:pt x="81" y="379"/>
                      </a:lnTo>
                      <a:lnTo>
                        <a:pt x="86" y="376"/>
                      </a:lnTo>
                      <a:lnTo>
                        <a:pt x="93" y="374"/>
                      </a:lnTo>
                      <a:lnTo>
                        <a:pt x="133" y="369"/>
                      </a:lnTo>
                      <a:lnTo>
                        <a:pt x="173" y="353"/>
                      </a:lnTo>
                      <a:lnTo>
                        <a:pt x="185" y="353"/>
                      </a:lnTo>
                      <a:lnTo>
                        <a:pt x="197" y="360"/>
                      </a:lnTo>
                      <a:lnTo>
                        <a:pt x="209" y="367"/>
                      </a:lnTo>
                      <a:lnTo>
                        <a:pt x="216" y="369"/>
                      </a:lnTo>
                      <a:lnTo>
                        <a:pt x="223" y="369"/>
                      </a:lnTo>
                      <a:lnTo>
                        <a:pt x="225" y="367"/>
                      </a:lnTo>
                      <a:lnTo>
                        <a:pt x="228" y="360"/>
                      </a:lnTo>
                      <a:lnTo>
                        <a:pt x="223" y="353"/>
                      </a:lnTo>
                      <a:lnTo>
                        <a:pt x="216" y="353"/>
                      </a:lnTo>
                      <a:lnTo>
                        <a:pt x="216" y="350"/>
                      </a:lnTo>
                      <a:lnTo>
                        <a:pt x="223" y="348"/>
                      </a:lnTo>
                      <a:lnTo>
                        <a:pt x="232" y="336"/>
                      </a:lnTo>
                      <a:lnTo>
                        <a:pt x="237" y="336"/>
                      </a:lnTo>
                      <a:lnTo>
                        <a:pt x="235" y="341"/>
                      </a:lnTo>
                      <a:lnTo>
                        <a:pt x="235" y="348"/>
                      </a:lnTo>
                      <a:lnTo>
                        <a:pt x="237" y="353"/>
                      </a:lnTo>
                      <a:lnTo>
                        <a:pt x="242" y="355"/>
                      </a:lnTo>
                      <a:lnTo>
                        <a:pt x="242" y="358"/>
                      </a:lnTo>
                      <a:lnTo>
                        <a:pt x="237" y="360"/>
                      </a:lnTo>
                      <a:lnTo>
                        <a:pt x="237" y="365"/>
                      </a:lnTo>
                      <a:lnTo>
                        <a:pt x="235" y="369"/>
                      </a:lnTo>
                      <a:lnTo>
                        <a:pt x="235" y="374"/>
                      </a:lnTo>
                      <a:lnTo>
                        <a:pt x="237" y="381"/>
                      </a:lnTo>
                      <a:lnTo>
                        <a:pt x="239" y="384"/>
                      </a:lnTo>
                      <a:lnTo>
                        <a:pt x="263" y="398"/>
                      </a:lnTo>
                      <a:lnTo>
                        <a:pt x="270" y="403"/>
                      </a:lnTo>
                      <a:lnTo>
                        <a:pt x="280" y="403"/>
                      </a:lnTo>
                      <a:lnTo>
                        <a:pt x="263" y="407"/>
                      </a:lnTo>
                      <a:lnTo>
                        <a:pt x="230" y="393"/>
                      </a:lnTo>
                      <a:lnTo>
                        <a:pt x="218" y="393"/>
                      </a:lnTo>
                      <a:lnTo>
                        <a:pt x="218" y="388"/>
                      </a:lnTo>
                      <a:lnTo>
                        <a:pt x="211" y="384"/>
                      </a:lnTo>
                      <a:lnTo>
                        <a:pt x="197" y="376"/>
                      </a:lnTo>
                      <a:lnTo>
                        <a:pt x="185" y="365"/>
                      </a:lnTo>
                      <a:lnTo>
                        <a:pt x="178" y="360"/>
                      </a:lnTo>
                      <a:lnTo>
                        <a:pt x="171" y="365"/>
                      </a:lnTo>
                      <a:lnTo>
                        <a:pt x="180" y="369"/>
                      </a:lnTo>
                      <a:lnTo>
                        <a:pt x="192" y="381"/>
                      </a:lnTo>
                      <a:lnTo>
                        <a:pt x="202" y="393"/>
                      </a:lnTo>
                      <a:lnTo>
                        <a:pt x="204" y="405"/>
                      </a:lnTo>
                      <a:lnTo>
                        <a:pt x="209" y="462"/>
                      </a:lnTo>
                      <a:lnTo>
                        <a:pt x="209" y="502"/>
                      </a:lnTo>
                      <a:lnTo>
                        <a:pt x="206" y="507"/>
                      </a:lnTo>
                      <a:lnTo>
                        <a:pt x="202" y="514"/>
                      </a:lnTo>
                      <a:lnTo>
                        <a:pt x="194" y="530"/>
                      </a:lnTo>
                      <a:lnTo>
                        <a:pt x="192" y="542"/>
                      </a:lnTo>
                      <a:lnTo>
                        <a:pt x="175" y="582"/>
                      </a:lnTo>
                      <a:lnTo>
                        <a:pt x="173" y="585"/>
                      </a:lnTo>
                      <a:lnTo>
                        <a:pt x="171" y="585"/>
                      </a:lnTo>
                      <a:lnTo>
                        <a:pt x="168" y="587"/>
                      </a:lnTo>
                      <a:lnTo>
                        <a:pt x="166" y="590"/>
                      </a:lnTo>
                      <a:lnTo>
                        <a:pt x="178" y="599"/>
                      </a:lnTo>
                      <a:lnTo>
                        <a:pt x="185" y="606"/>
                      </a:lnTo>
                      <a:lnTo>
                        <a:pt x="190" y="616"/>
                      </a:lnTo>
                      <a:lnTo>
                        <a:pt x="190" y="625"/>
                      </a:lnTo>
                      <a:lnTo>
                        <a:pt x="190" y="635"/>
                      </a:lnTo>
                      <a:lnTo>
                        <a:pt x="190" y="642"/>
                      </a:lnTo>
                      <a:lnTo>
                        <a:pt x="194" y="649"/>
                      </a:lnTo>
                      <a:lnTo>
                        <a:pt x="197" y="653"/>
                      </a:lnTo>
                      <a:close/>
                      <a:moveTo>
                        <a:pt x="244" y="109"/>
                      </a:moveTo>
                      <a:lnTo>
                        <a:pt x="244" y="109"/>
                      </a:lnTo>
                      <a:lnTo>
                        <a:pt x="246" y="116"/>
                      </a:lnTo>
                      <a:lnTo>
                        <a:pt x="230" y="126"/>
                      </a:lnTo>
                      <a:lnTo>
                        <a:pt x="202" y="126"/>
                      </a:lnTo>
                      <a:lnTo>
                        <a:pt x="197" y="128"/>
                      </a:lnTo>
                      <a:lnTo>
                        <a:pt x="190" y="140"/>
                      </a:lnTo>
                      <a:lnTo>
                        <a:pt x="171" y="161"/>
                      </a:lnTo>
                      <a:lnTo>
                        <a:pt x="149" y="197"/>
                      </a:lnTo>
                      <a:lnTo>
                        <a:pt x="138" y="206"/>
                      </a:lnTo>
                      <a:lnTo>
                        <a:pt x="135" y="211"/>
                      </a:lnTo>
                      <a:lnTo>
                        <a:pt x="133" y="218"/>
                      </a:lnTo>
                      <a:lnTo>
                        <a:pt x="131" y="225"/>
                      </a:lnTo>
                      <a:lnTo>
                        <a:pt x="128" y="242"/>
                      </a:lnTo>
                      <a:lnTo>
                        <a:pt x="126" y="249"/>
                      </a:lnTo>
                      <a:lnTo>
                        <a:pt x="121" y="253"/>
                      </a:lnTo>
                      <a:lnTo>
                        <a:pt x="114" y="258"/>
                      </a:lnTo>
                      <a:lnTo>
                        <a:pt x="88" y="260"/>
                      </a:lnTo>
                      <a:lnTo>
                        <a:pt x="64" y="258"/>
                      </a:lnTo>
                      <a:lnTo>
                        <a:pt x="60" y="260"/>
                      </a:lnTo>
                      <a:lnTo>
                        <a:pt x="50" y="263"/>
                      </a:lnTo>
                      <a:lnTo>
                        <a:pt x="43" y="260"/>
                      </a:lnTo>
                      <a:lnTo>
                        <a:pt x="29" y="253"/>
                      </a:lnTo>
                      <a:lnTo>
                        <a:pt x="22" y="251"/>
                      </a:lnTo>
                      <a:lnTo>
                        <a:pt x="8" y="251"/>
                      </a:lnTo>
                      <a:lnTo>
                        <a:pt x="0" y="249"/>
                      </a:lnTo>
                      <a:lnTo>
                        <a:pt x="0" y="239"/>
                      </a:lnTo>
                      <a:lnTo>
                        <a:pt x="5" y="232"/>
                      </a:lnTo>
                      <a:lnTo>
                        <a:pt x="3" y="213"/>
                      </a:lnTo>
                      <a:lnTo>
                        <a:pt x="3" y="206"/>
                      </a:lnTo>
                      <a:lnTo>
                        <a:pt x="5" y="201"/>
                      </a:lnTo>
                      <a:lnTo>
                        <a:pt x="10" y="197"/>
                      </a:lnTo>
                      <a:lnTo>
                        <a:pt x="12" y="189"/>
                      </a:lnTo>
                      <a:lnTo>
                        <a:pt x="31" y="149"/>
                      </a:lnTo>
                      <a:lnTo>
                        <a:pt x="36" y="130"/>
                      </a:lnTo>
                      <a:lnTo>
                        <a:pt x="34" y="114"/>
                      </a:lnTo>
                      <a:lnTo>
                        <a:pt x="36" y="109"/>
                      </a:lnTo>
                      <a:lnTo>
                        <a:pt x="45" y="73"/>
                      </a:lnTo>
                      <a:lnTo>
                        <a:pt x="48" y="69"/>
                      </a:lnTo>
                      <a:lnTo>
                        <a:pt x="57" y="57"/>
                      </a:lnTo>
                      <a:lnTo>
                        <a:pt x="64" y="43"/>
                      </a:lnTo>
                      <a:lnTo>
                        <a:pt x="69" y="28"/>
                      </a:lnTo>
                      <a:lnTo>
                        <a:pt x="71" y="14"/>
                      </a:lnTo>
                      <a:lnTo>
                        <a:pt x="71" y="7"/>
                      </a:lnTo>
                      <a:lnTo>
                        <a:pt x="76" y="7"/>
                      </a:lnTo>
                      <a:lnTo>
                        <a:pt x="88" y="7"/>
                      </a:lnTo>
                      <a:lnTo>
                        <a:pt x="105" y="2"/>
                      </a:lnTo>
                      <a:lnTo>
                        <a:pt x="107" y="0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4" y="2"/>
                      </a:lnTo>
                      <a:lnTo>
                        <a:pt x="116" y="7"/>
                      </a:lnTo>
                      <a:lnTo>
                        <a:pt x="119" y="12"/>
                      </a:lnTo>
                      <a:lnTo>
                        <a:pt x="123" y="38"/>
                      </a:lnTo>
                      <a:lnTo>
                        <a:pt x="128" y="43"/>
                      </a:lnTo>
                      <a:lnTo>
                        <a:pt x="135" y="38"/>
                      </a:lnTo>
                      <a:lnTo>
                        <a:pt x="142" y="31"/>
                      </a:lnTo>
                      <a:lnTo>
                        <a:pt x="152" y="19"/>
                      </a:lnTo>
                      <a:lnTo>
                        <a:pt x="159" y="12"/>
                      </a:lnTo>
                      <a:lnTo>
                        <a:pt x="164" y="10"/>
                      </a:lnTo>
                      <a:lnTo>
                        <a:pt x="166" y="10"/>
                      </a:lnTo>
                      <a:lnTo>
                        <a:pt x="171" y="10"/>
                      </a:lnTo>
                      <a:lnTo>
                        <a:pt x="173" y="10"/>
                      </a:lnTo>
                      <a:lnTo>
                        <a:pt x="180" y="14"/>
                      </a:lnTo>
                      <a:lnTo>
                        <a:pt x="190" y="17"/>
                      </a:lnTo>
                      <a:lnTo>
                        <a:pt x="192" y="28"/>
                      </a:lnTo>
                      <a:lnTo>
                        <a:pt x="190" y="33"/>
                      </a:lnTo>
                      <a:lnTo>
                        <a:pt x="213" y="43"/>
                      </a:lnTo>
                      <a:lnTo>
                        <a:pt x="225" y="40"/>
                      </a:lnTo>
                      <a:lnTo>
                        <a:pt x="228" y="47"/>
                      </a:lnTo>
                      <a:lnTo>
                        <a:pt x="244" y="64"/>
                      </a:lnTo>
                      <a:lnTo>
                        <a:pt x="237" y="69"/>
                      </a:lnTo>
                      <a:lnTo>
                        <a:pt x="232" y="69"/>
                      </a:lnTo>
                      <a:lnTo>
                        <a:pt x="223" y="69"/>
                      </a:lnTo>
                      <a:lnTo>
                        <a:pt x="218" y="69"/>
                      </a:lnTo>
                      <a:lnTo>
                        <a:pt x="213" y="71"/>
                      </a:lnTo>
                      <a:lnTo>
                        <a:pt x="213" y="73"/>
                      </a:lnTo>
                      <a:lnTo>
                        <a:pt x="216" y="76"/>
                      </a:lnTo>
                      <a:lnTo>
                        <a:pt x="218" y="78"/>
                      </a:lnTo>
                      <a:lnTo>
                        <a:pt x="220" y="81"/>
                      </a:lnTo>
                      <a:lnTo>
                        <a:pt x="220" y="85"/>
                      </a:lnTo>
                      <a:lnTo>
                        <a:pt x="223" y="90"/>
                      </a:lnTo>
                      <a:lnTo>
                        <a:pt x="232" y="99"/>
                      </a:lnTo>
                      <a:lnTo>
                        <a:pt x="232" y="99"/>
                      </a:lnTo>
                      <a:lnTo>
                        <a:pt x="239" y="104"/>
                      </a:lnTo>
                      <a:lnTo>
                        <a:pt x="242" y="107"/>
                      </a:lnTo>
                      <a:lnTo>
                        <a:pt x="244" y="107"/>
                      </a:lnTo>
                      <a:lnTo>
                        <a:pt x="244" y="109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2" name="Freeform 19">
                  <a:extLst>
                    <a:ext uri="{FF2B5EF4-FFF2-40B4-BE49-F238E27FC236}">
                      <a16:creationId xmlns:a16="http://schemas.microsoft.com/office/drawing/2014/main" id="{8559AB5B-9AC2-44CB-BF5A-DE1BDB4512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5256" y="2532459"/>
                  <a:ext cx="526256" cy="473869"/>
                </a:xfrm>
                <a:custGeom>
                  <a:avLst/>
                  <a:gdLst>
                    <a:gd name="T0" fmla="*/ 274 w 442"/>
                    <a:gd name="T1" fmla="*/ 2 h 398"/>
                    <a:gd name="T2" fmla="*/ 298 w 442"/>
                    <a:gd name="T3" fmla="*/ 59 h 398"/>
                    <a:gd name="T4" fmla="*/ 319 w 442"/>
                    <a:gd name="T5" fmla="*/ 85 h 398"/>
                    <a:gd name="T6" fmla="*/ 345 w 442"/>
                    <a:gd name="T7" fmla="*/ 102 h 398"/>
                    <a:gd name="T8" fmla="*/ 338 w 442"/>
                    <a:gd name="T9" fmla="*/ 133 h 398"/>
                    <a:gd name="T10" fmla="*/ 345 w 442"/>
                    <a:gd name="T11" fmla="*/ 161 h 398"/>
                    <a:gd name="T12" fmla="*/ 357 w 442"/>
                    <a:gd name="T13" fmla="*/ 208 h 398"/>
                    <a:gd name="T14" fmla="*/ 385 w 442"/>
                    <a:gd name="T15" fmla="*/ 227 h 398"/>
                    <a:gd name="T16" fmla="*/ 383 w 442"/>
                    <a:gd name="T17" fmla="*/ 253 h 398"/>
                    <a:gd name="T18" fmla="*/ 400 w 442"/>
                    <a:gd name="T19" fmla="*/ 260 h 398"/>
                    <a:gd name="T20" fmla="*/ 433 w 442"/>
                    <a:gd name="T21" fmla="*/ 265 h 398"/>
                    <a:gd name="T22" fmla="*/ 440 w 442"/>
                    <a:gd name="T23" fmla="*/ 294 h 398"/>
                    <a:gd name="T24" fmla="*/ 438 w 442"/>
                    <a:gd name="T25" fmla="*/ 308 h 398"/>
                    <a:gd name="T26" fmla="*/ 414 w 442"/>
                    <a:gd name="T27" fmla="*/ 353 h 398"/>
                    <a:gd name="T28" fmla="*/ 404 w 442"/>
                    <a:gd name="T29" fmla="*/ 369 h 398"/>
                    <a:gd name="T30" fmla="*/ 374 w 442"/>
                    <a:gd name="T31" fmla="*/ 381 h 398"/>
                    <a:gd name="T32" fmla="*/ 357 w 442"/>
                    <a:gd name="T33" fmla="*/ 395 h 398"/>
                    <a:gd name="T34" fmla="*/ 350 w 442"/>
                    <a:gd name="T35" fmla="*/ 388 h 398"/>
                    <a:gd name="T36" fmla="*/ 357 w 442"/>
                    <a:gd name="T37" fmla="*/ 369 h 398"/>
                    <a:gd name="T38" fmla="*/ 333 w 442"/>
                    <a:gd name="T39" fmla="*/ 367 h 398"/>
                    <a:gd name="T40" fmla="*/ 312 w 442"/>
                    <a:gd name="T41" fmla="*/ 379 h 398"/>
                    <a:gd name="T42" fmla="*/ 296 w 442"/>
                    <a:gd name="T43" fmla="*/ 365 h 398"/>
                    <a:gd name="T44" fmla="*/ 291 w 442"/>
                    <a:gd name="T45" fmla="*/ 341 h 398"/>
                    <a:gd name="T46" fmla="*/ 281 w 442"/>
                    <a:gd name="T47" fmla="*/ 317 h 398"/>
                    <a:gd name="T48" fmla="*/ 262 w 442"/>
                    <a:gd name="T49" fmla="*/ 294 h 398"/>
                    <a:gd name="T50" fmla="*/ 258 w 442"/>
                    <a:gd name="T51" fmla="*/ 289 h 398"/>
                    <a:gd name="T52" fmla="*/ 255 w 442"/>
                    <a:gd name="T53" fmla="*/ 301 h 398"/>
                    <a:gd name="T54" fmla="*/ 239 w 442"/>
                    <a:gd name="T55" fmla="*/ 308 h 398"/>
                    <a:gd name="T56" fmla="*/ 225 w 442"/>
                    <a:gd name="T57" fmla="*/ 320 h 398"/>
                    <a:gd name="T58" fmla="*/ 210 w 442"/>
                    <a:gd name="T59" fmla="*/ 317 h 398"/>
                    <a:gd name="T60" fmla="*/ 199 w 442"/>
                    <a:gd name="T61" fmla="*/ 317 h 398"/>
                    <a:gd name="T62" fmla="*/ 182 w 442"/>
                    <a:gd name="T63" fmla="*/ 322 h 398"/>
                    <a:gd name="T64" fmla="*/ 158 w 442"/>
                    <a:gd name="T65" fmla="*/ 324 h 398"/>
                    <a:gd name="T66" fmla="*/ 130 w 442"/>
                    <a:gd name="T67" fmla="*/ 291 h 398"/>
                    <a:gd name="T68" fmla="*/ 111 w 442"/>
                    <a:gd name="T69" fmla="*/ 298 h 398"/>
                    <a:gd name="T70" fmla="*/ 97 w 442"/>
                    <a:gd name="T71" fmla="*/ 296 h 398"/>
                    <a:gd name="T72" fmla="*/ 90 w 442"/>
                    <a:gd name="T73" fmla="*/ 275 h 398"/>
                    <a:gd name="T74" fmla="*/ 80 w 442"/>
                    <a:gd name="T75" fmla="*/ 270 h 398"/>
                    <a:gd name="T76" fmla="*/ 76 w 442"/>
                    <a:gd name="T77" fmla="*/ 275 h 398"/>
                    <a:gd name="T78" fmla="*/ 71 w 442"/>
                    <a:gd name="T79" fmla="*/ 282 h 398"/>
                    <a:gd name="T80" fmla="*/ 71 w 442"/>
                    <a:gd name="T81" fmla="*/ 265 h 398"/>
                    <a:gd name="T82" fmla="*/ 54 w 442"/>
                    <a:gd name="T83" fmla="*/ 260 h 398"/>
                    <a:gd name="T84" fmla="*/ 26 w 442"/>
                    <a:gd name="T85" fmla="*/ 263 h 398"/>
                    <a:gd name="T86" fmla="*/ 19 w 442"/>
                    <a:gd name="T87" fmla="*/ 246 h 398"/>
                    <a:gd name="T88" fmla="*/ 12 w 442"/>
                    <a:gd name="T89" fmla="*/ 232 h 398"/>
                    <a:gd name="T90" fmla="*/ 0 w 442"/>
                    <a:gd name="T91" fmla="*/ 215 h 398"/>
                    <a:gd name="T92" fmla="*/ 57 w 442"/>
                    <a:gd name="T93" fmla="*/ 168 h 398"/>
                    <a:gd name="T94" fmla="*/ 76 w 442"/>
                    <a:gd name="T95" fmla="*/ 151 h 398"/>
                    <a:gd name="T96" fmla="*/ 92 w 442"/>
                    <a:gd name="T97" fmla="*/ 149 h 398"/>
                    <a:gd name="T98" fmla="*/ 109 w 442"/>
                    <a:gd name="T99" fmla="*/ 128 h 398"/>
                    <a:gd name="T100" fmla="*/ 137 w 442"/>
                    <a:gd name="T101" fmla="*/ 102 h 398"/>
                    <a:gd name="T102" fmla="*/ 118 w 442"/>
                    <a:gd name="T103" fmla="*/ 76 h 398"/>
                    <a:gd name="T104" fmla="*/ 147 w 442"/>
                    <a:gd name="T105" fmla="*/ 43 h 398"/>
                    <a:gd name="T106" fmla="*/ 170 w 442"/>
                    <a:gd name="T107" fmla="*/ 59 h 398"/>
                    <a:gd name="T108" fmla="*/ 182 w 442"/>
                    <a:gd name="T109" fmla="*/ 50 h 398"/>
                    <a:gd name="T110" fmla="*/ 206 w 442"/>
                    <a:gd name="T111" fmla="*/ 28 h 398"/>
                    <a:gd name="T112" fmla="*/ 222 w 442"/>
                    <a:gd name="T113" fmla="*/ 12 h 398"/>
                    <a:gd name="T114" fmla="*/ 246 w 442"/>
                    <a:gd name="T115" fmla="*/ 14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42" h="398">
                      <a:moveTo>
                        <a:pt x="265" y="2"/>
                      </a:moveTo>
                      <a:lnTo>
                        <a:pt x="265" y="2"/>
                      </a:lnTo>
                      <a:lnTo>
                        <a:pt x="272" y="0"/>
                      </a:lnTo>
                      <a:lnTo>
                        <a:pt x="274" y="2"/>
                      </a:lnTo>
                      <a:lnTo>
                        <a:pt x="277" y="7"/>
                      </a:lnTo>
                      <a:lnTo>
                        <a:pt x="286" y="38"/>
                      </a:lnTo>
                      <a:lnTo>
                        <a:pt x="291" y="45"/>
                      </a:lnTo>
                      <a:lnTo>
                        <a:pt x="298" y="59"/>
                      </a:lnTo>
                      <a:lnTo>
                        <a:pt x="305" y="64"/>
                      </a:lnTo>
                      <a:lnTo>
                        <a:pt x="315" y="71"/>
                      </a:lnTo>
                      <a:lnTo>
                        <a:pt x="317" y="76"/>
                      </a:lnTo>
                      <a:lnTo>
                        <a:pt x="319" y="85"/>
                      </a:lnTo>
                      <a:lnTo>
                        <a:pt x="324" y="90"/>
                      </a:lnTo>
                      <a:lnTo>
                        <a:pt x="331" y="92"/>
                      </a:lnTo>
                      <a:lnTo>
                        <a:pt x="345" y="97"/>
                      </a:lnTo>
                      <a:lnTo>
                        <a:pt x="345" y="102"/>
                      </a:lnTo>
                      <a:lnTo>
                        <a:pt x="345" y="111"/>
                      </a:lnTo>
                      <a:lnTo>
                        <a:pt x="343" y="121"/>
                      </a:lnTo>
                      <a:lnTo>
                        <a:pt x="341" y="128"/>
                      </a:lnTo>
                      <a:lnTo>
                        <a:pt x="338" y="133"/>
                      </a:lnTo>
                      <a:lnTo>
                        <a:pt x="338" y="142"/>
                      </a:lnTo>
                      <a:lnTo>
                        <a:pt x="338" y="151"/>
                      </a:lnTo>
                      <a:lnTo>
                        <a:pt x="341" y="156"/>
                      </a:lnTo>
                      <a:lnTo>
                        <a:pt x="345" y="161"/>
                      </a:lnTo>
                      <a:lnTo>
                        <a:pt x="359" y="185"/>
                      </a:lnTo>
                      <a:lnTo>
                        <a:pt x="355" y="192"/>
                      </a:lnTo>
                      <a:lnTo>
                        <a:pt x="355" y="199"/>
                      </a:lnTo>
                      <a:lnTo>
                        <a:pt x="357" y="208"/>
                      </a:lnTo>
                      <a:lnTo>
                        <a:pt x="359" y="215"/>
                      </a:lnTo>
                      <a:lnTo>
                        <a:pt x="369" y="220"/>
                      </a:lnTo>
                      <a:lnTo>
                        <a:pt x="376" y="225"/>
                      </a:lnTo>
                      <a:lnTo>
                        <a:pt x="385" y="227"/>
                      </a:lnTo>
                      <a:lnTo>
                        <a:pt x="388" y="237"/>
                      </a:lnTo>
                      <a:lnTo>
                        <a:pt x="385" y="241"/>
                      </a:lnTo>
                      <a:lnTo>
                        <a:pt x="383" y="249"/>
                      </a:lnTo>
                      <a:lnTo>
                        <a:pt x="383" y="253"/>
                      </a:lnTo>
                      <a:lnTo>
                        <a:pt x="385" y="256"/>
                      </a:lnTo>
                      <a:lnTo>
                        <a:pt x="390" y="260"/>
                      </a:lnTo>
                      <a:lnTo>
                        <a:pt x="395" y="260"/>
                      </a:lnTo>
                      <a:lnTo>
                        <a:pt x="400" y="260"/>
                      </a:lnTo>
                      <a:lnTo>
                        <a:pt x="407" y="256"/>
                      </a:lnTo>
                      <a:lnTo>
                        <a:pt x="416" y="256"/>
                      </a:lnTo>
                      <a:lnTo>
                        <a:pt x="426" y="258"/>
                      </a:lnTo>
                      <a:lnTo>
                        <a:pt x="433" y="265"/>
                      </a:lnTo>
                      <a:lnTo>
                        <a:pt x="438" y="270"/>
                      </a:lnTo>
                      <a:lnTo>
                        <a:pt x="440" y="277"/>
                      </a:lnTo>
                      <a:lnTo>
                        <a:pt x="442" y="286"/>
                      </a:lnTo>
                      <a:lnTo>
                        <a:pt x="440" y="294"/>
                      </a:lnTo>
                      <a:lnTo>
                        <a:pt x="442" y="296"/>
                      </a:lnTo>
                      <a:lnTo>
                        <a:pt x="442" y="301"/>
                      </a:lnTo>
                      <a:lnTo>
                        <a:pt x="440" y="305"/>
                      </a:lnTo>
                      <a:lnTo>
                        <a:pt x="438" y="308"/>
                      </a:lnTo>
                      <a:lnTo>
                        <a:pt x="426" y="329"/>
                      </a:lnTo>
                      <a:lnTo>
                        <a:pt x="416" y="339"/>
                      </a:lnTo>
                      <a:lnTo>
                        <a:pt x="409" y="343"/>
                      </a:lnTo>
                      <a:lnTo>
                        <a:pt x="414" y="353"/>
                      </a:lnTo>
                      <a:lnTo>
                        <a:pt x="412" y="360"/>
                      </a:lnTo>
                      <a:lnTo>
                        <a:pt x="412" y="365"/>
                      </a:lnTo>
                      <a:lnTo>
                        <a:pt x="407" y="367"/>
                      </a:lnTo>
                      <a:lnTo>
                        <a:pt x="404" y="369"/>
                      </a:lnTo>
                      <a:lnTo>
                        <a:pt x="400" y="374"/>
                      </a:lnTo>
                      <a:lnTo>
                        <a:pt x="393" y="376"/>
                      </a:lnTo>
                      <a:lnTo>
                        <a:pt x="378" y="379"/>
                      </a:lnTo>
                      <a:lnTo>
                        <a:pt x="374" y="381"/>
                      </a:lnTo>
                      <a:lnTo>
                        <a:pt x="374" y="384"/>
                      </a:lnTo>
                      <a:lnTo>
                        <a:pt x="367" y="388"/>
                      </a:lnTo>
                      <a:lnTo>
                        <a:pt x="362" y="393"/>
                      </a:lnTo>
                      <a:lnTo>
                        <a:pt x="357" y="395"/>
                      </a:lnTo>
                      <a:lnTo>
                        <a:pt x="352" y="398"/>
                      </a:lnTo>
                      <a:lnTo>
                        <a:pt x="350" y="395"/>
                      </a:lnTo>
                      <a:lnTo>
                        <a:pt x="350" y="391"/>
                      </a:lnTo>
                      <a:lnTo>
                        <a:pt x="350" y="388"/>
                      </a:lnTo>
                      <a:lnTo>
                        <a:pt x="357" y="381"/>
                      </a:lnTo>
                      <a:lnTo>
                        <a:pt x="357" y="379"/>
                      </a:lnTo>
                      <a:lnTo>
                        <a:pt x="357" y="374"/>
                      </a:lnTo>
                      <a:lnTo>
                        <a:pt x="357" y="369"/>
                      </a:lnTo>
                      <a:lnTo>
                        <a:pt x="352" y="367"/>
                      </a:lnTo>
                      <a:lnTo>
                        <a:pt x="350" y="365"/>
                      </a:lnTo>
                      <a:lnTo>
                        <a:pt x="343" y="365"/>
                      </a:lnTo>
                      <a:lnTo>
                        <a:pt x="333" y="367"/>
                      </a:lnTo>
                      <a:lnTo>
                        <a:pt x="326" y="372"/>
                      </a:lnTo>
                      <a:lnTo>
                        <a:pt x="317" y="379"/>
                      </a:lnTo>
                      <a:lnTo>
                        <a:pt x="312" y="381"/>
                      </a:lnTo>
                      <a:lnTo>
                        <a:pt x="312" y="379"/>
                      </a:lnTo>
                      <a:lnTo>
                        <a:pt x="305" y="379"/>
                      </a:lnTo>
                      <a:lnTo>
                        <a:pt x="300" y="376"/>
                      </a:lnTo>
                      <a:lnTo>
                        <a:pt x="298" y="372"/>
                      </a:lnTo>
                      <a:lnTo>
                        <a:pt x="296" y="365"/>
                      </a:lnTo>
                      <a:lnTo>
                        <a:pt x="293" y="360"/>
                      </a:lnTo>
                      <a:lnTo>
                        <a:pt x="296" y="355"/>
                      </a:lnTo>
                      <a:lnTo>
                        <a:pt x="291" y="348"/>
                      </a:lnTo>
                      <a:lnTo>
                        <a:pt x="291" y="341"/>
                      </a:lnTo>
                      <a:lnTo>
                        <a:pt x="288" y="334"/>
                      </a:lnTo>
                      <a:lnTo>
                        <a:pt x="281" y="324"/>
                      </a:lnTo>
                      <a:lnTo>
                        <a:pt x="281" y="322"/>
                      </a:lnTo>
                      <a:lnTo>
                        <a:pt x="281" y="317"/>
                      </a:lnTo>
                      <a:lnTo>
                        <a:pt x="281" y="310"/>
                      </a:lnTo>
                      <a:lnTo>
                        <a:pt x="279" y="305"/>
                      </a:lnTo>
                      <a:lnTo>
                        <a:pt x="274" y="301"/>
                      </a:lnTo>
                      <a:lnTo>
                        <a:pt x="262" y="294"/>
                      </a:lnTo>
                      <a:lnTo>
                        <a:pt x="260" y="289"/>
                      </a:lnTo>
                      <a:lnTo>
                        <a:pt x="260" y="289"/>
                      </a:lnTo>
                      <a:lnTo>
                        <a:pt x="260" y="289"/>
                      </a:lnTo>
                      <a:lnTo>
                        <a:pt x="258" y="289"/>
                      </a:lnTo>
                      <a:lnTo>
                        <a:pt x="253" y="294"/>
                      </a:lnTo>
                      <a:lnTo>
                        <a:pt x="255" y="296"/>
                      </a:lnTo>
                      <a:lnTo>
                        <a:pt x="255" y="298"/>
                      </a:lnTo>
                      <a:lnTo>
                        <a:pt x="255" y="301"/>
                      </a:lnTo>
                      <a:lnTo>
                        <a:pt x="255" y="303"/>
                      </a:lnTo>
                      <a:lnTo>
                        <a:pt x="251" y="305"/>
                      </a:lnTo>
                      <a:lnTo>
                        <a:pt x="246" y="308"/>
                      </a:lnTo>
                      <a:lnTo>
                        <a:pt x="239" y="308"/>
                      </a:lnTo>
                      <a:lnTo>
                        <a:pt x="234" y="310"/>
                      </a:lnTo>
                      <a:lnTo>
                        <a:pt x="229" y="312"/>
                      </a:lnTo>
                      <a:lnTo>
                        <a:pt x="227" y="315"/>
                      </a:lnTo>
                      <a:lnTo>
                        <a:pt x="225" y="320"/>
                      </a:lnTo>
                      <a:lnTo>
                        <a:pt x="222" y="320"/>
                      </a:lnTo>
                      <a:lnTo>
                        <a:pt x="220" y="322"/>
                      </a:lnTo>
                      <a:lnTo>
                        <a:pt x="218" y="322"/>
                      </a:lnTo>
                      <a:lnTo>
                        <a:pt x="210" y="317"/>
                      </a:lnTo>
                      <a:lnTo>
                        <a:pt x="208" y="317"/>
                      </a:lnTo>
                      <a:lnTo>
                        <a:pt x="206" y="317"/>
                      </a:lnTo>
                      <a:lnTo>
                        <a:pt x="201" y="317"/>
                      </a:lnTo>
                      <a:lnTo>
                        <a:pt x="199" y="317"/>
                      </a:lnTo>
                      <a:lnTo>
                        <a:pt x="194" y="312"/>
                      </a:lnTo>
                      <a:lnTo>
                        <a:pt x="191" y="312"/>
                      </a:lnTo>
                      <a:lnTo>
                        <a:pt x="187" y="320"/>
                      </a:lnTo>
                      <a:lnTo>
                        <a:pt x="182" y="322"/>
                      </a:lnTo>
                      <a:lnTo>
                        <a:pt x="170" y="324"/>
                      </a:lnTo>
                      <a:lnTo>
                        <a:pt x="163" y="324"/>
                      </a:lnTo>
                      <a:lnTo>
                        <a:pt x="161" y="324"/>
                      </a:lnTo>
                      <a:lnTo>
                        <a:pt x="158" y="324"/>
                      </a:lnTo>
                      <a:lnTo>
                        <a:pt x="154" y="322"/>
                      </a:lnTo>
                      <a:lnTo>
                        <a:pt x="147" y="315"/>
                      </a:lnTo>
                      <a:lnTo>
                        <a:pt x="132" y="294"/>
                      </a:lnTo>
                      <a:lnTo>
                        <a:pt x="130" y="291"/>
                      </a:lnTo>
                      <a:lnTo>
                        <a:pt x="123" y="291"/>
                      </a:lnTo>
                      <a:lnTo>
                        <a:pt x="116" y="294"/>
                      </a:lnTo>
                      <a:lnTo>
                        <a:pt x="113" y="296"/>
                      </a:lnTo>
                      <a:lnTo>
                        <a:pt x="111" y="298"/>
                      </a:lnTo>
                      <a:lnTo>
                        <a:pt x="109" y="298"/>
                      </a:lnTo>
                      <a:lnTo>
                        <a:pt x="106" y="301"/>
                      </a:lnTo>
                      <a:lnTo>
                        <a:pt x="97" y="298"/>
                      </a:lnTo>
                      <a:lnTo>
                        <a:pt x="97" y="296"/>
                      </a:lnTo>
                      <a:lnTo>
                        <a:pt x="97" y="291"/>
                      </a:lnTo>
                      <a:lnTo>
                        <a:pt x="97" y="286"/>
                      </a:lnTo>
                      <a:lnTo>
                        <a:pt x="97" y="282"/>
                      </a:lnTo>
                      <a:lnTo>
                        <a:pt x="90" y="275"/>
                      </a:lnTo>
                      <a:lnTo>
                        <a:pt x="90" y="272"/>
                      </a:lnTo>
                      <a:lnTo>
                        <a:pt x="90" y="272"/>
                      </a:lnTo>
                      <a:lnTo>
                        <a:pt x="85" y="270"/>
                      </a:lnTo>
                      <a:lnTo>
                        <a:pt x="80" y="270"/>
                      </a:lnTo>
                      <a:lnTo>
                        <a:pt x="78" y="272"/>
                      </a:lnTo>
                      <a:lnTo>
                        <a:pt x="76" y="272"/>
                      </a:lnTo>
                      <a:lnTo>
                        <a:pt x="76" y="272"/>
                      </a:lnTo>
                      <a:lnTo>
                        <a:pt x="76" y="275"/>
                      </a:lnTo>
                      <a:lnTo>
                        <a:pt x="76" y="275"/>
                      </a:lnTo>
                      <a:lnTo>
                        <a:pt x="76" y="279"/>
                      </a:lnTo>
                      <a:lnTo>
                        <a:pt x="73" y="282"/>
                      </a:lnTo>
                      <a:lnTo>
                        <a:pt x="71" y="282"/>
                      </a:lnTo>
                      <a:lnTo>
                        <a:pt x="71" y="279"/>
                      </a:lnTo>
                      <a:lnTo>
                        <a:pt x="68" y="272"/>
                      </a:lnTo>
                      <a:lnTo>
                        <a:pt x="71" y="268"/>
                      </a:lnTo>
                      <a:lnTo>
                        <a:pt x="71" y="265"/>
                      </a:lnTo>
                      <a:lnTo>
                        <a:pt x="71" y="263"/>
                      </a:lnTo>
                      <a:lnTo>
                        <a:pt x="66" y="260"/>
                      </a:lnTo>
                      <a:lnTo>
                        <a:pt x="59" y="260"/>
                      </a:lnTo>
                      <a:lnTo>
                        <a:pt x="54" y="260"/>
                      </a:lnTo>
                      <a:lnTo>
                        <a:pt x="52" y="260"/>
                      </a:lnTo>
                      <a:lnTo>
                        <a:pt x="47" y="263"/>
                      </a:lnTo>
                      <a:lnTo>
                        <a:pt x="40" y="268"/>
                      </a:lnTo>
                      <a:lnTo>
                        <a:pt x="26" y="263"/>
                      </a:lnTo>
                      <a:lnTo>
                        <a:pt x="21" y="258"/>
                      </a:lnTo>
                      <a:lnTo>
                        <a:pt x="21" y="256"/>
                      </a:lnTo>
                      <a:lnTo>
                        <a:pt x="21" y="251"/>
                      </a:lnTo>
                      <a:lnTo>
                        <a:pt x="19" y="246"/>
                      </a:lnTo>
                      <a:lnTo>
                        <a:pt x="16" y="244"/>
                      </a:lnTo>
                      <a:lnTo>
                        <a:pt x="14" y="239"/>
                      </a:lnTo>
                      <a:lnTo>
                        <a:pt x="14" y="237"/>
                      </a:lnTo>
                      <a:lnTo>
                        <a:pt x="12" y="232"/>
                      </a:lnTo>
                      <a:lnTo>
                        <a:pt x="9" y="227"/>
                      </a:lnTo>
                      <a:lnTo>
                        <a:pt x="7" y="225"/>
                      </a:lnTo>
                      <a:lnTo>
                        <a:pt x="0" y="220"/>
                      </a:lnTo>
                      <a:lnTo>
                        <a:pt x="0" y="215"/>
                      </a:lnTo>
                      <a:lnTo>
                        <a:pt x="12" y="201"/>
                      </a:lnTo>
                      <a:lnTo>
                        <a:pt x="16" y="196"/>
                      </a:lnTo>
                      <a:lnTo>
                        <a:pt x="35" y="185"/>
                      </a:lnTo>
                      <a:lnTo>
                        <a:pt x="57" y="168"/>
                      </a:lnTo>
                      <a:lnTo>
                        <a:pt x="64" y="163"/>
                      </a:lnTo>
                      <a:lnTo>
                        <a:pt x="68" y="154"/>
                      </a:lnTo>
                      <a:lnTo>
                        <a:pt x="73" y="151"/>
                      </a:lnTo>
                      <a:lnTo>
                        <a:pt x="76" y="151"/>
                      </a:lnTo>
                      <a:lnTo>
                        <a:pt x="83" y="151"/>
                      </a:lnTo>
                      <a:lnTo>
                        <a:pt x="87" y="151"/>
                      </a:lnTo>
                      <a:lnTo>
                        <a:pt x="90" y="149"/>
                      </a:lnTo>
                      <a:lnTo>
                        <a:pt x="92" y="149"/>
                      </a:lnTo>
                      <a:lnTo>
                        <a:pt x="94" y="147"/>
                      </a:lnTo>
                      <a:lnTo>
                        <a:pt x="102" y="137"/>
                      </a:lnTo>
                      <a:lnTo>
                        <a:pt x="106" y="130"/>
                      </a:lnTo>
                      <a:lnTo>
                        <a:pt x="109" y="128"/>
                      </a:lnTo>
                      <a:lnTo>
                        <a:pt x="111" y="123"/>
                      </a:lnTo>
                      <a:lnTo>
                        <a:pt x="113" y="121"/>
                      </a:lnTo>
                      <a:lnTo>
                        <a:pt x="130" y="111"/>
                      </a:lnTo>
                      <a:lnTo>
                        <a:pt x="137" y="102"/>
                      </a:lnTo>
                      <a:lnTo>
                        <a:pt x="137" y="99"/>
                      </a:lnTo>
                      <a:lnTo>
                        <a:pt x="135" y="95"/>
                      </a:lnTo>
                      <a:lnTo>
                        <a:pt x="130" y="90"/>
                      </a:lnTo>
                      <a:lnTo>
                        <a:pt x="118" y="76"/>
                      </a:lnTo>
                      <a:lnTo>
                        <a:pt x="128" y="59"/>
                      </a:lnTo>
                      <a:lnTo>
                        <a:pt x="135" y="50"/>
                      </a:lnTo>
                      <a:lnTo>
                        <a:pt x="142" y="45"/>
                      </a:lnTo>
                      <a:lnTo>
                        <a:pt x="147" y="43"/>
                      </a:lnTo>
                      <a:lnTo>
                        <a:pt x="151" y="45"/>
                      </a:lnTo>
                      <a:lnTo>
                        <a:pt x="165" y="54"/>
                      </a:lnTo>
                      <a:lnTo>
                        <a:pt x="170" y="59"/>
                      </a:lnTo>
                      <a:lnTo>
                        <a:pt x="170" y="59"/>
                      </a:lnTo>
                      <a:lnTo>
                        <a:pt x="173" y="59"/>
                      </a:lnTo>
                      <a:lnTo>
                        <a:pt x="173" y="57"/>
                      </a:lnTo>
                      <a:lnTo>
                        <a:pt x="180" y="50"/>
                      </a:lnTo>
                      <a:lnTo>
                        <a:pt x="182" y="50"/>
                      </a:lnTo>
                      <a:lnTo>
                        <a:pt x="189" y="45"/>
                      </a:lnTo>
                      <a:lnTo>
                        <a:pt x="194" y="40"/>
                      </a:lnTo>
                      <a:lnTo>
                        <a:pt x="201" y="35"/>
                      </a:lnTo>
                      <a:lnTo>
                        <a:pt x="206" y="28"/>
                      </a:lnTo>
                      <a:lnTo>
                        <a:pt x="213" y="28"/>
                      </a:lnTo>
                      <a:lnTo>
                        <a:pt x="215" y="24"/>
                      </a:lnTo>
                      <a:lnTo>
                        <a:pt x="218" y="19"/>
                      </a:lnTo>
                      <a:lnTo>
                        <a:pt x="222" y="12"/>
                      </a:lnTo>
                      <a:lnTo>
                        <a:pt x="229" y="9"/>
                      </a:lnTo>
                      <a:lnTo>
                        <a:pt x="236" y="9"/>
                      </a:lnTo>
                      <a:lnTo>
                        <a:pt x="241" y="14"/>
                      </a:lnTo>
                      <a:lnTo>
                        <a:pt x="246" y="14"/>
                      </a:lnTo>
                      <a:lnTo>
                        <a:pt x="255" y="9"/>
                      </a:lnTo>
                      <a:lnTo>
                        <a:pt x="260" y="5"/>
                      </a:lnTo>
                      <a:lnTo>
                        <a:pt x="265" y="2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3" name="Freeform 21">
                  <a:extLst>
                    <a:ext uri="{FF2B5EF4-FFF2-40B4-BE49-F238E27FC236}">
                      <a16:creationId xmlns:a16="http://schemas.microsoft.com/office/drawing/2014/main" id="{30D0CCE9-BEA1-45CF-870A-627EC9882B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9271" y="2419350"/>
                  <a:ext cx="481013" cy="547688"/>
                </a:xfrm>
                <a:custGeom>
                  <a:avLst/>
                  <a:gdLst>
                    <a:gd name="T0" fmla="*/ 68 w 404"/>
                    <a:gd name="T1" fmla="*/ 308 h 460"/>
                    <a:gd name="T2" fmla="*/ 56 w 404"/>
                    <a:gd name="T3" fmla="*/ 296 h 460"/>
                    <a:gd name="T4" fmla="*/ 35 w 404"/>
                    <a:gd name="T5" fmla="*/ 270 h 460"/>
                    <a:gd name="T6" fmla="*/ 49 w 404"/>
                    <a:gd name="T7" fmla="*/ 261 h 460"/>
                    <a:gd name="T8" fmla="*/ 7 w 404"/>
                    <a:gd name="T9" fmla="*/ 225 h 460"/>
                    <a:gd name="T10" fmla="*/ 16 w 404"/>
                    <a:gd name="T11" fmla="*/ 171 h 460"/>
                    <a:gd name="T12" fmla="*/ 56 w 404"/>
                    <a:gd name="T13" fmla="*/ 138 h 460"/>
                    <a:gd name="T14" fmla="*/ 99 w 404"/>
                    <a:gd name="T15" fmla="*/ 133 h 460"/>
                    <a:gd name="T16" fmla="*/ 101 w 404"/>
                    <a:gd name="T17" fmla="*/ 119 h 460"/>
                    <a:gd name="T18" fmla="*/ 120 w 404"/>
                    <a:gd name="T19" fmla="*/ 97 h 460"/>
                    <a:gd name="T20" fmla="*/ 134 w 404"/>
                    <a:gd name="T21" fmla="*/ 64 h 460"/>
                    <a:gd name="T22" fmla="*/ 127 w 404"/>
                    <a:gd name="T23" fmla="*/ 43 h 460"/>
                    <a:gd name="T24" fmla="*/ 149 w 404"/>
                    <a:gd name="T25" fmla="*/ 14 h 460"/>
                    <a:gd name="T26" fmla="*/ 189 w 404"/>
                    <a:gd name="T27" fmla="*/ 3 h 460"/>
                    <a:gd name="T28" fmla="*/ 203 w 404"/>
                    <a:gd name="T29" fmla="*/ 36 h 460"/>
                    <a:gd name="T30" fmla="*/ 236 w 404"/>
                    <a:gd name="T31" fmla="*/ 33 h 460"/>
                    <a:gd name="T32" fmla="*/ 246 w 404"/>
                    <a:gd name="T33" fmla="*/ 22 h 460"/>
                    <a:gd name="T34" fmla="*/ 274 w 404"/>
                    <a:gd name="T35" fmla="*/ 41 h 460"/>
                    <a:gd name="T36" fmla="*/ 272 w 404"/>
                    <a:gd name="T37" fmla="*/ 59 h 460"/>
                    <a:gd name="T38" fmla="*/ 305 w 404"/>
                    <a:gd name="T39" fmla="*/ 104 h 460"/>
                    <a:gd name="T40" fmla="*/ 321 w 404"/>
                    <a:gd name="T41" fmla="*/ 88 h 460"/>
                    <a:gd name="T42" fmla="*/ 352 w 404"/>
                    <a:gd name="T43" fmla="*/ 57 h 460"/>
                    <a:gd name="T44" fmla="*/ 362 w 404"/>
                    <a:gd name="T45" fmla="*/ 74 h 460"/>
                    <a:gd name="T46" fmla="*/ 371 w 404"/>
                    <a:gd name="T47" fmla="*/ 93 h 460"/>
                    <a:gd name="T48" fmla="*/ 399 w 404"/>
                    <a:gd name="T49" fmla="*/ 128 h 460"/>
                    <a:gd name="T50" fmla="*/ 388 w 404"/>
                    <a:gd name="T51" fmla="*/ 154 h 460"/>
                    <a:gd name="T52" fmla="*/ 357 w 404"/>
                    <a:gd name="T53" fmla="*/ 140 h 460"/>
                    <a:gd name="T54" fmla="*/ 352 w 404"/>
                    <a:gd name="T55" fmla="*/ 194 h 460"/>
                    <a:gd name="T56" fmla="*/ 321 w 404"/>
                    <a:gd name="T57" fmla="*/ 225 h 460"/>
                    <a:gd name="T58" fmla="*/ 298 w 404"/>
                    <a:gd name="T59" fmla="*/ 246 h 460"/>
                    <a:gd name="T60" fmla="*/ 250 w 404"/>
                    <a:gd name="T61" fmla="*/ 280 h 460"/>
                    <a:gd name="T62" fmla="*/ 224 w 404"/>
                    <a:gd name="T63" fmla="*/ 322 h 460"/>
                    <a:gd name="T64" fmla="*/ 236 w 404"/>
                    <a:gd name="T65" fmla="*/ 346 h 460"/>
                    <a:gd name="T66" fmla="*/ 250 w 404"/>
                    <a:gd name="T67" fmla="*/ 370 h 460"/>
                    <a:gd name="T68" fmla="*/ 239 w 404"/>
                    <a:gd name="T69" fmla="*/ 386 h 460"/>
                    <a:gd name="T70" fmla="*/ 234 w 404"/>
                    <a:gd name="T71" fmla="*/ 403 h 460"/>
                    <a:gd name="T72" fmla="*/ 257 w 404"/>
                    <a:gd name="T73" fmla="*/ 429 h 460"/>
                    <a:gd name="T74" fmla="*/ 269 w 404"/>
                    <a:gd name="T75" fmla="*/ 445 h 460"/>
                    <a:gd name="T76" fmla="*/ 253 w 404"/>
                    <a:gd name="T77" fmla="*/ 450 h 460"/>
                    <a:gd name="T78" fmla="*/ 246 w 404"/>
                    <a:gd name="T79" fmla="*/ 441 h 460"/>
                    <a:gd name="T80" fmla="*/ 217 w 404"/>
                    <a:gd name="T81" fmla="*/ 419 h 460"/>
                    <a:gd name="T82" fmla="*/ 208 w 404"/>
                    <a:gd name="T83" fmla="*/ 422 h 460"/>
                    <a:gd name="T84" fmla="*/ 189 w 404"/>
                    <a:gd name="T85" fmla="*/ 424 h 460"/>
                    <a:gd name="T86" fmla="*/ 175 w 404"/>
                    <a:gd name="T87" fmla="*/ 429 h 460"/>
                    <a:gd name="T88" fmla="*/ 120 w 404"/>
                    <a:gd name="T89" fmla="*/ 448 h 460"/>
                    <a:gd name="T90" fmla="*/ 113 w 404"/>
                    <a:gd name="T91" fmla="*/ 426 h 460"/>
                    <a:gd name="T92" fmla="*/ 92 w 404"/>
                    <a:gd name="T93" fmla="*/ 422 h 460"/>
                    <a:gd name="T94" fmla="*/ 66 w 404"/>
                    <a:gd name="T95" fmla="*/ 445 h 460"/>
                    <a:gd name="T96" fmla="*/ 40 w 404"/>
                    <a:gd name="T97" fmla="*/ 448 h 460"/>
                    <a:gd name="T98" fmla="*/ 14 w 404"/>
                    <a:gd name="T99" fmla="*/ 448 h 460"/>
                    <a:gd name="T100" fmla="*/ 4 w 404"/>
                    <a:gd name="T101" fmla="*/ 419 h 460"/>
                    <a:gd name="T102" fmla="*/ 14 w 404"/>
                    <a:gd name="T103" fmla="*/ 389 h 460"/>
                    <a:gd name="T104" fmla="*/ 42 w 404"/>
                    <a:gd name="T105" fmla="*/ 332 h 4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404" h="460">
                      <a:moveTo>
                        <a:pt x="63" y="318"/>
                      </a:moveTo>
                      <a:lnTo>
                        <a:pt x="63" y="318"/>
                      </a:lnTo>
                      <a:lnTo>
                        <a:pt x="63" y="315"/>
                      </a:lnTo>
                      <a:lnTo>
                        <a:pt x="63" y="313"/>
                      </a:lnTo>
                      <a:lnTo>
                        <a:pt x="63" y="313"/>
                      </a:lnTo>
                      <a:lnTo>
                        <a:pt x="68" y="308"/>
                      </a:lnTo>
                      <a:lnTo>
                        <a:pt x="73" y="303"/>
                      </a:lnTo>
                      <a:lnTo>
                        <a:pt x="63" y="308"/>
                      </a:lnTo>
                      <a:lnTo>
                        <a:pt x="61" y="301"/>
                      </a:lnTo>
                      <a:lnTo>
                        <a:pt x="61" y="299"/>
                      </a:lnTo>
                      <a:lnTo>
                        <a:pt x="59" y="299"/>
                      </a:lnTo>
                      <a:lnTo>
                        <a:pt x="56" y="296"/>
                      </a:lnTo>
                      <a:lnTo>
                        <a:pt x="49" y="291"/>
                      </a:lnTo>
                      <a:lnTo>
                        <a:pt x="49" y="291"/>
                      </a:lnTo>
                      <a:lnTo>
                        <a:pt x="40" y="282"/>
                      </a:lnTo>
                      <a:lnTo>
                        <a:pt x="37" y="277"/>
                      </a:lnTo>
                      <a:lnTo>
                        <a:pt x="37" y="273"/>
                      </a:lnTo>
                      <a:lnTo>
                        <a:pt x="35" y="270"/>
                      </a:lnTo>
                      <a:lnTo>
                        <a:pt x="33" y="268"/>
                      </a:lnTo>
                      <a:lnTo>
                        <a:pt x="30" y="265"/>
                      </a:lnTo>
                      <a:lnTo>
                        <a:pt x="30" y="263"/>
                      </a:lnTo>
                      <a:lnTo>
                        <a:pt x="35" y="261"/>
                      </a:lnTo>
                      <a:lnTo>
                        <a:pt x="40" y="261"/>
                      </a:lnTo>
                      <a:lnTo>
                        <a:pt x="49" y="261"/>
                      </a:lnTo>
                      <a:lnTo>
                        <a:pt x="54" y="261"/>
                      </a:lnTo>
                      <a:lnTo>
                        <a:pt x="61" y="256"/>
                      </a:lnTo>
                      <a:lnTo>
                        <a:pt x="45" y="239"/>
                      </a:lnTo>
                      <a:lnTo>
                        <a:pt x="42" y="232"/>
                      </a:lnTo>
                      <a:lnTo>
                        <a:pt x="30" y="235"/>
                      </a:lnTo>
                      <a:lnTo>
                        <a:pt x="7" y="225"/>
                      </a:lnTo>
                      <a:lnTo>
                        <a:pt x="9" y="220"/>
                      </a:lnTo>
                      <a:lnTo>
                        <a:pt x="7" y="209"/>
                      </a:lnTo>
                      <a:lnTo>
                        <a:pt x="7" y="194"/>
                      </a:lnTo>
                      <a:lnTo>
                        <a:pt x="4" y="187"/>
                      </a:lnTo>
                      <a:lnTo>
                        <a:pt x="7" y="183"/>
                      </a:lnTo>
                      <a:lnTo>
                        <a:pt x="16" y="171"/>
                      </a:lnTo>
                      <a:lnTo>
                        <a:pt x="23" y="171"/>
                      </a:lnTo>
                      <a:lnTo>
                        <a:pt x="26" y="168"/>
                      </a:lnTo>
                      <a:lnTo>
                        <a:pt x="28" y="164"/>
                      </a:lnTo>
                      <a:lnTo>
                        <a:pt x="40" y="145"/>
                      </a:lnTo>
                      <a:lnTo>
                        <a:pt x="47" y="140"/>
                      </a:lnTo>
                      <a:lnTo>
                        <a:pt x="56" y="138"/>
                      </a:lnTo>
                      <a:lnTo>
                        <a:pt x="78" y="138"/>
                      </a:lnTo>
                      <a:lnTo>
                        <a:pt x="92" y="142"/>
                      </a:lnTo>
                      <a:lnTo>
                        <a:pt x="99" y="138"/>
                      </a:lnTo>
                      <a:lnTo>
                        <a:pt x="99" y="135"/>
                      </a:lnTo>
                      <a:lnTo>
                        <a:pt x="99" y="135"/>
                      </a:lnTo>
                      <a:lnTo>
                        <a:pt x="99" y="133"/>
                      </a:lnTo>
                      <a:lnTo>
                        <a:pt x="99" y="133"/>
                      </a:lnTo>
                      <a:lnTo>
                        <a:pt x="97" y="128"/>
                      </a:lnTo>
                      <a:lnTo>
                        <a:pt x="97" y="123"/>
                      </a:lnTo>
                      <a:lnTo>
                        <a:pt x="99" y="121"/>
                      </a:lnTo>
                      <a:lnTo>
                        <a:pt x="99" y="119"/>
                      </a:lnTo>
                      <a:lnTo>
                        <a:pt x="101" y="119"/>
                      </a:lnTo>
                      <a:lnTo>
                        <a:pt x="104" y="121"/>
                      </a:lnTo>
                      <a:lnTo>
                        <a:pt x="108" y="121"/>
                      </a:lnTo>
                      <a:lnTo>
                        <a:pt x="111" y="121"/>
                      </a:lnTo>
                      <a:lnTo>
                        <a:pt x="120" y="112"/>
                      </a:lnTo>
                      <a:lnTo>
                        <a:pt x="123" y="109"/>
                      </a:lnTo>
                      <a:lnTo>
                        <a:pt x="120" y="97"/>
                      </a:lnTo>
                      <a:lnTo>
                        <a:pt x="120" y="88"/>
                      </a:lnTo>
                      <a:lnTo>
                        <a:pt x="118" y="74"/>
                      </a:lnTo>
                      <a:lnTo>
                        <a:pt x="125" y="69"/>
                      </a:lnTo>
                      <a:lnTo>
                        <a:pt x="130" y="69"/>
                      </a:lnTo>
                      <a:lnTo>
                        <a:pt x="132" y="67"/>
                      </a:lnTo>
                      <a:lnTo>
                        <a:pt x="134" y="64"/>
                      </a:lnTo>
                      <a:lnTo>
                        <a:pt x="137" y="62"/>
                      </a:lnTo>
                      <a:lnTo>
                        <a:pt x="134" y="55"/>
                      </a:lnTo>
                      <a:lnTo>
                        <a:pt x="132" y="50"/>
                      </a:lnTo>
                      <a:lnTo>
                        <a:pt x="130" y="48"/>
                      </a:lnTo>
                      <a:lnTo>
                        <a:pt x="130" y="45"/>
                      </a:lnTo>
                      <a:lnTo>
                        <a:pt x="127" y="43"/>
                      </a:lnTo>
                      <a:lnTo>
                        <a:pt x="127" y="38"/>
                      </a:lnTo>
                      <a:lnTo>
                        <a:pt x="127" y="29"/>
                      </a:lnTo>
                      <a:lnTo>
                        <a:pt x="130" y="26"/>
                      </a:lnTo>
                      <a:lnTo>
                        <a:pt x="130" y="22"/>
                      </a:lnTo>
                      <a:lnTo>
                        <a:pt x="132" y="19"/>
                      </a:lnTo>
                      <a:lnTo>
                        <a:pt x="149" y="14"/>
                      </a:lnTo>
                      <a:lnTo>
                        <a:pt x="153" y="17"/>
                      </a:lnTo>
                      <a:lnTo>
                        <a:pt x="158" y="17"/>
                      </a:lnTo>
                      <a:lnTo>
                        <a:pt x="165" y="14"/>
                      </a:lnTo>
                      <a:lnTo>
                        <a:pt x="182" y="5"/>
                      </a:lnTo>
                      <a:lnTo>
                        <a:pt x="186" y="3"/>
                      </a:lnTo>
                      <a:lnTo>
                        <a:pt x="189" y="3"/>
                      </a:lnTo>
                      <a:lnTo>
                        <a:pt x="194" y="0"/>
                      </a:lnTo>
                      <a:lnTo>
                        <a:pt x="198" y="0"/>
                      </a:lnTo>
                      <a:lnTo>
                        <a:pt x="201" y="17"/>
                      </a:lnTo>
                      <a:lnTo>
                        <a:pt x="201" y="22"/>
                      </a:lnTo>
                      <a:lnTo>
                        <a:pt x="203" y="33"/>
                      </a:lnTo>
                      <a:lnTo>
                        <a:pt x="203" y="36"/>
                      </a:lnTo>
                      <a:lnTo>
                        <a:pt x="203" y="38"/>
                      </a:lnTo>
                      <a:lnTo>
                        <a:pt x="203" y="41"/>
                      </a:lnTo>
                      <a:lnTo>
                        <a:pt x="210" y="41"/>
                      </a:lnTo>
                      <a:lnTo>
                        <a:pt x="224" y="36"/>
                      </a:lnTo>
                      <a:lnTo>
                        <a:pt x="229" y="36"/>
                      </a:lnTo>
                      <a:lnTo>
                        <a:pt x="236" y="33"/>
                      </a:lnTo>
                      <a:lnTo>
                        <a:pt x="241" y="33"/>
                      </a:lnTo>
                      <a:lnTo>
                        <a:pt x="243" y="33"/>
                      </a:lnTo>
                      <a:lnTo>
                        <a:pt x="243" y="26"/>
                      </a:lnTo>
                      <a:lnTo>
                        <a:pt x="243" y="22"/>
                      </a:lnTo>
                      <a:lnTo>
                        <a:pt x="243" y="19"/>
                      </a:lnTo>
                      <a:lnTo>
                        <a:pt x="246" y="22"/>
                      </a:lnTo>
                      <a:lnTo>
                        <a:pt x="260" y="24"/>
                      </a:lnTo>
                      <a:lnTo>
                        <a:pt x="260" y="31"/>
                      </a:lnTo>
                      <a:lnTo>
                        <a:pt x="265" y="33"/>
                      </a:lnTo>
                      <a:lnTo>
                        <a:pt x="267" y="36"/>
                      </a:lnTo>
                      <a:lnTo>
                        <a:pt x="272" y="38"/>
                      </a:lnTo>
                      <a:lnTo>
                        <a:pt x="274" y="41"/>
                      </a:lnTo>
                      <a:lnTo>
                        <a:pt x="274" y="43"/>
                      </a:lnTo>
                      <a:lnTo>
                        <a:pt x="274" y="45"/>
                      </a:lnTo>
                      <a:lnTo>
                        <a:pt x="274" y="48"/>
                      </a:lnTo>
                      <a:lnTo>
                        <a:pt x="274" y="48"/>
                      </a:lnTo>
                      <a:lnTo>
                        <a:pt x="274" y="57"/>
                      </a:lnTo>
                      <a:lnTo>
                        <a:pt x="272" y="59"/>
                      </a:lnTo>
                      <a:lnTo>
                        <a:pt x="269" y="69"/>
                      </a:lnTo>
                      <a:lnTo>
                        <a:pt x="269" y="83"/>
                      </a:lnTo>
                      <a:lnTo>
                        <a:pt x="272" y="88"/>
                      </a:lnTo>
                      <a:lnTo>
                        <a:pt x="291" y="97"/>
                      </a:lnTo>
                      <a:lnTo>
                        <a:pt x="298" y="104"/>
                      </a:lnTo>
                      <a:lnTo>
                        <a:pt x="305" y="104"/>
                      </a:lnTo>
                      <a:lnTo>
                        <a:pt x="317" y="104"/>
                      </a:lnTo>
                      <a:lnTo>
                        <a:pt x="324" y="104"/>
                      </a:lnTo>
                      <a:lnTo>
                        <a:pt x="324" y="102"/>
                      </a:lnTo>
                      <a:lnTo>
                        <a:pt x="324" y="100"/>
                      </a:lnTo>
                      <a:lnTo>
                        <a:pt x="321" y="93"/>
                      </a:lnTo>
                      <a:lnTo>
                        <a:pt x="321" y="88"/>
                      </a:lnTo>
                      <a:lnTo>
                        <a:pt x="324" y="81"/>
                      </a:lnTo>
                      <a:lnTo>
                        <a:pt x="326" y="78"/>
                      </a:lnTo>
                      <a:lnTo>
                        <a:pt x="333" y="57"/>
                      </a:lnTo>
                      <a:lnTo>
                        <a:pt x="336" y="55"/>
                      </a:lnTo>
                      <a:lnTo>
                        <a:pt x="340" y="52"/>
                      </a:lnTo>
                      <a:lnTo>
                        <a:pt x="352" y="57"/>
                      </a:lnTo>
                      <a:lnTo>
                        <a:pt x="359" y="59"/>
                      </a:lnTo>
                      <a:lnTo>
                        <a:pt x="362" y="62"/>
                      </a:lnTo>
                      <a:lnTo>
                        <a:pt x="362" y="64"/>
                      </a:lnTo>
                      <a:lnTo>
                        <a:pt x="362" y="67"/>
                      </a:lnTo>
                      <a:lnTo>
                        <a:pt x="362" y="69"/>
                      </a:lnTo>
                      <a:lnTo>
                        <a:pt x="362" y="74"/>
                      </a:lnTo>
                      <a:lnTo>
                        <a:pt x="362" y="78"/>
                      </a:lnTo>
                      <a:lnTo>
                        <a:pt x="362" y="86"/>
                      </a:lnTo>
                      <a:lnTo>
                        <a:pt x="362" y="90"/>
                      </a:lnTo>
                      <a:lnTo>
                        <a:pt x="364" y="90"/>
                      </a:lnTo>
                      <a:lnTo>
                        <a:pt x="366" y="93"/>
                      </a:lnTo>
                      <a:lnTo>
                        <a:pt x="371" y="93"/>
                      </a:lnTo>
                      <a:lnTo>
                        <a:pt x="378" y="97"/>
                      </a:lnTo>
                      <a:lnTo>
                        <a:pt x="380" y="100"/>
                      </a:lnTo>
                      <a:lnTo>
                        <a:pt x="388" y="104"/>
                      </a:lnTo>
                      <a:lnTo>
                        <a:pt x="392" y="114"/>
                      </a:lnTo>
                      <a:lnTo>
                        <a:pt x="399" y="126"/>
                      </a:lnTo>
                      <a:lnTo>
                        <a:pt x="399" y="128"/>
                      </a:lnTo>
                      <a:lnTo>
                        <a:pt x="402" y="135"/>
                      </a:lnTo>
                      <a:lnTo>
                        <a:pt x="404" y="140"/>
                      </a:lnTo>
                      <a:lnTo>
                        <a:pt x="397" y="145"/>
                      </a:lnTo>
                      <a:lnTo>
                        <a:pt x="395" y="145"/>
                      </a:lnTo>
                      <a:lnTo>
                        <a:pt x="388" y="152"/>
                      </a:lnTo>
                      <a:lnTo>
                        <a:pt x="388" y="154"/>
                      </a:lnTo>
                      <a:lnTo>
                        <a:pt x="385" y="154"/>
                      </a:lnTo>
                      <a:lnTo>
                        <a:pt x="385" y="154"/>
                      </a:lnTo>
                      <a:lnTo>
                        <a:pt x="380" y="149"/>
                      </a:lnTo>
                      <a:lnTo>
                        <a:pt x="366" y="140"/>
                      </a:lnTo>
                      <a:lnTo>
                        <a:pt x="362" y="138"/>
                      </a:lnTo>
                      <a:lnTo>
                        <a:pt x="357" y="140"/>
                      </a:lnTo>
                      <a:lnTo>
                        <a:pt x="350" y="145"/>
                      </a:lnTo>
                      <a:lnTo>
                        <a:pt x="343" y="154"/>
                      </a:lnTo>
                      <a:lnTo>
                        <a:pt x="333" y="171"/>
                      </a:lnTo>
                      <a:lnTo>
                        <a:pt x="345" y="185"/>
                      </a:lnTo>
                      <a:lnTo>
                        <a:pt x="350" y="190"/>
                      </a:lnTo>
                      <a:lnTo>
                        <a:pt x="352" y="194"/>
                      </a:lnTo>
                      <a:lnTo>
                        <a:pt x="352" y="197"/>
                      </a:lnTo>
                      <a:lnTo>
                        <a:pt x="345" y="206"/>
                      </a:lnTo>
                      <a:lnTo>
                        <a:pt x="328" y="216"/>
                      </a:lnTo>
                      <a:lnTo>
                        <a:pt x="326" y="218"/>
                      </a:lnTo>
                      <a:lnTo>
                        <a:pt x="324" y="223"/>
                      </a:lnTo>
                      <a:lnTo>
                        <a:pt x="321" y="225"/>
                      </a:lnTo>
                      <a:lnTo>
                        <a:pt x="317" y="232"/>
                      </a:lnTo>
                      <a:lnTo>
                        <a:pt x="309" y="242"/>
                      </a:lnTo>
                      <a:lnTo>
                        <a:pt x="307" y="244"/>
                      </a:lnTo>
                      <a:lnTo>
                        <a:pt x="305" y="244"/>
                      </a:lnTo>
                      <a:lnTo>
                        <a:pt x="302" y="246"/>
                      </a:lnTo>
                      <a:lnTo>
                        <a:pt x="298" y="246"/>
                      </a:lnTo>
                      <a:lnTo>
                        <a:pt x="291" y="246"/>
                      </a:lnTo>
                      <a:lnTo>
                        <a:pt x="288" y="246"/>
                      </a:lnTo>
                      <a:lnTo>
                        <a:pt x="283" y="249"/>
                      </a:lnTo>
                      <a:lnTo>
                        <a:pt x="279" y="258"/>
                      </a:lnTo>
                      <a:lnTo>
                        <a:pt x="272" y="263"/>
                      </a:lnTo>
                      <a:lnTo>
                        <a:pt x="250" y="280"/>
                      </a:lnTo>
                      <a:lnTo>
                        <a:pt x="231" y="291"/>
                      </a:lnTo>
                      <a:lnTo>
                        <a:pt x="227" y="296"/>
                      </a:lnTo>
                      <a:lnTo>
                        <a:pt x="215" y="310"/>
                      </a:lnTo>
                      <a:lnTo>
                        <a:pt x="215" y="315"/>
                      </a:lnTo>
                      <a:lnTo>
                        <a:pt x="222" y="320"/>
                      </a:lnTo>
                      <a:lnTo>
                        <a:pt x="224" y="322"/>
                      </a:lnTo>
                      <a:lnTo>
                        <a:pt x="227" y="327"/>
                      </a:lnTo>
                      <a:lnTo>
                        <a:pt x="229" y="332"/>
                      </a:lnTo>
                      <a:lnTo>
                        <a:pt x="229" y="334"/>
                      </a:lnTo>
                      <a:lnTo>
                        <a:pt x="231" y="339"/>
                      </a:lnTo>
                      <a:lnTo>
                        <a:pt x="234" y="341"/>
                      </a:lnTo>
                      <a:lnTo>
                        <a:pt x="236" y="346"/>
                      </a:lnTo>
                      <a:lnTo>
                        <a:pt x="236" y="351"/>
                      </a:lnTo>
                      <a:lnTo>
                        <a:pt x="236" y="353"/>
                      </a:lnTo>
                      <a:lnTo>
                        <a:pt x="241" y="358"/>
                      </a:lnTo>
                      <a:lnTo>
                        <a:pt x="255" y="363"/>
                      </a:lnTo>
                      <a:lnTo>
                        <a:pt x="253" y="367"/>
                      </a:lnTo>
                      <a:lnTo>
                        <a:pt x="250" y="370"/>
                      </a:lnTo>
                      <a:lnTo>
                        <a:pt x="246" y="370"/>
                      </a:lnTo>
                      <a:lnTo>
                        <a:pt x="243" y="370"/>
                      </a:lnTo>
                      <a:lnTo>
                        <a:pt x="241" y="372"/>
                      </a:lnTo>
                      <a:lnTo>
                        <a:pt x="241" y="377"/>
                      </a:lnTo>
                      <a:lnTo>
                        <a:pt x="239" y="384"/>
                      </a:lnTo>
                      <a:lnTo>
                        <a:pt x="239" y="386"/>
                      </a:lnTo>
                      <a:lnTo>
                        <a:pt x="236" y="391"/>
                      </a:lnTo>
                      <a:lnTo>
                        <a:pt x="234" y="393"/>
                      </a:lnTo>
                      <a:lnTo>
                        <a:pt x="231" y="396"/>
                      </a:lnTo>
                      <a:lnTo>
                        <a:pt x="231" y="398"/>
                      </a:lnTo>
                      <a:lnTo>
                        <a:pt x="231" y="400"/>
                      </a:lnTo>
                      <a:lnTo>
                        <a:pt x="234" y="403"/>
                      </a:lnTo>
                      <a:lnTo>
                        <a:pt x="236" y="405"/>
                      </a:lnTo>
                      <a:lnTo>
                        <a:pt x="253" y="415"/>
                      </a:lnTo>
                      <a:lnTo>
                        <a:pt x="257" y="417"/>
                      </a:lnTo>
                      <a:lnTo>
                        <a:pt x="257" y="417"/>
                      </a:lnTo>
                      <a:lnTo>
                        <a:pt x="260" y="422"/>
                      </a:lnTo>
                      <a:lnTo>
                        <a:pt x="257" y="429"/>
                      </a:lnTo>
                      <a:lnTo>
                        <a:pt x="255" y="431"/>
                      </a:lnTo>
                      <a:lnTo>
                        <a:pt x="257" y="436"/>
                      </a:lnTo>
                      <a:lnTo>
                        <a:pt x="262" y="441"/>
                      </a:lnTo>
                      <a:lnTo>
                        <a:pt x="265" y="443"/>
                      </a:lnTo>
                      <a:lnTo>
                        <a:pt x="267" y="443"/>
                      </a:lnTo>
                      <a:lnTo>
                        <a:pt x="269" y="445"/>
                      </a:lnTo>
                      <a:lnTo>
                        <a:pt x="269" y="450"/>
                      </a:lnTo>
                      <a:lnTo>
                        <a:pt x="267" y="455"/>
                      </a:lnTo>
                      <a:lnTo>
                        <a:pt x="262" y="460"/>
                      </a:lnTo>
                      <a:lnTo>
                        <a:pt x="257" y="457"/>
                      </a:lnTo>
                      <a:lnTo>
                        <a:pt x="255" y="455"/>
                      </a:lnTo>
                      <a:lnTo>
                        <a:pt x="253" y="450"/>
                      </a:lnTo>
                      <a:lnTo>
                        <a:pt x="253" y="448"/>
                      </a:lnTo>
                      <a:lnTo>
                        <a:pt x="250" y="448"/>
                      </a:lnTo>
                      <a:lnTo>
                        <a:pt x="248" y="448"/>
                      </a:lnTo>
                      <a:lnTo>
                        <a:pt x="248" y="445"/>
                      </a:lnTo>
                      <a:lnTo>
                        <a:pt x="248" y="443"/>
                      </a:lnTo>
                      <a:lnTo>
                        <a:pt x="246" y="441"/>
                      </a:lnTo>
                      <a:lnTo>
                        <a:pt x="246" y="438"/>
                      </a:lnTo>
                      <a:lnTo>
                        <a:pt x="241" y="436"/>
                      </a:lnTo>
                      <a:lnTo>
                        <a:pt x="231" y="434"/>
                      </a:lnTo>
                      <a:lnTo>
                        <a:pt x="229" y="431"/>
                      </a:lnTo>
                      <a:lnTo>
                        <a:pt x="220" y="422"/>
                      </a:lnTo>
                      <a:lnTo>
                        <a:pt x="217" y="419"/>
                      </a:lnTo>
                      <a:lnTo>
                        <a:pt x="217" y="419"/>
                      </a:lnTo>
                      <a:lnTo>
                        <a:pt x="215" y="422"/>
                      </a:lnTo>
                      <a:lnTo>
                        <a:pt x="215" y="422"/>
                      </a:lnTo>
                      <a:lnTo>
                        <a:pt x="212" y="424"/>
                      </a:lnTo>
                      <a:lnTo>
                        <a:pt x="210" y="422"/>
                      </a:lnTo>
                      <a:lnTo>
                        <a:pt x="208" y="422"/>
                      </a:lnTo>
                      <a:lnTo>
                        <a:pt x="203" y="424"/>
                      </a:lnTo>
                      <a:lnTo>
                        <a:pt x="198" y="422"/>
                      </a:lnTo>
                      <a:lnTo>
                        <a:pt x="194" y="419"/>
                      </a:lnTo>
                      <a:lnTo>
                        <a:pt x="191" y="419"/>
                      </a:lnTo>
                      <a:lnTo>
                        <a:pt x="189" y="422"/>
                      </a:lnTo>
                      <a:lnTo>
                        <a:pt x="189" y="424"/>
                      </a:lnTo>
                      <a:lnTo>
                        <a:pt x="186" y="426"/>
                      </a:lnTo>
                      <a:lnTo>
                        <a:pt x="186" y="429"/>
                      </a:lnTo>
                      <a:lnTo>
                        <a:pt x="184" y="429"/>
                      </a:lnTo>
                      <a:lnTo>
                        <a:pt x="182" y="429"/>
                      </a:lnTo>
                      <a:lnTo>
                        <a:pt x="177" y="429"/>
                      </a:lnTo>
                      <a:lnTo>
                        <a:pt x="175" y="429"/>
                      </a:lnTo>
                      <a:lnTo>
                        <a:pt x="168" y="436"/>
                      </a:lnTo>
                      <a:lnTo>
                        <a:pt x="163" y="436"/>
                      </a:lnTo>
                      <a:lnTo>
                        <a:pt x="149" y="438"/>
                      </a:lnTo>
                      <a:lnTo>
                        <a:pt x="132" y="450"/>
                      </a:lnTo>
                      <a:lnTo>
                        <a:pt x="123" y="448"/>
                      </a:lnTo>
                      <a:lnTo>
                        <a:pt x="120" y="448"/>
                      </a:lnTo>
                      <a:lnTo>
                        <a:pt x="115" y="445"/>
                      </a:lnTo>
                      <a:lnTo>
                        <a:pt x="113" y="441"/>
                      </a:lnTo>
                      <a:lnTo>
                        <a:pt x="113" y="438"/>
                      </a:lnTo>
                      <a:lnTo>
                        <a:pt x="113" y="434"/>
                      </a:lnTo>
                      <a:lnTo>
                        <a:pt x="113" y="431"/>
                      </a:lnTo>
                      <a:lnTo>
                        <a:pt x="113" y="426"/>
                      </a:lnTo>
                      <a:lnTo>
                        <a:pt x="115" y="424"/>
                      </a:lnTo>
                      <a:lnTo>
                        <a:pt x="115" y="422"/>
                      </a:lnTo>
                      <a:lnTo>
                        <a:pt x="113" y="422"/>
                      </a:lnTo>
                      <a:lnTo>
                        <a:pt x="108" y="424"/>
                      </a:lnTo>
                      <a:lnTo>
                        <a:pt x="101" y="426"/>
                      </a:lnTo>
                      <a:lnTo>
                        <a:pt x="92" y="422"/>
                      </a:lnTo>
                      <a:lnTo>
                        <a:pt x="89" y="419"/>
                      </a:lnTo>
                      <a:lnTo>
                        <a:pt x="87" y="417"/>
                      </a:lnTo>
                      <a:lnTo>
                        <a:pt x="85" y="415"/>
                      </a:lnTo>
                      <a:lnTo>
                        <a:pt x="82" y="417"/>
                      </a:lnTo>
                      <a:lnTo>
                        <a:pt x="71" y="434"/>
                      </a:lnTo>
                      <a:lnTo>
                        <a:pt x="66" y="445"/>
                      </a:lnTo>
                      <a:lnTo>
                        <a:pt x="63" y="448"/>
                      </a:lnTo>
                      <a:lnTo>
                        <a:pt x="59" y="455"/>
                      </a:lnTo>
                      <a:lnTo>
                        <a:pt x="54" y="455"/>
                      </a:lnTo>
                      <a:lnTo>
                        <a:pt x="52" y="455"/>
                      </a:lnTo>
                      <a:lnTo>
                        <a:pt x="42" y="450"/>
                      </a:lnTo>
                      <a:lnTo>
                        <a:pt x="40" y="448"/>
                      </a:lnTo>
                      <a:lnTo>
                        <a:pt x="37" y="445"/>
                      </a:lnTo>
                      <a:lnTo>
                        <a:pt x="33" y="445"/>
                      </a:lnTo>
                      <a:lnTo>
                        <a:pt x="28" y="445"/>
                      </a:lnTo>
                      <a:lnTo>
                        <a:pt x="23" y="448"/>
                      </a:lnTo>
                      <a:lnTo>
                        <a:pt x="16" y="448"/>
                      </a:lnTo>
                      <a:lnTo>
                        <a:pt x="14" y="448"/>
                      </a:lnTo>
                      <a:lnTo>
                        <a:pt x="9" y="448"/>
                      </a:lnTo>
                      <a:lnTo>
                        <a:pt x="7" y="443"/>
                      </a:lnTo>
                      <a:lnTo>
                        <a:pt x="7" y="438"/>
                      </a:lnTo>
                      <a:lnTo>
                        <a:pt x="7" y="431"/>
                      </a:lnTo>
                      <a:lnTo>
                        <a:pt x="7" y="422"/>
                      </a:lnTo>
                      <a:lnTo>
                        <a:pt x="4" y="419"/>
                      </a:lnTo>
                      <a:lnTo>
                        <a:pt x="4" y="417"/>
                      </a:lnTo>
                      <a:lnTo>
                        <a:pt x="0" y="410"/>
                      </a:lnTo>
                      <a:lnTo>
                        <a:pt x="0" y="405"/>
                      </a:lnTo>
                      <a:lnTo>
                        <a:pt x="4" y="400"/>
                      </a:lnTo>
                      <a:lnTo>
                        <a:pt x="7" y="396"/>
                      </a:lnTo>
                      <a:lnTo>
                        <a:pt x="14" y="389"/>
                      </a:lnTo>
                      <a:lnTo>
                        <a:pt x="28" y="358"/>
                      </a:lnTo>
                      <a:lnTo>
                        <a:pt x="33" y="351"/>
                      </a:lnTo>
                      <a:lnTo>
                        <a:pt x="35" y="348"/>
                      </a:lnTo>
                      <a:lnTo>
                        <a:pt x="37" y="344"/>
                      </a:lnTo>
                      <a:lnTo>
                        <a:pt x="45" y="334"/>
                      </a:lnTo>
                      <a:lnTo>
                        <a:pt x="42" y="332"/>
                      </a:lnTo>
                      <a:lnTo>
                        <a:pt x="40" y="327"/>
                      </a:lnTo>
                      <a:lnTo>
                        <a:pt x="54" y="325"/>
                      </a:lnTo>
                      <a:lnTo>
                        <a:pt x="61" y="318"/>
                      </a:lnTo>
                      <a:lnTo>
                        <a:pt x="63" y="31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4" name="Freeform 23">
                  <a:extLst>
                    <a:ext uri="{FF2B5EF4-FFF2-40B4-BE49-F238E27FC236}">
                      <a16:creationId xmlns:a16="http://schemas.microsoft.com/office/drawing/2014/main" id="{59C8BAA7-4506-4ADF-8ED8-FF9587A5A4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771" y="1433512"/>
                  <a:ext cx="377428" cy="250031"/>
                </a:xfrm>
                <a:custGeom>
                  <a:avLst/>
                  <a:gdLst>
                    <a:gd name="T0" fmla="*/ 8 w 317"/>
                    <a:gd name="T1" fmla="*/ 125 h 210"/>
                    <a:gd name="T2" fmla="*/ 5 w 317"/>
                    <a:gd name="T3" fmla="*/ 109 h 210"/>
                    <a:gd name="T4" fmla="*/ 3 w 317"/>
                    <a:gd name="T5" fmla="*/ 99 h 210"/>
                    <a:gd name="T6" fmla="*/ 8 w 317"/>
                    <a:gd name="T7" fmla="*/ 101 h 210"/>
                    <a:gd name="T8" fmla="*/ 3 w 317"/>
                    <a:gd name="T9" fmla="*/ 80 h 210"/>
                    <a:gd name="T10" fmla="*/ 0 w 317"/>
                    <a:gd name="T11" fmla="*/ 61 h 210"/>
                    <a:gd name="T12" fmla="*/ 12 w 317"/>
                    <a:gd name="T13" fmla="*/ 64 h 210"/>
                    <a:gd name="T14" fmla="*/ 55 w 317"/>
                    <a:gd name="T15" fmla="*/ 56 h 210"/>
                    <a:gd name="T16" fmla="*/ 60 w 317"/>
                    <a:gd name="T17" fmla="*/ 52 h 210"/>
                    <a:gd name="T18" fmla="*/ 79 w 317"/>
                    <a:gd name="T19" fmla="*/ 61 h 210"/>
                    <a:gd name="T20" fmla="*/ 86 w 317"/>
                    <a:gd name="T21" fmla="*/ 66 h 210"/>
                    <a:gd name="T22" fmla="*/ 93 w 317"/>
                    <a:gd name="T23" fmla="*/ 49 h 210"/>
                    <a:gd name="T24" fmla="*/ 100 w 317"/>
                    <a:gd name="T25" fmla="*/ 40 h 210"/>
                    <a:gd name="T26" fmla="*/ 102 w 317"/>
                    <a:gd name="T27" fmla="*/ 28 h 210"/>
                    <a:gd name="T28" fmla="*/ 109 w 317"/>
                    <a:gd name="T29" fmla="*/ 21 h 210"/>
                    <a:gd name="T30" fmla="*/ 116 w 317"/>
                    <a:gd name="T31" fmla="*/ 23 h 210"/>
                    <a:gd name="T32" fmla="*/ 131 w 317"/>
                    <a:gd name="T33" fmla="*/ 16 h 210"/>
                    <a:gd name="T34" fmla="*/ 166 w 317"/>
                    <a:gd name="T35" fmla="*/ 14 h 210"/>
                    <a:gd name="T36" fmla="*/ 211 w 317"/>
                    <a:gd name="T37" fmla="*/ 0 h 210"/>
                    <a:gd name="T38" fmla="*/ 239 w 317"/>
                    <a:gd name="T39" fmla="*/ 4 h 210"/>
                    <a:gd name="T40" fmla="*/ 254 w 317"/>
                    <a:gd name="T41" fmla="*/ 4 h 210"/>
                    <a:gd name="T42" fmla="*/ 249 w 317"/>
                    <a:gd name="T43" fmla="*/ 14 h 210"/>
                    <a:gd name="T44" fmla="*/ 237 w 317"/>
                    <a:gd name="T45" fmla="*/ 38 h 210"/>
                    <a:gd name="T46" fmla="*/ 225 w 317"/>
                    <a:gd name="T47" fmla="*/ 52 h 210"/>
                    <a:gd name="T48" fmla="*/ 237 w 317"/>
                    <a:gd name="T49" fmla="*/ 52 h 210"/>
                    <a:gd name="T50" fmla="*/ 244 w 317"/>
                    <a:gd name="T51" fmla="*/ 54 h 210"/>
                    <a:gd name="T52" fmla="*/ 256 w 317"/>
                    <a:gd name="T53" fmla="*/ 52 h 210"/>
                    <a:gd name="T54" fmla="*/ 265 w 317"/>
                    <a:gd name="T55" fmla="*/ 59 h 210"/>
                    <a:gd name="T56" fmla="*/ 263 w 317"/>
                    <a:gd name="T57" fmla="*/ 71 h 210"/>
                    <a:gd name="T58" fmla="*/ 270 w 317"/>
                    <a:gd name="T59" fmla="*/ 94 h 210"/>
                    <a:gd name="T60" fmla="*/ 289 w 317"/>
                    <a:gd name="T61" fmla="*/ 101 h 210"/>
                    <a:gd name="T62" fmla="*/ 308 w 317"/>
                    <a:gd name="T63" fmla="*/ 94 h 210"/>
                    <a:gd name="T64" fmla="*/ 317 w 317"/>
                    <a:gd name="T65" fmla="*/ 109 h 210"/>
                    <a:gd name="T66" fmla="*/ 299 w 317"/>
                    <a:gd name="T67" fmla="*/ 135 h 210"/>
                    <a:gd name="T68" fmla="*/ 289 w 317"/>
                    <a:gd name="T69" fmla="*/ 144 h 210"/>
                    <a:gd name="T70" fmla="*/ 282 w 317"/>
                    <a:gd name="T71" fmla="*/ 146 h 210"/>
                    <a:gd name="T72" fmla="*/ 273 w 317"/>
                    <a:gd name="T73" fmla="*/ 161 h 210"/>
                    <a:gd name="T74" fmla="*/ 273 w 317"/>
                    <a:gd name="T75" fmla="*/ 168 h 210"/>
                    <a:gd name="T76" fmla="*/ 263 w 317"/>
                    <a:gd name="T77" fmla="*/ 180 h 210"/>
                    <a:gd name="T78" fmla="*/ 263 w 317"/>
                    <a:gd name="T79" fmla="*/ 184 h 210"/>
                    <a:gd name="T80" fmla="*/ 256 w 317"/>
                    <a:gd name="T81" fmla="*/ 199 h 210"/>
                    <a:gd name="T82" fmla="*/ 254 w 317"/>
                    <a:gd name="T83" fmla="*/ 203 h 210"/>
                    <a:gd name="T84" fmla="*/ 249 w 317"/>
                    <a:gd name="T85" fmla="*/ 208 h 210"/>
                    <a:gd name="T86" fmla="*/ 242 w 317"/>
                    <a:gd name="T87" fmla="*/ 210 h 210"/>
                    <a:gd name="T88" fmla="*/ 228 w 317"/>
                    <a:gd name="T89" fmla="*/ 203 h 210"/>
                    <a:gd name="T90" fmla="*/ 204 w 317"/>
                    <a:gd name="T91" fmla="*/ 189 h 210"/>
                    <a:gd name="T92" fmla="*/ 199 w 317"/>
                    <a:gd name="T93" fmla="*/ 175 h 210"/>
                    <a:gd name="T94" fmla="*/ 171 w 317"/>
                    <a:gd name="T95" fmla="*/ 177 h 210"/>
                    <a:gd name="T96" fmla="*/ 149 w 317"/>
                    <a:gd name="T97" fmla="*/ 184 h 210"/>
                    <a:gd name="T98" fmla="*/ 142 w 317"/>
                    <a:gd name="T99" fmla="*/ 180 h 210"/>
                    <a:gd name="T100" fmla="*/ 112 w 317"/>
                    <a:gd name="T101" fmla="*/ 180 h 210"/>
                    <a:gd name="T102" fmla="*/ 102 w 317"/>
                    <a:gd name="T103" fmla="*/ 175 h 210"/>
                    <a:gd name="T104" fmla="*/ 88 w 317"/>
                    <a:gd name="T105" fmla="*/ 180 h 210"/>
                    <a:gd name="T106" fmla="*/ 81 w 317"/>
                    <a:gd name="T107" fmla="*/ 184 h 210"/>
                    <a:gd name="T108" fmla="*/ 57 w 317"/>
                    <a:gd name="T109" fmla="*/ 182 h 210"/>
                    <a:gd name="T110" fmla="*/ 55 w 317"/>
                    <a:gd name="T111" fmla="*/ 172 h 210"/>
                    <a:gd name="T112" fmla="*/ 60 w 317"/>
                    <a:gd name="T113" fmla="*/ 165 h 210"/>
                    <a:gd name="T114" fmla="*/ 62 w 317"/>
                    <a:gd name="T115" fmla="*/ 158 h 210"/>
                    <a:gd name="T116" fmla="*/ 52 w 317"/>
                    <a:gd name="T117" fmla="*/ 151 h 210"/>
                    <a:gd name="T118" fmla="*/ 43 w 317"/>
                    <a:gd name="T119" fmla="*/ 139 h 210"/>
                    <a:gd name="T120" fmla="*/ 24 w 317"/>
                    <a:gd name="T121" fmla="*/ 132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317" h="210">
                      <a:moveTo>
                        <a:pt x="17" y="127"/>
                      </a:moveTo>
                      <a:lnTo>
                        <a:pt x="17" y="127"/>
                      </a:lnTo>
                      <a:lnTo>
                        <a:pt x="8" y="125"/>
                      </a:lnTo>
                      <a:lnTo>
                        <a:pt x="5" y="125"/>
                      </a:lnTo>
                      <a:lnTo>
                        <a:pt x="5" y="120"/>
                      </a:lnTo>
                      <a:lnTo>
                        <a:pt x="5" y="109"/>
                      </a:lnTo>
                      <a:lnTo>
                        <a:pt x="3" y="101"/>
                      </a:lnTo>
                      <a:lnTo>
                        <a:pt x="3" y="99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5" y="101"/>
                      </a:lnTo>
                      <a:lnTo>
                        <a:pt x="8" y="101"/>
                      </a:lnTo>
                      <a:lnTo>
                        <a:pt x="8" y="101"/>
                      </a:lnTo>
                      <a:lnTo>
                        <a:pt x="8" y="94"/>
                      </a:lnTo>
                      <a:lnTo>
                        <a:pt x="3" y="80"/>
                      </a:lnTo>
                      <a:lnTo>
                        <a:pt x="3" y="71"/>
                      </a:lnTo>
                      <a:lnTo>
                        <a:pt x="0" y="64"/>
                      </a:lnTo>
                      <a:lnTo>
                        <a:pt x="0" y="61"/>
                      </a:lnTo>
                      <a:lnTo>
                        <a:pt x="3" y="61"/>
                      </a:lnTo>
                      <a:lnTo>
                        <a:pt x="10" y="64"/>
                      </a:lnTo>
                      <a:lnTo>
                        <a:pt x="12" y="64"/>
                      </a:lnTo>
                      <a:lnTo>
                        <a:pt x="36" y="56"/>
                      </a:lnTo>
                      <a:lnTo>
                        <a:pt x="52" y="59"/>
                      </a:lnTo>
                      <a:lnTo>
                        <a:pt x="55" y="56"/>
                      </a:lnTo>
                      <a:lnTo>
                        <a:pt x="57" y="56"/>
                      </a:lnTo>
                      <a:lnTo>
                        <a:pt x="60" y="54"/>
                      </a:lnTo>
                      <a:lnTo>
                        <a:pt x="60" y="52"/>
                      </a:lnTo>
                      <a:lnTo>
                        <a:pt x="64" y="54"/>
                      </a:lnTo>
                      <a:lnTo>
                        <a:pt x="71" y="59"/>
                      </a:lnTo>
                      <a:lnTo>
                        <a:pt x="79" y="61"/>
                      </a:lnTo>
                      <a:lnTo>
                        <a:pt x="81" y="64"/>
                      </a:lnTo>
                      <a:lnTo>
                        <a:pt x="86" y="64"/>
                      </a:lnTo>
                      <a:lnTo>
                        <a:pt x="86" y="66"/>
                      </a:lnTo>
                      <a:lnTo>
                        <a:pt x="93" y="56"/>
                      </a:lnTo>
                      <a:lnTo>
                        <a:pt x="93" y="52"/>
                      </a:lnTo>
                      <a:lnTo>
                        <a:pt x="93" y="49"/>
                      </a:lnTo>
                      <a:lnTo>
                        <a:pt x="95" y="45"/>
                      </a:lnTo>
                      <a:lnTo>
                        <a:pt x="97" y="42"/>
                      </a:lnTo>
                      <a:lnTo>
                        <a:pt x="100" y="40"/>
                      </a:lnTo>
                      <a:lnTo>
                        <a:pt x="100" y="38"/>
                      </a:lnTo>
                      <a:lnTo>
                        <a:pt x="102" y="30"/>
                      </a:lnTo>
                      <a:lnTo>
                        <a:pt x="102" y="28"/>
                      </a:lnTo>
                      <a:lnTo>
                        <a:pt x="105" y="26"/>
                      </a:lnTo>
                      <a:lnTo>
                        <a:pt x="107" y="23"/>
                      </a:lnTo>
                      <a:lnTo>
                        <a:pt x="109" y="21"/>
                      </a:lnTo>
                      <a:lnTo>
                        <a:pt x="112" y="21"/>
                      </a:lnTo>
                      <a:lnTo>
                        <a:pt x="114" y="21"/>
                      </a:lnTo>
                      <a:lnTo>
                        <a:pt x="116" y="23"/>
                      </a:lnTo>
                      <a:lnTo>
                        <a:pt x="121" y="21"/>
                      </a:lnTo>
                      <a:lnTo>
                        <a:pt x="128" y="16"/>
                      </a:lnTo>
                      <a:lnTo>
                        <a:pt x="131" y="16"/>
                      </a:lnTo>
                      <a:lnTo>
                        <a:pt x="135" y="14"/>
                      </a:lnTo>
                      <a:lnTo>
                        <a:pt x="140" y="14"/>
                      </a:lnTo>
                      <a:lnTo>
                        <a:pt x="166" y="14"/>
                      </a:lnTo>
                      <a:lnTo>
                        <a:pt x="176" y="14"/>
                      </a:lnTo>
                      <a:lnTo>
                        <a:pt x="206" y="0"/>
                      </a:lnTo>
                      <a:lnTo>
                        <a:pt x="211" y="0"/>
                      </a:lnTo>
                      <a:lnTo>
                        <a:pt x="211" y="0"/>
                      </a:lnTo>
                      <a:lnTo>
                        <a:pt x="211" y="0"/>
                      </a:lnTo>
                      <a:lnTo>
                        <a:pt x="239" y="4"/>
                      </a:lnTo>
                      <a:lnTo>
                        <a:pt x="251" y="2"/>
                      </a:lnTo>
                      <a:lnTo>
                        <a:pt x="254" y="2"/>
                      </a:lnTo>
                      <a:lnTo>
                        <a:pt x="254" y="4"/>
                      </a:lnTo>
                      <a:lnTo>
                        <a:pt x="251" y="7"/>
                      </a:lnTo>
                      <a:lnTo>
                        <a:pt x="251" y="9"/>
                      </a:lnTo>
                      <a:lnTo>
                        <a:pt x="249" y="14"/>
                      </a:lnTo>
                      <a:lnTo>
                        <a:pt x="244" y="26"/>
                      </a:lnTo>
                      <a:lnTo>
                        <a:pt x="242" y="30"/>
                      </a:lnTo>
                      <a:lnTo>
                        <a:pt x="237" y="38"/>
                      </a:lnTo>
                      <a:lnTo>
                        <a:pt x="237" y="42"/>
                      </a:lnTo>
                      <a:lnTo>
                        <a:pt x="235" y="45"/>
                      </a:lnTo>
                      <a:lnTo>
                        <a:pt x="225" y="52"/>
                      </a:lnTo>
                      <a:lnTo>
                        <a:pt x="230" y="54"/>
                      </a:lnTo>
                      <a:lnTo>
                        <a:pt x="235" y="52"/>
                      </a:lnTo>
                      <a:lnTo>
                        <a:pt x="237" y="52"/>
                      </a:lnTo>
                      <a:lnTo>
                        <a:pt x="239" y="52"/>
                      </a:lnTo>
                      <a:lnTo>
                        <a:pt x="242" y="52"/>
                      </a:lnTo>
                      <a:lnTo>
                        <a:pt x="244" y="54"/>
                      </a:lnTo>
                      <a:lnTo>
                        <a:pt x="246" y="52"/>
                      </a:lnTo>
                      <a:lnTo>
                        <a:pt x="254" y="52"/>
                      </a:lnTo>
                      <a:lnTo>
                        <a:pt x="256" y="52"/>
                      </a:lnTo>
                      <a:lnTo>
                        <a:pt x="256" y="52"/>
                      </a:lnTo>
                      <a:lnTo>
                        <a:pt x="265" y="59"/>
                      </a:lnTo>
                      <a:lnTo>
                        <a:pt x="265" y="59"/>
                      </a:lnTo>
                      <a:lnTo>
                        <a:pt x="268" y="64"/>
                      </a:lnTo>
                      <a:lnTo>
                        <a:pt x="265" y="68"/>
                      </a:lnTo>
                      <a:lnTo>
                        <a:pt x="263" y="71"/>
                      </a:lnTo>
                      <a:lnTo>
                        <a:pt x="261" y="90"/>
                      </a:lnTo>
                      <a:lnTo>
                        <a:pt x="268" y="94"/>
                      </a:lnTo>
                      <a:lnTo>
                        <a:pt x="270" y="94"/>
                      </a:lnTo>
                      <a:lnTo>
                        <a:pt x="273" y="97"/>
                      </a:lnTo>
                      <a:lnTo>
                        <a:pt x="277" y="99"/>
                      </a:lnTo>
                      <a:lnTo>
                        <a:pt x="289" y="101"/>
                      </a:lnTo>
                      <a:lnTo>
                        <a:pt x="291" y="104"/>
                      </a:lnTo>
                      <a:lnTo>
                        <a:pt x="301" y="101"/>
                      </a:lnTo>
                      <a:lnTo>
                        <a:pt x="308" y="94"/>
                      </a:lnTo>
                      <a:lnTo>
                        <a:pt x="313" y="97"/>
                      </a:lnTo>
                      <a:lnTo>
                        <a:pt x="313" y="99"/>
                      </a:lnTo>
                      <a:lnTo>
                        <a:pt x="317" y="109"/>
                      </a:lnTo>
                      <a:lnTo>
                        <a:pt x="317" y="113"/>
                      </a:lnTo>
                      <a:lnTo>
                        <a:pt x="303" y="132"/>
                      </a:lnTo>
                      <a:lnTo>
                        <a:pt x="299" y="135"/>
                      </a:lnTo>
                      <a:lnTo>
                        <a:pt x="291" y="137"/>
                      </a:lnTo>
                      <a:lnTo>
                        <a:pt x="291" y="139"/>
                      </a:lnTo>
                      <a:lnTo>
                        <a:pt x="289" y="144"/>
                      </a:lnTo>
                      <a:lnTo>
                        <a:pt x="284" y="146"/>
                      </a:lnTo>
                      <a:lnTo>
                        <a:pt x="282" y="146"/>
                      </a:lnTo>
                      <a:lnTo>
                        <a:pt x="282" y="146"/>
                      </a:lnTo>
                      <a:lnTo>
                        <a:pt x="280" y="146"/>
                      </a:lnTo>
                      <a:lnTo>
                        <a:pt x="277" y="151"/>
                      </a:lnTo>
                      <a:lnTo>
                        <a:pt x="273" y="161"/>
                      </a:lnTo>
                      <a:lnTo>
                        <a:pt x="273" y="163"/>
                      </a:lnTo>
                      <a:lnTo>
                        <a:pt x="273" y="165"/>
                      </a:lnTo>
                      <a:lnTo>
                        <a:pt x="273" y="168"/>
                      </a:lnTo>
                      <a:lnTo>
                        <a:pt x="265" y="175"/>
                      </a:lnTo>
                      <a:lnTo>
                        <a:pt x="265" y="180"/>
                      </a:lnTo>
                      <a:lnTo>
                        <a:pt x="263" y="180"/>
                      </a:lnTo>
                      <a:lnTo>
                        <a:pt x="263" y="180"/>
                      </a:lnTo>
                      <a:lnTo>
                        <a:pt x="261" y="182"/>
                      </a:lnTo>
                      <a:lnTo>
                        <a:pt x="263" y="184"/>
                      </a:lnTo>
                      <a:lnTo>
                        <a:pt x="263" y="187"/>
                      </a:lnTo>
                      <a:lnTo>
                        <a:pt x="258" y="194"/>
                      </a:lnTo>
                      <a:lnTo>
                        <a:pt x="256" y="199"/>
                      </a:lnTo>
                      <a:lnTo>
                        <a:pt x="256" y="199"/>
                      </a:lnTo>
                      <a:lnTo>
                        <a:pt x="256" y="201"/>
                      </a:lnTo>
                      <a:lnTo>
                        <a:pt x="254" y="203"/>
                      </a:lnTo>
                      <a:lnTo>
                        <a:pt x="251" y="203"/>
                      </a:lnTo>
                      <a:lnTo>
                        <a:pt x="249" y="206"/>
                      </a:lnTo>
                      <a:lnTo>
                        <a:pt x="249" y="208"/>
                      </a:lnTo>
                      <a:lnTo>
                        <a:pt x="246" y="208"/>
                      </a:lnTo>
                      <a:lnTo>
                        <a:pt x="244" y="210"/>
                      </a:lnTo>
                      <a:lnTo>
                        <a:pt x="242" y="210"/>
                      </a:lnTo>
                      <a:lnTo>
                        <a:pt x="237" y="210"/>
                      </a:lnTo>
                      <a:lnTo>
                        <a:pt x="235" y="208"/>
                      </a:lnTo>
                      <a:lnTo>
                        <a:pt x="228" y="203"/>
                      </a:lnTo>
                      <a:lnTo>
                        <a:pt x="225" y="203"/>
                      </a:lnTo>
                      <a:lnTo>
                        <a:pt x="213" y="199"/>
                      </a:lnTo>
                      <a:lnTo>
                        <a:pt x="204" y="189"/>
                      </a:lnTo>
                      <a:lnTo>
                        <a:pt x="204" y="184"/>
                      </a:lnTo>
                      <a:lnTo>
                        <a:pt x="204" y="182"/>
                      </a:lnTo>
                      <a:lnTo>
                        <a:pt x="199" y="175"/>
                      </a:lnTo>
                      <a:lnTo>
                        <a:pt x="183" y="168"/>
                      </a:lnTo>
                      <a:lnTo>
                        <a:pt x="178" y="175"/>
                      </a:lnTo>
                      <a:lnTo>
                        <a:pt x="171" y="177"/>
                      </a:lnTo>
                      <a:lnTo>
                        <a:pt x="161" y="182"/>
                      </a:lnTo>
                      <a:lnTo>
                        <a:pt x="159" y="182"/>
                      </a:lnTo>
                      <a:lnTo>
                        <a:pt x="149" y="184"/>
                      </a:lnTo>
                      <a:lnTo>
                        <a:pt x="149" y="184"/>
                      </a:lnTo>
                      <a:lnTo>
                        <a:pt x="145" y="180"/>
                      </a:lnTo>
                      <a:lnTo>
                        <a:pt x="142" y="180"/>
                      </a:lnTo>
                      <a:lnTo>
                        <a:pt x="128" y="180"/>
                      </a:lnTo>
                      <a:lnTo>
                        <a:pt x="119" y="182"/>
                      </a:lnTo>
                      <a:lnTo>
                        <a:pt x="112" y="180"/>
                      </a:lnTo>
                      <a:lnTo>
                        <a:pt x="109" y="177"/>
                      </a:lnTo>
                      <a:lnTo>
                        <a:pt x="107" y="175"/>
                      </a:lnTo>
                      <a:lnTo>
                        <a:pt x="102" y="175"/>
                      </a:lnTo>
                      <a:lnTo>
                        <a:pt x="97" y="177"/>
                      </a:lnTo>
                      <a:lnTo>
                        <a:pt x="90" y="180"/>
                      </a:lnTo>
                      <a:lnTo>
                        <a:pt x="88" y="180"/>
                      </a:lnTo>
                      <a:lnTo>
                        <a:pt x="86" y="182"/>
                      </a:lnTo>
                      <a:lnTo>
                        <a:pt x="83" y="182"/>
                      </a:lnTo>
                      <a:lnTo>
                        <a:pt x="81" y="184"/>
                      </a:lnTo>
                      <a:lnTo>
                        <a:pt x="62" y="182"/>
                      </a:lnTo>
                      <a:lnTo>
                        <a:pt x="60" y="182"/>
                      </a:lnTo>
                      <a:lnTo>
                        <a:pt x="57" y="182"/>
                      </a:lnTo>
                      <a:lnTo>
                        <a:pt x="57" y="180"/>
                      </a:lnTo>
                      <a:lnTo>
                        <a:pt x="55" y="177"/>
                      </a:lnTo>
                      <a:lnTo>
                        <a:pt x="55" y="172"/>
                      </a:lnTo>
                      <a:lnTo>
                        <a:pt x="55" y="168"/>
                      </a:lnTo>
                      <a:lnTo>
                        <a:pt x="57" y="165"/>
                      </a:lnTo>
                      <a:lnTo>
                        <a:pt x="60" y="165"/>
                      </a:lnTo>
                      <a:lnTo>
                        <a:pt x="62" y="163"/>
                      </a:lnTo>
                      <a:lnTo>
                        <a:pt x="62" y="161"/>
                      </a:lnTo>
                      <a:lnTo>
                        <a:pt x="62" y="158"/>
                      </a:lnTo>
                      <a:lnTo>
                        <a:pt x="60" y="156"/>
                      </a:lnTo>
                      <a:lnTo>
                        <a:pt x="55" y="154"/>
                      </a:lnTo>
                      <a:lnTo>
                        <a:pt x="52" y="151"/>
                      </a:lnTo>
                      <a:lnTo>
                        <a:pt x="45" y="144"/>
                      </a:lnTo>
                      <a:lnTo>
                        <a:pt x="45" y="142"/>
                      </a:lnTo>
                      <a:lnTo>
                        <a:pt x="43" y="139"/>
                      </a:lnTo>
                      <a:lnTo>
                        <a:pt x="38" y="137"/>
                      </a:lnTo>
                      <a:lnTo>
                        <a:pt x="31" y="137"/>
                      </a:lnTo>
                      <a:lnTo>
                        <a:pt x="24" y="132"/>
                      </a:lnTo>
                      <a:lnTo>
                        <a:pt x="17" y="12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5" name="Freeform 25">
                  <a:extLst>
                    <a:ext uri="{FF2B5EF4-FFF2-40B4-BE49-F238E27FC236}">
                      <a16:creationId xmlns:a16="http://schemas.microsoft.com/office/drawing/2014/main" id="{A810BB2A-FB2F-4100-BBC6-A0D2B6E746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6978" y="1379934"/>
                  <a:ext cx="478631" cy="484584"/>
                </a:xfrm>
                <a:custGeom>
                  <a:avLst/>
                  <a:gdLst>
                    <a:gd name="T0" fmla="*/ 402 w 402"/>
                    <a:gd name="T1" fmla="*/ 203 h 407"/>
                    <a:gd name="T2" fmla="*/ 374 w 402"/>
                    <a:gd name="T3" fmla="*/ 236 h 407"/>
                    <a:gd name="T4" fmla="*/ 374 w 402"/>
                    <a:gd name="T5" fmla="*/ 246 h 407"/>
                    <a:gd name="T6" fmla="*/ 350 w 402"/>
                    <a:gd name="T7" fmla="*/ 267 h 407"/>
                    <a:gd name="T8" fmla="*/ 341 w 402"/>
                    <a:gd name="T9" fmla="*/ 272 h 407"/>
                    <a:gd name="T10" fmla="*/ 341 w 402"/>
                    <a:gd name="T11" fmla="*/ 281 h 407"/>
                    <a:gd name="T12" fmla="*/ 334 w 402"/>
                    <a:gd name="T13" fmla="*/ 279 h 407"/>
                    <a:gd name="T14" fmla="*/ 301 w 402"/>
                    <a:gd name="T15" fmla="*/ 312 h 407"/>
                    <a:gd name="T16" fmla="*/ 258 w 402"/>
                    <a:gd name="T17" fmla="*/ 319 h 407"/>
                    <a:gd name="T18" fmla="*/ 234 w 402"/>
                    <a:gd name="T19" fmla="*/ 341 h 407"/>
                    <a:gd name="T20" fmla="*/ 218 w 402"/>
                    <a:gd name="T21" fmla="*/ 360 h 407"/>
                    <a:gd name="T22" fmla="*/ 211 w 402"/>
                    <a:gd name="T23" fmla="*/ 378 h 407"/>
                    <a:gd name="T24" fmla="*/ 190 w 402"/>
                    <a:gd name="T25" fmla="*/ 407 h 407"/>
                    <a:gd name="T26" fmla="*/ 154 w 402"/>
                    <a:gd name="T27" fmla="*/ 407 h 407"/>
                    <a:gd name="T28" fmla="*/ 109 w 402"/>
                    <a:gd name="T29" fmla="*/ 386 h 407"/>
                    <a:gd name="T30" fmla="*/ 102 w 402"/>
                    <a:gd name="T31" fmla="*/ 369 h 407"/>
                    <a:gd name="T32" fmla="*/ 104 w 402"/>
                    <a:gd name="T33" fmla="*/ 360 h 407"/>
                    <a:gd name="T34" fmla="*/ 97 w 402"/>
                    <a:gd name="T35" fmla="*/ 355 h 407"/>
                    <a:gd name="T36" fmla="*/ 97 w 402"/>
                    <a:gd name="T37" fmla="*/ 348 h 407"/>
                    <a:gd name="T38" fmla="*/ 85 w 402"/>
                    <a:gd name="T39" fmla="*/ 350 h 407"/>
                    <a:gd name="T40" fmla="*/ 64 w 402"/>
                    <a:gd name="T41" fmla="*/ 348 h 407"/>
                    <a:gd name="T42" fmla="*/ 22 w 402"/>
                    <a:gd name="T43" fmla="*/ 343 h 407"/>
                    <a:gd name="T44" fmla="*/ 5 w 402"/>
                    <a:gd name="T45" fmla="*/ 322 h 407"/>
                    <a:gd name="T46" fmla="*/ 3 w 402"/>
                    <a:gd name="T47" fmla="*/ 312 h 407"/>
                    <a:gd name="T48" fmla="*/ 12 w 402"/>
                    <a:gd name="T49" fmla="*/ 310 h 407"/>
                    <a:gd name="T50" fmla="*/ 12 w 402"/>
                    <a:gd name="T51" fmla="*/ 303 h 407"/>
                    <a:gd name="T52" fmla="*/ 19 w 402"/>
                    <a:gd name="T53" fmla="*/ 291 h 407"/>
                    <a:gd name="T54" fmla="*/ 22 w 402"/>
                    <a:gd name="T55" fmla="*/ 284 h 407"/>
                    <a:gd name="T56" fmla="*/ 41 w 402"/>
                    <a:gd name="T57" fmla="*/ 272 h 407"/>
                    <a:gd name="T58" fmla="*/ 29 w 402"/>
                    <a:gd name="T59" fmla="*/ 255 h 407"/>
                    <a:gd name="T60" fmla="*/ 41 w 402"/>
                    <a:gd name="T61" fmla="*/ 220 h 407"/>
                    <a:gd name="T62" fmla="*/ 50 w 402"/>
                    <a:gd name="T63" fmla="*/ 215 h 407"/>
                    <a:gd name="T64" fmla="*/ 59 w 402"/>
                    <a:gd name="T65" fmla="*/ 199 h 407"/>
                    <a:gd name="T66" fmla="*/ 69 w 402"/>
                    <a:gd name="T67" fmla="*/ 196 h 407"/>
                    <a:gd name="T68" fmla="*/ 74 w 402"/>
                    <a:gd name="T69" fmla="*/ 189 h 407"/>
                    <a:gd name="T70" fmla="*/ 69 w 402"/>
                    <a:gd name="T71" fmla="*/ 182 h 407"/>
                    <a:gd name="T72" fmla="*/ 71 w 402"/>
                    <a:gd name="T73" fmla="*/ 161 h 407"/>
                    <a:gd name="T74" fmla="*/ 97 w 402"/>
                    <a:gd name="T75" fmla="*/ 109 h 407"/>
                    <a:gd name="T76" fmla="*/ 102 w 402"/>
                    <a:gd name="T77" fmla="*/ 101 h 407"/>
                    <a:gd name="T78" fmla="*/ 97 w 402"/>
                    <a:gd name="T79" fmla="*/ 85 h 407"/>
                    <a:gd name="T80" fmla="*/ 93 w 402"/>
                    <a:gd name="T81" fmla="*/ 64 h 407"/>
                    <a:gd name="T82" fmla="*/ 95 w 402"/>
                    <a:gd name="T83" fmla="*/ 42 h 407"/>
                    <a:gd name="T84" fmla="*/ 100 w 402"/>
                    <a:gd name="T85" fmla="*/ 28 h 407"/>
                    <a:gd name="T86" fmla="*/ 102 w 402"/>
                    <a:gd name="T87" fmla="*/ 7 h 407"/>
                    <a:gd name="T88" fmla="*/ 119 w 402"/>
                    <a:gd name="T89" fmla="*/ 0 h 407"/>
                    <a:gd name="T90" fmla="*/ 147 w 402"/>
                    <a:gd name="T91" fmla="*/ 23 h 407"/>
                    <a:gd name="T92" fmla="*/ 173 w 402"/>
                    <a:gd name="T93" fmla="*/ 19 h 407"/>
                    <a:gd name="T94" fmla="*/ 208 w 402"/>
                    <a:gd name="T95" fmla="*/ 28 h 407"/>
                    <a:gd name="T96" fmla="*/ 227 w 402"/>
                    <a:gd name="T97" fmla="*/ 14 h 407"/>
                    <a:gd name="T98" fmla="*/ 270 w 402"/>
                    <a:gd name="T99" fmla="*/ 38 h 407"/>
                    <a:gd name="T100" fmla="*/ 294 w 402"/>
                    <a:gd name="T101" fmla="*/ 30 h 407"/>
                    <a:gd name="T102" fmla="*/ 294 w 402"/>
                    <a:gd name="T103" fmla="*/ 61 h 407"/>
                    <a:gd name="T104" fmla="*/ 310 w 402"/>
                    <a:gd name="T105" fmla="*/ 68 h 407"/>
                    <a:gd name="T106" fmla="*/ 294 w 402"/>
                    <a:gd name="T107" fmla="*/ 113 h 407"/>
                    <a:gd name="T108" fmla="*/ 289 w 402"/>
                    <a:gd name="T109" fmla="*/ 125 h 407"/>
                    <a:gd name="T110" fmla="*/ 294 w 402"/>
                    <a:gd name="T111" fmla="*/ 142 h 407"/>
                    <a:gd name="T112" fmla="*/ 305 w 402"/>
                    <a:gd name="T113" fmla="*/ 161 h 407"/>
                    <a:gd name="T114" fmla="*/ 320 w 402"/>
                    <a:gd name="T115" fmla="*/ 156 h 407"/>
                    <a:gd name="T116" fmla="*/ 329 w 402"/>
                    <a:gd name="T117" fmla="*/ 151 h 407"/>
                    <a:gd name="T118" fmla="*/ 381 w 402"/>
                    <a:gd name="T119" fmla="*/ 177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402" h="407">
                      <a:moveTo>
                        <a:pt x="398" y="199"/>
                      </a:moveTo>
                      <a:lnTo>
                        <a:pt x="398" y="199"/>
                      </a:lnTo>
                      <a:lnTo>
                        <a:pt x="402" y="203"/>
                      </a:lnTo>
                      <a:lnTo>
                        <a:pt x="386" y="225"/>
                      </a:lnTo>
                      <a:lnTo>
                        <a:pt x="376" y="232"/>
                      </a:lnTo>
                      <a:lnTo>
                        <a:pt x="374" y="236"/>
                      </a:lnTo>
                      <a:lnTo>
                        <a:pt x="374" y="239"/>
                      </a:lnTo>
                      <a:lnTo>
                        <a:pt x="374" y="244"/>
                      </a:lnTo>
                      <a:lnTo>
                        <a:pt x="374" y="246"/>
                      </a:lnTo>
                      <a:lnTo>
                        <a:pt x="360" y="265"/>
                      </a:lnTo>
                      <a:lnTo>
                        <a:pt x="360" y="267"/>
                      </a:lnTo>
                      <a:lnTo>
                        <a:pt x="350" y="267"/>
                      </a:lnTo>
                      <a:lnTo>
                        <a:pt x="346" y="270"/>
                      </a:lnTo>
                      <a:lnTo>
                        <a:pt x="341" y="272"/>
                      </a:lnTo>
                      <a:lnTo>
                        <a:pt x="341" y="272"/>
                      </a:lnTo>
                      <a:lnTo>
                        <a:pt x="341" y="274"/>
                      </a:lnTo>
                      <a:lnTo>
                        <a:pt x="341" y="279"/>
                      </a:lnTo>
                      <a:lnTo>
                        <a:pt x="341" y="281"/>
                      </a:lnTo>
                      <a:lnTo>
                        <a:pt x="339" y="281"/>
                      </a:lnTo>
                      <a:lnTo>
                        <a:pt x="336" y="279"/>
                      </a:lnTo>
                      <a:lnTo>
                        <a:pt x="334" y="279"/>
                      </a:lnTo>
                      <a:lnTo>
                        <a:pt x="322" y="296"/>
                      </a:lnTo>
                      <a:lnTo>
                        <a:pt x="313" y="305"/>
                      </a:lnTo>
                      <a:lnTo>
                        <a:pt x="301" y="312"/>
                      </a:lnTo>
                      <a:lnTo>
                        <a:pt x="282" y="319"/>
                      </a:lnTo>
                      <a:lnTo>
                        <a:pt x="279" y="322"/>
                      </a:lnTo>
                      <a:lnTo>
                        <a:pt x="258" y="319"/>
                      </a:lnTo>
                      <a:lnTo>
                        <a:pt x="251" y="322"/>
                      </a:lnTo>
                      <a:lnTo>
                        <a:pt x="249" y="324"/>
                      </a:lnTo>
                      <a:lnTo>
                        <a:pt x="234" y="341"/>
                      </a:lnTo>
                      <a:lnTo>
                        <a:pt x="232" y="348"/>
                      </a:lnTo>
                      <a:lnTo>
                        <a:pt x="230" y="350"/>
                      </a:lnTo>
                      <a:lnTo>
                        <a:pt x="218" y="360"/>
                      </a:lnTo>
                      <a:lnTo>
                        <a:pt x="213" y="364"/>
                      </a:lnTo>
                      <a:lnTo>
                        <a:pt x="213" y="367"/>
                      </a:lnTo>
                      <a:lnTo>
                        <a:pt x="211" y="378"/>
                      </a:lnTo>
                      <a:lnTo>
                        <a:pt x="208" y="386"/>
                      </a:lnTo>
                      <a:lnTo>
                        <a:pt x="194" y="402"/>
                      </a:lnTo>
                      <a:lnTo>
                        <a:pt x="190" y="407"/>
                      </a:lnTo>
                      <a:lnTo>
                        <a:pt x="180" y="407"/>
                      </a:lnTo>
                      <a:lnTo>
                        <a:pt x="161" y="404"/>
                      </a:lnTo>
                      <a:lnTo>
                        <a:pt x="154" y="407"/>
                      </a:lnTo>
                      <a:lnTo>
                        <a:pt x="149" y="404"/>
                      </a:lnTo>
                      <a:lnTo>
                        <a:pt x="135" y="402"/>
                      </a:lnTo>
                      <a:lnTo>
                        <a:pt x="109" y="386"/>
                      </a:lnTo>
                      <a:lnTo>
                        <a:pt x="107" y="381"/>
                      </a:lnTo>
                      <a:lnTo>
                        <a:pt x="104" y="376"/>
                      </a:lnTo>
                      <a:lnTo>
                        <a:pt x="102" y="369"/>
                      </a:lnTo>
                      <a:lnTo>
                        <a:pt x="104" y="367"/>
                      </a:lnTo>
                      <a:lnTo>
                        <a:pt x="104" y="362"/>
                      </a:lnTo>
                      <a:lnTo>
                        <a:pt x="104" y="360"/>
                      </a:lnTo>
                      <a:lnTo>
                        <a:pt x="102" y="357"/>
                      </a:lnTo>
                      <a:lnTo>
                        <a:pt x="100" y="357"/>
                      </a:lnTo>
                      <a:lnTo>
                        <a:pt x="97" y="355"/>
                      </a:lnTo>
                      <a:lnTo>
                        <a:pt x="97" y="352"/>
                      </a:lnTo>
                      <a:lnTo>
                        <a:pt x="95" y="352"/>
                      </a:lnTo>
                      <a:lnTo>
                        <a:pt x="97" y="348"/>
                      </a:lnTo>
                      <a:lnTo>
                        <a:pt x="100" y="341"/>
                      </a:lnTo>
                      <a:lnTo>
                        <a:pt x="97" y="341"/>
                      </a:lnTo>
                      <a:lnTo>
                        <a:pt x="85" y="350"/>
                      </a:lnTo>
                      <a:lnTo>
                        <a:pt x="81" y="352"/>
                      </a:lnTo>
                      <a:lnTo>
                        <a:pt x="74" y="352"/>
                      </a:lnTo>
                      <a:lnTo>
                        <a:pt x="64" y="348"/>
                      </a:lnTo>
                      <a:lnTo>
                        <a:pt x="41" y="348"/>
                      </a:lnTo>
                      <a:lnTo>
                        <a:pt x="31" y="348"/>
                      </a:lnTo>
                      <a:lnTo>
                        <a:pt x="22" y="343"/>
                      </a:lnTo>
                      <a:lnTo>
                        <a:pt x="17" y="341"/>
                      </a:lnTo>
                      <a:lnTo>
                        <a:pt x="10" y="326"/>
                      </a:lnTo>
                      <a:lnTo>
                        <a:pt x="5" y="322"/>
                      </a:lnTo>
                      <a:lnTo>
                        <a:pt x="0" y="322"/>
                      </a:lnTo>
                      <a:lnTo>
                        <a:pt x="3" y="315"/>
                      </a:lnTo>
                      <a:lnTo>
                        <a:pt x="3" y="312"/>
                      </a:lnTo>
                      <a:lnTo>
                        <a:pt x="5" y="310"/>
                      </a:lnTo>
                      <a:lnTo>
                        <a:pt x="7" y="310"/>
                      </a:lnTo>
                      <a:lnTo>
                        <a:pt x="12" y="310"/>
                      </a:lnTo>
                      <a:lnTo>
                        <a:pt x="12" y="310"/>
                      </a:lnTo>
                      <a:lnTo>
                        <a:pt x="12" y="307"/>
                      </a:lnTo>
                      <a:lnTo>
                        <a:pt x="12" y="303"/>
                      </a:lnTo>
                      <a:lnTo>
                        <a:pt x="14" y="300"/>
                      </a:lnTo>
                      <a:lnTo>
                        <a:pt x="14" y="296"/>
                      </a:lnTo>
                      <a:lnTo>
                        <a:pt x="19" y="291"/>
                      </a:lnTo>
                      <a:lnTo>
                        <a:pt x="22" y="288"/>
                      </a:lnTo>
                      <a:lnTo>
                        <a:pt x="22" y="286"/>
                      </a:lnTo>
                      <a:lnTo>
                        <a:pt x="22" y="284"/>
                      </a:lnTo>
                      <a:lnTo>
                        <a:pt x="24" y="279"/>
                      </a:lnTo>
                      <a:lnTo>
                        <a:pt x="29" y="274"/>
                      </a:lnTo>
                      <a:lnTo>
                        <a:pt x="41" y="272"/>
                      </a:lnTo>
                      <a:lnTo>
                        <a:pt x="33" y="267"/>
                      </a:lnTo>
                      <a:lnTo>
                        <a:pt x="31" y="262"/>
                      </a:lnTo>
                      <a:lnTo>
                        <a:pt x="29" y="255"/>
                      </a:lnTo>
                      <a:lnTo>
                        <a:pt x="29" y="248"/>
                      </a:lnTo>
                      <a:lnTo>
                        <a:pt x="31" y="227"/>
                      </a:lnTo>
                      <a:lnTo>
                        <a:pt x="41" y="220"/>
                      </a:lnTo>
                      <a:lnTo>
                        <a:pt x="45" y="220"/>
                      </a:lnTo>
                      <a:lnTo>
                        <a:pt x="48" y="217"/>
                      </a:lnTo>
                      <a:lnTo>
                        <a:pt x="50" y="215"/>
                      </a:lnTo>
                      <a:lnTo>
                        <a:pt x="52" y="208"/>
                      </a:lnTo>
                      <a:lnTo>
                        <a:pt x="57" y="201"/>
                      </a:lnTo>
                      <a:lnTo>
                        <a:pt x="59" y="199"/>
                      </a:lnTo>
                      <a:lnTo>
                        <a:pt x="64" y="196"/>
                      </a:lnTo>
                      <a:lnTo>
                        <a:pt x="67" y="196"/>
                      </a:lnTo>
                      <a:lnTo>
                        <a:pt x="69" y="196"/>
                      </a:lnTo>
                      <a:lnTo>
                        <a:pt x="71" y="196"/>
                      </a:lnTo>
                      <a:lnTo>
                        <a:pt x="74" y="194"/>
                      </a:lnTo>
                      <a:lnTo>
                        <a:pt x="74" y="189"/>
                      </a:lnTo>
                      <a:lnTo>
                        <a:pt x="71" y="187"/>
                      </a:lnTo>
                      <a:lnTo>
                        <a:pt x="71" y="184"/>
                      </a:lnTo>
                      <a:lnTo>
                        <a:pt x="69" y="182"/>
                      </a:lnTo>
                      <a:lnTo>
                        <a:pt x="69" y="177"/>
                      </a:lnTo>
                      <a:lnTo>
                        <a:pt x="69" y="172"/>
                      </a:lnTo>
                      <a:lnTo>
                        <a:pt x="71" y="161"/>
                      </a:lnTo>
                      <a:lnTo>
                        <a:pt x="83" y="125"/>
                      </a:lnTo>
                      <a:lnTo>
                        <a:pt x="93" y="111"/>
                      </a:lnTo>
                      <a:lnTo>
                        <a:pt x="97" y="109"/>
                      </a:lnTo>
                      <a:lnTo>
                        <a:pt x="97" y="106"/>
                      </a:lnTo>
                      <a:lnTo>
                        <a:pt x="100" y="104"/>
                      </a:lnTo>
                      <a:lnTo>
                        <a:pt x="102" y="101"/>
                      </a:lnTo>
                      <a:lnTo>
                        <a:pt x="102" y="97"/>
                      </a:lnTo>
                      <a:lnTo>
                        <a:pt x="102" y="92"/>
                      </a:lnTo>
                      <a:lnTo>
                        <a:pt x="97" y="85"/>
                      </a:lnTo>
                      <a:lnTo>
                        <a:pt x="95" y="75"/>
                      </a:lnTo>
                      <a:lnTo>
                        <a:pt x="93" y="73"/>
                      </a:lnTo>
                      <a:lnTo>
                        <a:pt x="93" y="64"/>
                      </a:lnTo>
                      <a:lnTo>
                        <a:pt x="95" y="56"/>
                      </a:lnTo>
                      <a:lnTo>
                        <a:pt x="97" y="52"/>
                      </a:lnTo>
                      <a:lnTo>
                        <a:pt x="95" y="42"/>
                      </a:lnTo>
                      <a:lnTo>
                        <a:pt x="95" y="40"/>
                      </a:lnTo>
                      <a:lnTo>
                        <a:pt x="100" y="35"/>
                      </a:lnTo>
                      <a:lnTo>
                        <a:pt x="100" y="28"/>
                      </a:lnTo>
                      <a:lnTo>
                        <a:pt x="100" y="16"/>
                      </a:lnTo>
                      <a:lnTo>
                        <a:pt x="100" y="9"/>
                      </a:lnTo>
                      <a:lnTo>
                        <a:pt x="102" y="7"/>
                      </a:lnTo>
                      <a:lnTo>
                        <a:pt x="107" y="4"/>
                      </a:lnTo>
                      <a:lnTo>
                        <a:pt x="114" y="2"/>
                      </a:lnTo>
                      <a:lnTo>
                        <a:pt x="119" y="0"/>
                      </a:lnTo>
                      <a:lnTo>
                        <a:pt x="128" y="9"/>
                      </a:lnTo>
                      <a:lnTo>
                        <a:pt x="138" y="16"/>
                      </a:lnTo>
                      <a:lnTo>
                        <a:pt x="147" y="23"/>
                      </a:lnTo>
                      <a:lnTo>
                        <a:pt x="159" y="19"/>
                      </a:lnTo>
                      <a:lnTo>
                        <a:pt x="166" y="14"/>
                      </a:lnTo>
                      <a:lnTo>
                        <a:pt x="173" y="19"/>
                      </a:lnTo>
                      <a:lnTo>
                        <a:pt x="180" y="26"/>
                      </a:lnTo>
                      <a:lnTo>
                        <a:pt x="190" y="28"/>
                      </a:lnTo>
                      <a:lnTo>
                        <a:pt x="208" y="28"/>
                      </a:lnTo>
                      <a:lnTo>
                        <a:pt x="216" y="23"/>
                      </a:lnTo>
                      <a:lnTo>
                        <a:pt x="218" y="11"/>
                      </a:lnTo>
                      <a:lnTo>
                        <a:pt x="227" y="14"/>
                      </a:lnTo>
                      <a:lnTo>
                        <a:pt x="239" y="33"/>
                      </a:lnTo>
                      <a:lnTo>
                        <a:pt x="249" y="35"/>
                      </a:lnTo>
                      <a:lnTo>
                        <a:pt x="270" y="38"/>
                      </a:lnTo>
                      <a:lnTo>
                        <a:pt x="282" y="35"/>
                      </a:lnTo>
                      <a:lnTo>
                        <a:pt x="287" y="26"/>
                      </a:lnTo>
                      <a:lnTo>
                        <a:pt x="294" y="30"/>
                      </a:lnTo>
                      <a:lnTo>
                        <a:pt x="298" y="35"/>
                      </a:lnTo>
                      <a:lnTo>
                        <a:pt x="298" y="42"/>
                      </a:lnTo>
                      <a:lnTo>
                        <a:pt x="294" y="61"/>
                      </a:lnTo>
                      <a:lnTo>
                        <a:pt x="296" y="64"/>
                      </a:lnTo>
                      <a:lnTo>
                        <a:pt x="303" y="66"/>
                      </a:lnTo>
                      <a:lnTo>
                        <a:pt x="310" y="68"/>
                      </a:lnTo>
                      <a:lnTo>
                        <a:pt x="305" y="75"/>
                      </a:lnTo>
                      <a:lnTo>
                        <a:pt x="296" y="111"/>
                      </a:lnTo>
                      <a:lnTo>
                        <a:pt x="294" y="113"/>
                      </a:lnTo>
                      <a:lnTo>
                        <a:pt x="291" y="118"/>
                      </a:lnTo>
                      <a:lnTo>
                        <a:pt x="289" y="120"/>
                      </a:lnTo>
                      <a:lnTo>
                        <a:pt x="289" y="125"/>
                      </a:lnTo>
                      <a:lnTo>
                        <a:pt x="291" y="130"/>
                      </a:lnTo>
                      <a:lnTo>
                        <a:pt x="294" y="132"/>
                      </a:lnTo>
                      <a:lnTo>
                        <a:pt x="294" y="142"/>
                      </a:lnTo>
                      <a:lnTo>
                        <a:pt x="294" y="149"/>
                      </a:lnTo>
                      <a:lnTo>
                        <a:pt x="298" y="156"/>
                      </a:lnTo>
                      <a:lnTo>
                        <a:pt x="305" y="161"/>
                      </a:lnTo>
                      <a:lnTo>
                        <a:pt x="310" y="161"/>
                      </a:lnTo>
                      <a:lnTo>
                        <a:pt x="315" y="158"/>
                      </a:lnTo>
                      <a:lnTo>
                        <a:pt x="320" y="156"/>
                      </a:lnTo>
                      <a:lnTo>
                        <a:pt x="322" y="154"/>
                      </a:lnTo>
                      <a:lnTo>
                        <a:pt x="324" y="151"/>
                      </a:lnTo>
                      <a:lnTo>
                        <a:pt x="329" y="151"/>
                      </a:lnTo>
                      <a:lnTo>
                        <a:pt x="353" y="158"/>
                      </a:lnTo>
                      <a:lnTo>
                        <a:pt x="369" y="165"/>
                      </a:lnTo>
                      <a:lnTo>
                        <a:pt x="381" y="177"/>
                      </a:lnTo>
                      <a:lnTo>
                        <a:pt x="395" y="191"/>
                      </a:lnTo>
                      <a:lnTo>
                        <a:pt x="398" y="199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6" name="Freeform 27">
                  <a:extLst>
                    <a:ext uri="{FF2B5EF4-FFF2-40B4-BE49-F238E27FC236}">
                      <a16:creationId xmlns:a16="http://schemas.microsoft.com/office/drawing/2014/main" id="{6855A094-3E62-4637-8F98-032F8BBAA8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5262" y="2165747"/>
                  <a:ext cx="552450" cy="420291"/>
                </a:xfrm>
                <a:custGeom>
                  <a:avLst/>
                  <a:gdLst>
                    <a:gd name="T0" fmla="*/ 448 w 464"/>
                    <a:gd name="T1" fmla="*/ 83 h 353"/>
                    <a:gd name="T2" fmla="*/ 417 w 464"/>
                    <a:gd name="T3" fmla="*/ 111 h 353"/>
                    <a:gd name="T4" fmla="*/ 436 w 464"/>
                    <a:gd name="T5" fmla="*/ 142 h 353"/>
                    <a:gd name="T6" fmla="*/ 464 w 464"/>
                    <a:gd name="T7" fmla="*/ 190 h 353"/>
                    <a:gd name="T8" fmla="*/ 452 w 464"/>
                    <a:gd name="T9" fmla="*/ 220 h 353"/>
                    <a:gd name="T10" fmla="*/ 448 w 464"/>
                    <a:gd name="T11" fmla="*/ 232 h 353"/>
                    <a:gd name="T12" fmla="*/ 436 w 464"/>
                    <a:gd name="T13" fmla="*/ 261 h 353"/>
                    <a:gd name="T14" fmla="*/ 419 w 464"/>
                    <a:gd name="T15" fmla="*/ 277 h 353"/>
                    <a:gd name="T16" fmla="*/ 412 w 464"/>
                    <a:gd name="T17" fmla="*/ 301 h 353"/>
                    <a:gd name="T18" fmla="*/ 403 w 464"/>
                    <a:gd name="T19" fmla="*/ 320 h 353"/>
                    <a:gd name="T20" fmla="*/ 320 w 464"/>
                    <a:gd name="T21" fmla="*/ 315 h 353"/>
                    <a:gd name="T22" fmla="*/ 232 w 464"/>
                    <a:gd name="T23" fmla="*/ 310 h 353"/>
                    <a:gd name="T24" fmla="*/ 204 w 464"/>
                    <a:gd name="T25" fmla="*/ 322 h 353"/>
                    <a:gd name="T26" fmla="*/ 176 w 464"/>
                    <a:gd name="T27" fmla="*/ 327 h 353"/>
                    <a:gd name="T28" fmla="*/ 152 w 464"/>
                    <a:gd name="T29" fmla="*/ 348 h 353"/>
                    <a:gd name="T30" fmla="*/ 135 w 464"/>
                    <a:gd name="T31" fmla="*/ 327 h 353"/>
                    <a:gd name="T32" fmla="*/ 109 w 464"/>
                    <a:gd name="T33" fmla="*/ 306 h 353"/>
                    <a:gd name="T34" fmla="*/ 105 w 464"/>
                    <a:gd name="T35" fmla="*/ 287 h 353"/>
                    <a:gd name="T36" fmla="*/ 102 w 464"/>
                    <a:gd name="T37" fmla="*/ 272 h 353"/>
                    <a:gd name="T38" fmla="*/ 69 w 464"/>
                    <a:gd name="T39" fmla="*/ 291 h 353"/>
                    <a:gd name="T40" fmla="*/ 67 w 464"/>
                    <a:gd name="T41" fmla="*/ 315 h 353"/>
                    <a:gd name="T42" fmla="*/ 34 w 464"/>
                    <a:gd name="T43" fmla="*/ 310 h 353"/>
                    <a:gd name="T44" fmla="*/ 17 w 464"/>
                    <a:gd name="T45" fmla="*/ 270 h 353"/>
                    <a:gd name="T46" fmla="*/ 17 w 464"/>
                    <a:gd name="T47" fmla="*/ 254 h 353"/>
                    <a:gd name="T48" fmla="*/ 3 w 464"/>
                    <a:gd name="T49" fmla="*/ 237 h 353"/>
                    <a:gd name="T50" fmla="*/ 8 w 464"/>
                    <a:gd name="T51" fmla="*/ 223 h 353"/>
                    <a:gd name="T52" fmla="*/ 29 w 464"/>
                    <a:gd name="T53" fmla="*/ 213 h 353"/>
                    <a:gd name="T54" fmla="*/ 43 w 464"/>
                    <a:gd name="T55" fmla="*/ 206 h 353"/>
                    <a:gd name="T56" fmla="*/ 64 w 464"/>
                    <a:gd name="T57" fmla="*/ 182 h 353"/>
                    <a:gd name="T58" fmla="*/ 83 w 464"/>
                    <a:gd name="T59" fmla="*/ 175 h 353"/>
                    <a:gd name="T60" fmla="*/ 93 w 464"/>
                    <a:gd name="T61" fmla="*/ 168 h 353"/>
                    <a:gd name="T62" fmla="*/ 107 w 464"/>
                    <a:gd name="T63" fmla="*/ 166 h 353"/>
                    <a:gd name="T64" fmla="*/ 119 w 464"/>
                    <a:gd name="T65" fmla="*/ 159 h 353"/>
                    <a:gd name="T66" fmla="*/ 131 w 464"/>
                    <a:gd name="T67" fmla="*/ 149 h 353"/>
                    <a:gd name="T68" fmla="*/ 154 w 464"/>
                    <a:gd name="T69" fmla="*/ 140 h 353"/>
                    <a:gd name="T70" fmla="*/ 166 w 464"/>
                    <a:gd name="T71" fmla="*/ 133 h 353"/>
                    <a:gd name="T72" fmla="*/ 173 w 464"/>
                    <a:gd name="T73" fmla="*/ 133 h 353"/>
                    <a:gd name="T74" fmla="*/ 190 w 464"/>
                    <a:gd name="T75" fmla="*/ 126 h 353"/>
                    <a:gd name="T76" fmla="*/ 180 w 464"/>
                    <a:gd name="T77" fmla="*/ 107 h 353"/>
                    <a:gd name="T78" fmla="*/ 171 w 464"/>
                    <a:gd name="T79" fmla="*/ 83 h 353"/>
                    <a:gd name="T80" fmla="*/ 209 w 464"/>
                    <a:gd name="T81" fmla="*/ 57 h 353"/>
                    <a:gd name="T82" fmla="*/ 249 w 464"/>
                    <a:gd name="T83" fmla="*/ 38 h 353"/>
                    <a:gd name="T84" fmla="*/ 270 w 464"/>
                    <a:gd name="T85" fmla="*/ 21 h 353"/>
                    <a:gd name="T86" fmla="*/ 315 w 464"/>
                    <a:gd name="T87" fmla="*/ 17 h 353"/>
                    <a:gd name="T88" fmla="*/ 346 w 464"/>
                    <a:gd name="T89" fmla="*/ 5 h 353"/>
                    <a:gd name="T90" fmla="*/ 339 w 464"/>
                    <a:gd name="T91" fmla="*/ 48 h 353"/>
                    <a:gd name="T92" fmla="*/ 332 w 464"/>
                    <a:gd name="T93" fmla="*/ 62 h 353"/>
                    <a:gd name="T94" fmla="*/ 355 w 464"/>
                    <a:gd name="T95" fmla="*/ 69 h 353"/>
                    <a:gd name="T96" fmla="*/ 393 w 464"/>
                    <a:gd name="T97" fmla="*/ 59 h 353"/>
                    <a:gd name="T98" fmla="*/ 405 w 464"/>
                    <a:gd name="T99" fmla="*/ 55 h 353"/>
                    <a:gd name="T100" fmla="*/ 424 w 464"/>
                    <a:gd name="T101" fmla="*/ 69 h 353"/>
                    <a:gd name="T102" fmla="*/ 448 w 464"/>
                    <a:gd name="T103" fmla="*/ 78 h 3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64" h="353">
                      <a:moveTo>
                        <a:pt x="448" y="78"/>
                      </a:moveTo>
                      <a:lnTo>
                        <a:pt x="448" y="78"/>
                      </a:lnTo>
                      <a:lnTo>
                        <a:pt x="452" y="81"/>
                      </a:lnTo>
                      <a:lnTo>
                        <a:pt x="452" y="83"/>
                      </a:lnTo>
                      <a:lnTo>
                        <a:pt x="448" y="83"/>
                      </a:lnTo>
                      <a:lnTo>
                        <a:pt x="433" y="90"/>
                      </a:lnTo>
                      <a:lnTo>
                        <a:pt x="429" y="93"/>
                      </a:lnTo>
                      <a:lnTo>
                        <a:pt x="424" y="97"/>
                      </a:lnTo>
                      <a:lnTo>
                        <a:pt x="419" y="107"/>
                      </a:lnTo>
                      <a:lnTo>
                        <a:pt x="417" y="111"/>
                      </a:lnTo>
                      <a:lnTo>
                        <a:pt x="419" y="119"/>
                      </a:lnTo>
                      <a:lnTo>
                        <a:pt x="422" y="133"/>
                      </a:lnTo>
                      <a:lnTo>
                        <a:pt x="424" y="138"/>
                      </a:lnTo>
                      <a:lnTo>
                        <a:pt x="429" y="140"/>
                      </a:lnTo>
                      <a:lnTo>
                        <a:pt x="436" y="142"/>
                      </a:lnTo>
                      <a:lnTo>
                        <a:pt x="440" y="145"/>
                      </a:lnTo>
                      <a:lnTo>
                        <a:pt x="443" y="147"/>
                      </a:lnTo>
                      <a:lnTo>
                        <a:pt x="448" y="154"/>
                      </a:lnTo>
                      <a:lnTo>
                        <a:pt x="452" y="164"/>
                      </a:lnTo>
                      <a:lnTo>
                        <a:pt x="464" y="190"/>
                      </a:lnTo>
                      <a:lnTo>
                        <a:pt x="457" y="197"/>
                      </a:lnTo>
                      <a:lnTo>
                        <a:pt x="457" y="201"/>
                      </a:lnTo>
                      <a:lnTo>
                        <a:pt x="457" y="206"/>
                      </a:lnTo>
                      <a:lnTo>
                        <a:pt x="455" y="211"/>
                      </a:lnTo>
                      <a:lnTo>
                        <a:pt x="452" y="220"/>
                      </a:lnTo>
                      <a:lnTo>
                        <a:pt x="450" y="223"/>
                      </a:lnTo>
                      <a:lnTo>
                        <a:pt x="448" y="225"/>
                      </a:lnTo>
                      <a:lnTo>
                        <a:pt x="448" y="227"/>
                      </a:lnTo>
                      <a:lnTo>
                        <a:pt x="448" y="230"/>
                      </a:lnTo>
                      <a:lnTo>
                        <a:pt x="448" y="232"/>
                      </a:lnTo>
                      <a:lnTo>
                        <a:pt x="448" y="235"/>
                      </a:lnTo>
                      <a:lnTo>
                        <a:pt x="445" y="239"/>
                      </a:lnTo>
                      <a:lnTo>
                        <a:pt x="445" y="246"/>
                      </a:lnTo>
                      <a:lnTo>
                        <a:pt x="443" y="251"/>
                      </a:lnTo>
                      <a:lnTo>
                        <a:pt x="436" y="261"/>
                      </a:lnTo>
                      <a:lnTo>
                        <a:pt x="431" y="263"/>
                      </a:lnTo>
                      <a:lnTo>
                        <a:pt x="424" y="265"/>
                      </a:lnTo>
                      <a:lnTo>
                        <a:pt x="422" y="268"/>
                      </a:lnTo>
                      <a:lnTo>
                        <a:pt x="419" y="272"/>
                      </a:lnTo>
                      <a:lnTo>
                        <a:pt x="419" y="277"/>
                      </a:lnTo>
                      <a:lnTo>
                        <a:pt x="419" y="282"/>
                      </a:lnTo>
                      <a:lnTo>
                        <a:pt x="419" y="284"/>
                      </a:lnTo>
                      <a:lnTo>
                        <a:pt x="419" y="289"/>
                      </a:lnTo>
                      <a:lnTo>
                        <a:pt x="414" y="296"/>
                      </a:lnTo>
                      <a:lnTo>
                        <a:pt x="412" y="301"/>
                      </a:lnTo>
                      <a:lnTo>
                        <a:pt x="412" y="303"/>
                      </a:lnTo>
                      <a:lnTo>
                        <a:pt x="412" y="306"/>
                      </a:lnTo>
                      <a:lnTo>
                        <a:pt x="412" y="310"/>
                      </a:lnTo>
                      <a:lnTo>
                        <a:pt x="407" y="320"/>
                      </a:lnTo>
                      <a:lnTo>
                        <a:pt x="403" y="320"/>
                      </a:lnTo>
                      <a:lnTo>
                        <a:pt x="355" y="322"/>
                      </a:lnTo>
                      <a:lnTo>
                        <a:pt x="343" y="320"/>
                      </a:lnTo>
                      <a:lnTo>
                        <a:pt x="339" y="315"/>
                      </a:lnTo>
                      <a:lnTo>
                        <a:pt x="332" y="317"/>
                      </a:lnTo>
                      <a:lnTo>
                        <a:pt x="320" y="315"/>
                      </a:lnTo>
                      <a:lnTo>
                        <a:pt x="313" y="315"/>
                      </a:lnTo>
                      <a:lnTo>
                        <a:pt x="308" y="317"/>
                      </a:lnTo>
                      <a:lnTo>
                        <a:pt x="303" y="320"/>
                      </a:lnTo>
                      <a:lnTo>
                        <a:pt x="232" y="308"/>
                      </a:lnTo>
                      <a:lnTo>
                        <a:pt x="232" y="310"/>
                      </a:lnTo>
                      <a:lnTo>
                        <a:pt x="230" y="308"/>
                      </a:lnTo>
                      <a:lnTo>
                        <a:pt x="223" y="310"/>
                      </a:lnTo>
                      <a:lnTo>
                        <a:pt x="218" y="313"/>
                      </a:lnTo>
                      <a:lnTo>
                        <a:pt x="213" y="317"/>
                      </a:lnTo>
                      <a:lnTo>
                        <a:pt x="204" y="322"/>
                      </a:lnTo>
                      <a:lnTo>
                        <a:pt x="199" y="322"/>
                      </a:lnTo>
                      <a:lnTo>
                        <a:pt x="194" y="317"/>
                      </a:lnTo>
                      <a:lnTo>
                        <a:pt x="187" y="317"/>
                      </a:lnTo>
                      <a:lnTo>
                        <a:pt x="180" y="320"/>
                      </a:lnTo>
                      <a:lnTo>
                        <a:pt x="176" y="327"/>
                      </a:lnTo>
                      <a:lnTo>
                        <a:pt x="173" y="332"/>
                      </a:lnTo>
                      <a:lnTo>
                        <a:pt x="171" y="336"/>
                      </a:lnTo>
                      <a:lnTo>
                        <a:pt x="164" y="336"/>
                      </a:lnTo>
                      <a:lnTo>
                        <a:pt x="159" y="343"/>
                      </a:lnTo>
                      <a:lnTo>
                        <a:pt x="152" y="348"/>
                      </a:lnTo>
                      <a:lnTo>
                        <a:pt x="147" y="353"/>
                      </a:lnTo>
                      <a:lnTo>
                        <a:pt x="145" y="348"/>
                      </a:lnTo>
                      <a:lnTo>
                        <a:pt x="142" y="341"/>
                      </a:lnTo>
                      <a:lnTo>
                        <a:pt x="142" y="339"/>
                      </a:lnTo>
                      <a:lnTo>
                        <a:pt x="135" y="327"/>
                      </a:lnTo>
                      <a:lnTo>
                        <a:pt x="131" y="317"/>
                      </a:lnTo>
                      <a:lnTo>
                        <a:pt x="123" y="313"/>
                      </a:lnTo>
                      <a:lnTo>
                        <a:pt x="121" y="310"/>
                      </a:lnTo>
                      <a:lnTo>
                        <a:pt x="114" y="306"/>
                      </a:lnTo>
                      <a:lnTo>
                        <a:pt x="109" y="306"/>
                      </a:lnTo>
                      <a:lnTo>
                        <a:pt x="107" y="303"/>
                      </a:lnTo>
                      <a:lnTo>
                        <a:pt x="105" y="303"/>
                      </a:lnTo>
                      <a:lnTo>
                        <a:pt x="105" y="299"/>
                      </a:lnTo>
                      <a:lnTo>
                        <a:pt x="105" y="291"/>
                      </a:lnTo>
                      <a:lnTo>
                        <a:pt x="105" y="287"/>
                      </a:lnTo>
                      <a:lnTo>
                        <a:pt x="105" y="282"/>
                      </a:lnTo>
                      <a:lnTo>
                        <a:pt x="105" y="280"/>
                      </a:lnTo>
                      <a:lnTo>
                        <a:pt x="105" y="277"/>
                      </a:lnTo>
                      <a:lnTo>
                        <a:pt x="105" y="275"/>
                      </a:lnTo>
                      <a:lnTo>
                        <a:pt x="102" y="272"/>
                      </a:lnTo>
                      <a:lnTo>
                        <a:pt x="95" y="270"/>
                      </a:lnTo>
                      <a:lnTo>
                        <a:pt x="83" y="265"/>
                      </a:lnTo>
                      <a:lnTo>
                        <a:pt x="79" y="268"/>
                      </a:lnTo>
                      <a:lnTo>
                        <a:pt x="76" y="270"/>
                      </a:lnTo>
                      <a:lnTo>
                        <a:pt x="69" y="291"/>
                      </a:lnTo>
                      <a:lnTo>
                        <a:pt x="67" y="294"/>
                      </a:lnTo>
                      <a:lnTo>
                        <a:pt x="64" y="301"/>
                      </a:lnTo>
                      <a:lnTo>
                        <a:pt x="64" y="306"/>
                      </a:lnTo>
                      <a:lnTo>
                        <a:pt x="67" y="313"/>
                      </a:lnTo>
                      <a:lnTo>
                        <a:pt x="67" y="315"/>
                      </a:lnTo>
                      <a:lnTo>
                        <a:pt x="67" y="317"/>
                      </a:lnTo>
                      <a:lnTo>
                        <a:pt x="60" y="317"/>
                      </a:lnTo>
                      <a:lnTo>
                        <a:pt x="48" y="317"/>
                      </a:lnTo>
                      <a:lnTo>
                        <a:pt x="41" y="317"/>
                      </a:lnTo>
                      <a:lnTo>
                        <a:pt x="34" y="310"/>
                      </a:lnTo>
                      <a:lnTo>
                        <a:pt x="15" y="301"/>
                      </a:lnTo>
                      <a:lnTo>
                        <a:pt x="12" y="296"/>
                      </a:lnTo>
                      <a:lnTo>
                        <a:pt x="12" y="282"/>
                      </a:lnTo>
                      <a:lnTo>
                        <a:pt x="15" y="272"/>
                      </a:lnTo>
                      <a:lnTo>
                        <a:pt x="17" y="270"/>
                      </a:lnTo>
                      <a:lnTo>
                        <a:pt x="17" y="261"/>
                      </a:lnTo>
                      <a:lnTo>
                        <a:pt x="17" y="261"/>
                      </a:lnTo>
                      <a:lnTo>
                        <a:pt x="17" y="258"/>
                      </a:lnTo>
                      <a:lnTo>
                        <a:pt x="17" y="256"/>
                      </a:lnTo>
                      <a:lnTo>
                        <a:pt x="17" y="254"/>
                      </a:lnTo>
                      <a:lnTo>
                        <a:pt x="15" y="251"/>
                      </a:lnTo>
                      <a:lnTo>
                        <a:pt x="10" y="249"/>
                      </a:lnTo>
                      <a:lnTo>
                        <a:pt x="8" y="246"/>
                      </a:lnTo>
                      <a:lnTo>
                        <a:pt x="3" y="244"/>
                      </a:lnTo>
                      <a:lnTo>
                        <a:pt x="3" y="237"/>
                      </a:lnTo>
                      <a:lnTo>
                        <a:pt x="0" y="232"/>
                      </a:lnTo>
                      <a:lnTo>
                        <a:pt x="0" y="230"/>
                      </a:lnTo>
                      <a:lnTo>
                        <a:pt x="3" y="227"/>
                      </a:lnTo>
                      <a:lnTo>
                        <a:pt x="5" y="225"/>
                      </a:lnTo>
                      <a:lnTo>
                        <a:pt x="8" y="223"/>
                      </a:lnTo>
                      <a:lnTo>
                        <a:pt x="8" y="220"/>
                      </a:lnTo>
                      <a:lnTo>
                        <a:pt x="8" y="218"/>
                      </a:lnTo>
                      <a:lnTo>
                        <a:pt x="10" y="216"/>
                      </a:lnTo>
                      <a:lnTo>
                        <a:pt x="24" y="213"/>
                      </a:lnTo>
                      <a:lnTo>
                        <a:pt x="29" y="213"/>
                      </a:lnTo>
                      <a:lnTo>
                        <a:pt x="31" y="213"/>
                      </a:lnTo>
                      <a:lnTo>
                        <a:pt x="34" y="209"/>
                      </a:lnTo>
                      <a:lnTo>
                        <a:pt x="36" y="206"/>
                      </a:lnTo>
                      <a:lnTo>
                        <a:pt x="41" y="206"/>
                      </a:lnTo>
                      <a:lnTo>
                        <a:pt x="43" y="206"/>
                      </a:lnTo>
                      <a:lnTo>
                        <a:pt x="45" y="204"/>
                      </a:lnTo>
                      <a:lnTo>
                        <a:pt x="50" y="201"/>
                      </a:lnTo>
                      <a:lnTo>
                        <a:pt x="57" y="190"/>
                      </a:lnTo>
                      <a:lnTo>
                        <a:pt x="62" y="185"/>
                      </a:lnTo>
                      <a:lnTo>
                        <a:pt x="64" y="182"/>
                      </a:lnTo>
                      <a:lnTo>
                        <a:pt x="67" y="180"/>
                      </a:lnTo>
                      <a:lnTo>
                        <a:pt x="67" y="180"/>
                      </a:lnTo>
                      <a:lnTo>
                        <a:pt x="71" y="180"/>
                      </a:lnTo>
                      <a:lnTo>
                        <a:pt x="76" y="175"/>
                      </a:lnTo>
                      <a:lnTo>
                        <a:pt x="83" y="175"/>
                      </a:lnTo>
                      <a:lnTo>
                        <a:pt x="88" y="175"/>
                      </a:lnTo>
                      <a:lnTo>
                        <a:pt x="90" y="173"/>
                      </a:lnTo>
                      <a:lnTo>
                        <a:pt x="90" y="171"/>
                      </a:lnTo>
                      <a:lnTo>
                        <a:pt x="90" y="168"/>
                      </a:lnTo>
                      <a:lnTo>
                        <a:pt x="93" y="168"/>
                      </a:lnTo>
                      <a:lnTo>
                        <a:pt x="97" y="168"/>
                      </a:lnTo>
                      <a:lnTo>
                        <a:pt x="100" y="166"/>
                      </a:lnTo>
                      <a:lnTo>
                        <a:pt x="102" y="166"/>
                      </a:lnTo>
                      <a:lnTo>
                        <a:pt x="105" y="166"/>
                      </a:lnTo>
                      <a:lnTo>
                        <a:pt x="107" y="166"/>
                      </a:lnTo>
                      <a:lnTo>
                        <a:pt x="109" y="168"/>
                      </a:lnTo>
                      <a:lnTo>
                        <a:pt x="109" y="168"/>
                      </a:lnTo>
                      <a:lnTo>
                        <a:pt x="112" y="166"/>
                      </a:lnTo>
                      <a:lnTo>
                        <a:pt x="116" y="161"/>
                      </a:lnTo>
                      <a:lnTo>
                        <a:pt x="119" y="159"/>
                      </a:lnTo>
                      <a:lnTo>
                        <a:pt x="121" y="159"/>
                      </a:lnTo>
                      <a:lnTo>
                        <a:pt x="128" y="161"/>
                      </a:lnTo>
                      <a:lnTo>
                        <a:pt x="131" y="159"/>
                      </a:lnTo>
                      <a:lnTo>
                        <a:pt x="131" y="156"/>
                      </a:lnTo>
                      <a:lnTo>
                        <a:pt x="131" y="149"/>
                      </a:lnTo>
                      <a:lnTo>
                        <a:pt x="133" y="147"/>
                      </a:lnTo>
                      <a:lnTo>
                        <a:pt x="138" y="142"/>
                      </a:lnTo>
                      <a:lnTo>
                        <a:pt x="145" y="140"/>
                      </a:lnTo>
                      <a:lnTo>
                        <a:pt x="149" y="140"/>
                      </a:lnTo>
                      <a:lnTo>
                        <a:pt x="154" y="140"/>
                      </a:lnTo>
                      <a:lnTo>
                        <a:pt x="157" y="140"/>
                      </a:lnTo>
                      <a:lnTo>
                        <a:pt x="159" y="142"/>
                      </a:lnTo>
                      <a:lnTo>
                        <a:pt x="164" y="149"/>
                      </a:lnTo>
                      <a:lnTo>
                        <a:pt x="166" y="140"/>
                      </a:lnTo>
                      <a:lnTo>
                        <a:pt x="166" y="133"/>
                      </a:lnTo>
                      <a:lnTo>
                        <a:pt x="168" y="130"/>
                      </a:lnTo>
                      <a:lnTo>
                        <a:pt x="171" y="130"/>
                      </a:lnTo>
                      <a:lnTo>
                        <a:pt x="171" y="130"/>
                      </a:lnTo>
                      <a:lnTo>
                        <a:pt x="173" y="130"/>
                      </a:lnTo>
                      <a:lnTo>
                        <a:pt x="173" y="133"/>
                      </a:lnTo>
                      <a:lnTo>
                        <a:pt x="176" y="135"/>
                      </a:lnTo>
                      <a:lnTo>
                        <a:pt x="178" y="133"/>
                      </a:lnTo>
                      <a:lnTo>
                        <a:pt x="185" y="130"/>
                      </a:lnTo>
                      <a:lnTo>
                        <a:pt x="187" y="128"/>
                      </a:lnTo>
                      <a:lnTo>
                        <a:pt x="190" y="126"/>
                      </a:lnTo>
                      <a:lnTo>
                        <a:pt x="190" y="123"/>
                      </a:lnTo>
                      <a:lnTo>
                        <a:pt x="190" y="121"/>
                      </a:lnTo>
                      <a:lnTo>
                        <a:pt x="190" y="119"/>
                      </a:lnTo>
                      <a:lnTo>
                        <a:pt x="190" y="114"/>
                      </a:lnTo>
                      <a:lnTo>
                        <a:pt x="180" y="107"/>
                      </a:lnTo>
                      <a:lnTo>
                        <a:pt x="176" y="100"/>
                      </a:lnTo>
                      <a:lnTo>
                        <a:pt x="173" y="95"/>
                      </a:lnTo>
                      <a:lnTo>
                        <a:pt x="171" y="93"/>
                      </a:lnTo>
                      <a:lnTo>
                        <a:pt x="171" y="88"/>
                      </a:lnTo>
                      <a:lnTo>
                        <a:pt x="171" y="83"/>
                      </a:lnTo>
                      <a:lnTo>
                        <a:pt x="180" y="69"/>
                      </a:lnTo>
                      <a:lnTo>
                        <a:pt x="187" y="66"/>
                      </a:lnTo>
                      <a:lnTo>
                        <a:pt x="192" y="66"/>
                      </a:lnTo>
                      <a:lnTo>
                        <a:pt x="197" y="64"/>
                      </a:lnTo>
                      <a:lnTo>
                        <a:pt x="209" y="57"/>
                      </a:lnTo>
                      <a:lnTo>
                        <a:pt x="218" y="52"/>
                      </a:lnTo>
                      <a:lnTo>
                        <a:pt x="228" y="50"/>
                      </a:lnTo>
                      <a:lnTo>
                        <a:pt x="235" y="43"/>
                      </a:lnTo>
                      <a:lnTo>
                        <a:pt x="242" y="33"/>
                      </a:lnTo>
                      <a:lnTo>
                        <a:pt x="249" y="38"/>
                      </a:lnTo>
                      <a:lnTo>
                        <a:pt x="261" y="36"/>
                      </a:lnTo>
                      <a:lnTo>
                        <a:pt x="263" y="33"/>
                      </a:lnTo>
                      <a:lnTo>
                        <a:pt x="265" y="31"/>
                      </a:lnTo>
                      <a:lnTo>
                        <a:pt x="270" y="26"/>
                      </a:lnTo>
                      <a:lnTo>
                        <a:pt x="270" y="21"/>
                      </a:lnTo>
                      <a:lnTo>
                        <a:pt x="275" y="14"/>
                      </a:lnTo>
                      <a:lnTo>
                        <a:pt x="294" y="0"/>
                      </a:lnTo>
                      <a:lnTo>
                        <a:pt x="306" y="12"/>
                      </a:lnTo>
                      <a:lnTo>
                        <a:pt x="313" y="17"/>
                      </a:lnTo>
                      <a:lnTo>
                        <a:pt x="315" y="17"/>
                      </a:lnTo>
                      <a:lnTo>
                        <a:pt x="327" y="14"/>
                      </a:lnTo>
                      <a:lnTo>
                        <a:pt x="334" y="7"/>
                      </a:lnTo>
                      <a:lnTo>
                        <a:pt x="336" y="7"/>
                      </a:lnTo>
                      <a:lnTo>
                        <a:pt x="339" y="5"/>
                      </a:lnTo>
                      <a:lnTo>
                        <a:pt x="346" y="5"/>
                      </a:lnTo>
                      <a:lnTo>
                        <a:pt x="348" y="5"/>
                      </a:lnTo>
                      <a:lnTo>
                        <a:pt x="351" y="7"/>
                      </a:lnTo>
                      <a:lnTo>
                        <a:pt x="346" y="33"/>
                      </a:lnTo>
                      <a:lnTo>
                        <a:pt x="341" y="43"/>
                      </a:lnTo>
                      <a:lnTo>
                        <a:pt x="339" y="48"/>
                      </a:lnTo>
                      <a:lnTo>
                        <a:pt x="336" y="50"/>
                      </a:lnTo>
                      <a:lnTo>
                        <a:pt x="332" y="55"/>
                      </a:lnTo>
                      <a:lnTo>
                        <a:pt x="332" y="57"/>
                      </a:lnTo>
                      <a:lnTo>
                        <a:pt x="332" y="59"/>
                      </a:lnTo>
                      <a:lnTo>
                        <a:pt x="332" y="62"/>
                      </a:lnTo>
                      <a:lnTo>
                        <a:pt x="334" y="62"/>
                      </a:lnTo>
                      <a:lnTo>
                        <a:pt x="336" y="62"/>
                      </a:lnTo>
                      <a:lnTo>
                        <a:pt x="339" y="64"/>
                      </a:lnTo>
                      <a:lnTo>
                        <a:pt x="346" y="66"/>
                      </a:lnTo>
                      <a:lnTo>
                        <a:pt x="355" y="69"/>
                      </a:lnTo>
                      <a:lnTo>
                        <a:pt x="370" y="64"/>
                      </a:lnTo>
                      <a:lnTo>
                        <a:pt x="384" y="66"/>
                      </a:lnTo>
                      <a:lnTo>
                        <a:pt x="388" y="64"/>
                      </a:lnTo>
                      <a:lnTo>
                        <a:pt x="391" y="64"/>
                      </a:lnTo>
                      <a:lnTo>
                        <a:pt x="393" y="59"/>
                      </a:lnTo>
                      <a:lnTo>
                        <a:pt x="393" y="57"/>
                      </a:lnTo>
                      <a:lnTo>
                        <a:pt x="396" y="55"/>
                      </a:lnTo>
                      <a:lnTo>
                        <a:pt x="400" y="50"/>
                      </a:lnTo>
                      <a:lnTo>
                        <a:pt x="403" y="52"/>
                      </a:lnTo>
                      <a:lnTo>
                        <a:pt x="405" y="55"/>
                      </a:lnTo>
                      <a:lnTo>
                        <a:pt x="405" y="57"/>
                      </a:lnTo>
                      <a:lnTo>
                        <a:pt x="407" y="64"/>
                      </a:lnTo>
                      <a:lnTo>
                        <a:pt x="410" y="66"/>
                      </a:lnTo>
                      <a:lnTo>
                        <a:pt x="417" y="69"/>
                      </a:lnTo>
                      <a:lnTo>
                        <a:pt x="424" y="69"/>
                      </a:lnTo>
                      <a:lnTo>
                        <a:pt x="431" y="66"/>
                      </a:lnTo>
                      <a:lnTo>
                        <a:pt x="433" y="69"/>
                      </a:lnTo>
                      <a:lnTo>
                        <a:pt x="436" y="69"/>
                      </a:lnTo>
                      <a:lnTo>
                        <a:pt x="443" y="74"/>
                      </a:lnTo>
                      <a:lnTo>
                        <a:pt x="448" y="7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7" name="Freeform 29">
                  <a:extLst>
                    <a:ext uri="{FF2B5EF4-FFF2-40B4-BE49-F238E27FC236}">
                      <a16:creationId xmlns:a16="http://schemas.microsoft.com/office/drawing/2014/main" id="{33EA6E9A-5C6F-4696-8430-B5DB0C1027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0234" y="2058590"/>
                  <a:ext cx="451247" cy="333375"/>
                </a:xfrm>
                <a:custGeom>
                  <a:avLst/>
                  <a:gdLst>
                    <a:gd name="T0" fmla="*/ 0 w 379"/>
                    <a:gd name="T1" fmla="*/ 199 h 280"/>
                    <a:gd name="T2" fmla="*/ 29 w 379"/>
                    <a:gd name="T3" fmla="*/ 171 h 280"/>
                    <a:gd name="T4" fmla="*/ 31 w 379"/>
                    <a:gd name="T5" fmla="*/ 159 h 280"/>
                    <a:gd name="T6" fmla="*/ 5 w 379"/>
                    <a:gd name="T7" fmla="*/ 142 h 280"/>
                    <a:gd name="T8" fmla="*/ 52 w 379"/>
                    <a:gd name="T9" fmla="*/ 22 h 280"/>
                    <a:gd name="T10" fmla="*/ 100 w 379"/>
                    <a:gd name="T11" fmla="*/ 45 h 280"/>
                    <a:gd name="T12" fmla="*/ 123 w 379"/>
                    <a:gd name="T13" fmla="*/ 33 h 280"/>
                    <a:gd name="T14" fmla="*/ 123 w 379"/>
                    <a:gd name="T15" fmla="*/ 59 h 280"/>
                    <a:gd name="T16" fmla="*/ 140 w 379"/>
                    <a:gd name="T17" fmla="*/ 55 h 280"/>
                    <a:gd name="T18" fmla="*/ 147 w 379"/>
                    <a:gd name="T19" fmla="*/ 74 h 280"/>
                    <a:gd name="T20" fmla="*/ 142 w 379"/>
                    <a:gd name="T21" fmla="*/ 85 h 280"/>
                    <a:gd name="T22" fmla="*/ 135 w 379"/>
                    <a:gd name="T23" fmla="*/ 95 h 280"/>
                    <a:gd name="T24" fmla="*/ 135 w 379"/>
                    <a:gd name="T25" fmla="*/ 109 h 280"/>
                    <a:gd name="T26" fmla="*/ 161 w 379"/>
                    <a:gd name="T27" fmla="*/ 104 h 280"/>
                    <a:gd name="T28" fmla="*/ 178 w 379"/>
                    <a:gd name="T29" fmla="*/ 90 h 280"/>
                    <a:gd name="T30" fmla="*/ 192 w 379"/>
                    <a:gd name="T31" fmla="*/ 81 h 280"/>
                    <a:gd name="T32" fmla="*/ 213 w 379"/>
                    <a:gd name="T33" fmla="*/ 95 h 280"/>
                    <a:gd name="T34" fmla="*/ 227 w 379"/>
                    <a:gd name="T35" fmla="*/ 107 h 280"/>
                    <a:gd name="T36" fmla="*/ 232 w 379"/>
                    <a:gd name="T37" fmla="*/ 100 h 280"/>
                    <a:gd name="T38" fmla="*/ 291 w 379"/>
                    <a:gd name="T39" fmla="*/ 85 h 280"/>
                    <a:gd name="T40" fmla="*/ 338 w 379"/>
                    <a:gd name="T41" fmla="*/ 57 h 280"/>
                    <a:gd name="T42" fmla="*/ 365 w 379"/>
                    <a:gd name="T43" fmla="*/ 43 h 280"/>
                    <a:gd name="T44" fmla="*/ 372 w 379"/>
                    <a:gd name="T45" fmla="*/ 62 h 280"/>
                    <a:gd name="T46" fmla="*/ 362 w 379"/>
                    <a:gd name="T47" fmla="*/ 71 h 280"/>
                    <a:gd name="T48" fmla="*/ 362 w 379"/>
                    <a:gd name="T49" fmla="*/ 81 h 280"/>
                    <a:gd name="T50" fmla="*/ 372 w 379"/>
                    <a:gd name="T51" fmla="*/ 104 h 280"/>
                    <a:gd name="T52" fmla="*/ 376 w 379"/>
                    <a:gd name="T53" fmla="*/ 119 h 280"/>
                    <a:gd name="T54" fmla="*/ 360 w 379"/>
                    <a:gd name="T55" fmla="*/ 135 h 280"/>
                    <a:gd name="T56" fmla="*/ 360 w 379"/>
                    <a:gd name="T57" fmla="*/ 173 h 280"/>
                    <a:gd name="T58" fmla="*/ 365 w 379"/>
                    <a:gd name="T59" fmla="*/ 190 h 280"/>
                    <a:gd name="T60" fmla="*/ 379 w 379"/>
                    <a:gd name="T61" fmla="*/ 211 h 280"/>
                    <a:gd name="T62" fmla="*/ 374 w 379"/>
                    <a:gd name="T63" fmla="*/ 220 h 280"/>
                    <a:gd name="T64" fmla="*/ 362 w 379"/>
                    <a:gd name="T65" fmla="*/ 220 h 280"/>
                    <a:gd name="T66" fmla="*/ 355 w 379"/>
                    <a:gd name="T67" fmla="*/ 223 h 280"/>
                    <a:gd name="T68" fmla="*/ 346 w 379"/>
                    <a:gd name="T69" fmla="*/ 230 h 280"/>
                    <a:gd name="T70" fmla="*/ 327 w 379"/>
                    <a:gd name="T71" fmla="*/ 232 h 280"/>
                    <a:gd name="T72" fmla="*/ 320 w 379"/>
                    <a:gd name="T73" fmla="*/ 249 h 280"/>
                    <a:gd name="T74" fmla="*/ 305 w 379"/>
                    <a:gd name="T75" fmla="*/ 251 h 280"/>
                    <a:gd name="T76" fmla="*/ 296 w 379"/>
                    <a:gd name="T77" fmla="*/ 256 h 280"/>
                    <a:gd name="T78" fmla="*/ 286 w 379"/>
                    <a:gd name="T79" fmla="*/ 258 h 280"/>
                    <a:gd name="T80" fmla="*/ 279 w 379"/>
                    <a:gd name="T81" fmla="*/ 263 h 280"/>
                    <a:gd name="T82" fmla="*/ 260 w 379"/>
                    <a:gd name="T83" fmla="*/ 270 h 280"/>
                    <a:gd name="T84" fmla="*/ 251 w 379"/>
                    <a:gd name="T85" fmla="*/ 275 h 280"/>
                    <a:gd name="T86" fmla="*/ 246 w 379"/>
                    <a:gd name="T87" fmla="*/ 270 h 280"/>
                    <a:gd name="T88" fmla="*/ 253 w 379"/>
                    <a:gd name="T89" fmla="*/ 261 h 280"/>
                    <a:gd name="T90" fmla="*/ 244 w 379"/>
                    <a:gd name="T91" fmla="*/ 216 h 280"/>
                    <a:gd name="T92" fmla="*/ 225 w 379"/>
                    <a:gd name="T93" fmla="*/ 220 h 280"/>
                    <a:gd name="T94" fmla="*/ 197 w 379"/>
                    <a:gd name="T95" fmla="*/ 235 h 280"/>
                    <a:gd name="T96" fmla="*/ 201 w 379"/>
                    <a:gd name="T97" fmla="*/ 246 h 280"/>
                    <a:gd name="T98" fmla="*/ 189 w 379"/>
                    <a:gd name="T99" fmla="*/ 249 h 280"/>
                    <a:gd name="T100" fmla="*/ 159 w 379"/>
                    <a:gd name="T101" fmla="*/ 265 h 280"/>
                    <a:gd name="T102" fmla="*/ 161 w 379"/>
                    <a:gd name="T103" fmla="*/ 258 h 280"/>
                    <a:gd name="T104" fmla="*/ 156 w 379"/>
                    <a:gd name="T105" fmla="*/ 232 h 280"/>
                    <a:gd name="T106" fmla="*/ 144 w 379"/>
                    <a:gd name="T107" fmla="*/ 230 h 280"/>
                    <a:gd name="T108" fmla="*/ 114 w 379"/>
                    <a:gd name="T109" fmla="*/ 251 h 280"/>
                    <a:gd name="T110" fmla="*/ 111 w 379"/>
                    <a:gd name="T111" fmla="*/ 237 h 280"/>
                    <a:gd name="T112" fmla="*/ 107 w 379"/>
                    <a:gd name="T113" fmla="*/ 218 h 280"/>
                    <a:gd name="T114" fmla="*/ 97 w 379"/>
                    <a:gd name="T115" fmla="*/ 220 h 280"/>
                    <a:gd name="T116" fmla="*/ 85 w 379"/>
                    <a:gd name="T117" fmla="*/ 230 h 280"/>
                    <a:gd name="T118" fmla="*/ 76 w 379"/>
                    <a:gd name="T119" fmla="*/ 218 h 280"/>
                    <a:gd name="T120" fmla="*/ 43 w 379"/>
                    <a:gd name="T121" fmla="*/ 209 h 280"/>
                    <a:gd name="T122" fmla="*/ 17 w 379"/>
                    <a:gd name="T123" fmla="*/ 209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379" h="280">
                      <a:moveTo>
                        <a:pt x="10" y="204"/>
                      </a:moveTo>
                      <a:lnTo>
                        <a:pt x="10" y="204"/>
                      </a:lnTo>
                      <a:lnTo>
                        <a:pt x="3" y="199"/>
                      </a:lnTo>
                      <a:lnTo>
                        <a:pt x="0" y="199"/>
                      </a:lnTo>
                      <a:lnTo>
                        <a:pt x="14" y="166"/>
                      </a:lnTo>
                      <a:lnTo>
                        <a:pt x="19" y="161"/>
                      </a:lnTo>
                      <a:lnTo>
                        <a:pt x="21" y="168"/>
                      </a:lnTo>
                      <a:lnTo>
                        <a:pt x="29" y="171"/>
                      </a:lnTo>
                      <a:lnTo>
                        <a:pt x="40" y="173"/>
                      </a:lnTo>
                      <a:lnTo>
                        <a:pt x="40" y="168"/>
                      </a:lnTo>
                      <a:lnTo>
                        <a:pt x="36" y="164"/>
                      </a:lnTo>
                      <a:lnTo>
                        <a:pt x="31" y="159"/>
                      </a:lnTo>
                      <a:lnTo>
                        <a:pt x="26" y="156"/>
                      </a:lnTo>
                      <a:lnTo>
                        <a:pt x="12" y="154"/>
                      </a:lnTo>
                      <a:lnTo>
                        <a:pt x="7" y="149"/>
                      </a:lnTo>
                      <a:lnTo>
                        <a:pt x="5" y="142"/>
                      </a:lnTo>
                      <a:lnTo>
                        <a:pt x="5" y="133"/>
                      </a:lnTo>
                      <a:lnTo>
                        <a:pt x="10" y="121"/>
                      </a:lnTo>
                      <a:lnTo>
                        <a:pt x="21" y="104"/>
                      </a:lnTo>
                      <a:lnTo>
                        <a:pt x="52" y="22"/>
                      </a:lnTo>
                      <a:lnTo>
                        <a:pt x="55" y="0"/>
                      </a:lnTo>
                      <a:lnTo>
                        <a:pt x="57" y="3"/>
                      </a:lnTo>
                      <a:lnTo>
                        <a:pt x="90" y="43"/>
                      </a:lnTo>
                      <a:lnTo>
                        <a:pt x="100" y="45"/>
                      </a:lnTo>
                      <a:lnTo>
                        <a:pt x="102" y="40"/>
                      </a:lnTo>
                      <a:lnTo>
                        <a:pt x="104" y="33"/>
                      </a:lnTo>
                      <a:lnTo>
                        <a:pt x="111" y="24"/>
                      </a:lnTo>
                      <a:lnTo>
                        <a:pt x="123" y="33"/>
                      </a:lnTo>
                      <a:lnTo>
                        <a:pt x="121" y="43"/>
                      </a:lnTo>
                      <a:lnTo>
                        <a:pt x="121" y="48"/>
                      </a:lnTo>
                      <a:lnTo>
                        <a:pt x="121" y="57"/>
                      </a:lnTo>
                      <a:lnTo>
                        <a:pt x="123" y="59"/>
                      </a:lnTo>
                      <a:lnTo>
                        <a:pt x="126" y="59"/>
                      </a:lnTo>
                      <a:lnTo>
                        <a:pt x="128" y="59"/>
                      </a:lnTo>
                      <a:lnTo>
                        <a:pt x="135" y="57"/>
                      </a:lnTo>
                      <a:lnTo>
                        <a:pt x="140" y="55"/>
                      </a:lnTo>
                      <a:lnTo>
                        <a:pt x="144" y="55"/>
                      </a:lnTo>
                      <a:lnTo>
                        <a:pt x="144" y="64"/>
                      </a:lnTo>
                      <a:lnTo>
                        <a:pt x="147" y="71"/>
                      </a:lnTo>
                      <a:lnTo>
                        <a:pt x="147" y="74"/>
                      </a:lnTo>
                      <a:lnTo>
                        <a:pt x="147" y="76"/>
                      </a:lnTo>
                      <a:lnTo>
                        <a:pt x="144" y="83"/>
                      </a:lnTo>
                      <a:lnTo>
                        <a:pt x="144" y="83"/>
                      </a:lnTo>
                      <a:lnTo>
                        <a:pt x="142" y="85"/>
                      </a:lnTo>
                      <a:lnTo>
                        <a:pt x="142" y="85"/>
                      </a:lnTo>
                      <a:lnTo>
                        <a:pt x="140" y="88"/>
                      </a:lnTo>
                      <a:lnTo>
                        <a:pt x="137" y="90"/>
                      </a:lnTo>
                      <a:lnTo>
                        <a:pt x="135" y="95"/>
                      </a:lnTo>
                      <a:lnTo>
                        <a:pt x="133" y="100"/>
                      </a:lnTo>
                      <a:lnTo>
                        <a:pt x="133" y="104"/>
                      </a:lnTo>
                      <a:lnTo>
                        <a:pt x="133" y="107"/>
                      </a:lnTo>
                      <a:lnTo>
                        <a:pt x="135" y="109"/>
                      </a:lnTo>
                      <a:lnTo>
                        <a:pt x="154" y="114"/>
                      </a:lnTo>
                      <a:lnTo>
                        <a:pt x="156" y="111"/>
                      </a:lnTo>
                      <a:lnTo>
                        <a:pt x="159" y="109"/>
                      </a:lnTo>
                      <a:lnTo>
                        <a:pt x="161" y="104"/>
                      </a:lnTo>
                      <a:lnTo>
                        <a:pt x="168" y="97"/>
                      </a:lnTo>
                      <a:lnTo>
                        <a:pt x="171" y="93"/>
                      </a:lnTo>
                      <a:lnTo>
                        <a:pt x="175" y="90"/>
                      </a:lnTo>
                      <a:lnTo>
                        <a:pt x="178" y="90"/>
                      </a:lnTo>
                      <a:lnTo>
                        <a:pt x="182" y="90"/>
                      </a:lnTo>
                      <a:lnTo>
                        <a:pt x="187" y="85"/>
                      </a:lnTo>
                      <a:lnTo>
                        <a:pt x="187" y="83"/>
                      </a:lnTo>
                      <a:lnTo>
                        <a:pt x="192" y="81"/>
                      </a:lnTo>
                      <a:lnTo>
                        <a:pt x="194" y="83"/>
                      </a:lnTo>
                      <a:lnTo>
                        <a:pt x="197" y="85"/>
                      </a:lnTo>
                      <a:lnTo>
                        <a:pt x="208" y="88"/>
                      </a:lnTo>
                      <a:lnTo>
                        <a:pt x="213" y="95"/>
                      </a:lnTo>
                      <a:lnTo>
                        <a:pt x="218" y="100"/>
                      </a:lnTo>
                      <a:lnTo>
                        <a:pt x="225" y="102"/>
                      </a:lnTo>
                      <a:lnTo>
                        <a:pt x="225" y="107"/>
                      </a:lnTo>
                      <a:lnTo>
                        <a:pt x="227" y="107"/>
                      </a:lnTo>
                      <a:lnTo>
                        <a:pt x="230" y="104"/>
                      </a:lnTo>
                      <a:lnTo>
                        <a:pt x="230" y="102"/>
                      </a:lnTo>
                      <a:lnTo>
                        <a:pt x="230" y="102"/>
                      </a:lnTo>
                      <a:lnTo>
                        <a:pt x="232" y="100"/>
                      </a:lnTo>
                      <a:lnTo>
                        <a:pt x="232" y="97"/>
                      </a:lnTo>
                      <a:lnTo>
                        <a:pt x="246" y="97"/>
                      </a:lnTo>
                      <a:lnTo>
                        <a:pt x="265" y="102"/>
                      </a:lnTo>
                      <a:lnTo>
                        <a:pt x="291" y="85"/>
                      </a:lnTo>
                      <a:lnTo>
                        <a:pt x="310" y="81"/>
                      </a:lnTo>
                      <a:lnTo>
                        <a:pt x="324" y="71"/>
                      </a:lnTo>
                      <a:lnTo>
                        <a:pt x="331" y="69"/>
                      </a:lnTo>
                      <a:lnTo>
                        <a:pt x="338" y="57"/>
                      </a:lnTo>
                      <a:lnTo>
                        <a:pt x="350" y="50"/>
                      </a:lnTo>
                      <a:lnTo>
                        <a:pt x="355" y="48"/>
                      </a:lnTo>
                      <a:lnTo>
                        <a:pt x="357" y="45"/>
                      </a:lnTo>
                      <a:lnTo>
                        <a:pt x="365" y="43"/>
                      </a:lnTo>
                      <a:lnTo>
                        <a:pt x="367" y="55"/>
                      </a:lnTo>
                      <a:lnTo>
                        <a:pt x="369" y="55"/>
                      </a:lnTo>
                      <a:lnTo>
                        <a:pt x="372" y="59"/>
                      </a:lnTo>
                      <a:lnTo>
                        <a:pt x="372" y="62"/>
                      </a:lnTo>
                      <a:lnTo>
                        <a:pt x="369" y="67"/>
                      </a:lnTo>
                      <a:lnTo>
                        <a:pt x="367" y="69"/>
                      </a:lnTo>
                      <a:lnTo>
                        <a:pt x="365" y="69"/>
                      </a:lnTo>
                      <a:lnTo>
                        <a:pt x="362" y="71"/>
                      </a:lnTo>
                      <a:lnTo>
                        <a:pt x="360" y="71"/>
                      </a:lnTo>
                      <a:lnTo>
                        <a:pt x="357" y="74"/>
                      </a:lnTo>
                      <a:lnTo>
                        <a:pt x="360" y="78"/>
                      </a:lnTo>
                      <a:lnTo>
                        <a:pt x="362" y="81"/>
                      </a:lnTo>
                      <a:lnTo>
                        <a:pt x="369" y="83"/>
                      </a:lnTo>
                      <a:lnTo>
                        <a:pt x="369" y="85"/>
                      </a:lnTo>
                      <a:lnTo>
                        <a:pt x="369" y="88"/>
                      </a:lnTo>
                      <a:lnTo>
                        <a:pt x="372" y="104"/>
                      </a:lnTo>
                      <a:lnTo>
                        <a:pt x="372" y="109"/>
                      </a:lnTo>
                      <a:lnTo>
                        <a:pt x="376" y="111"/>
                      </a:lnTo>
                      <a:lnTo>
                        <a:pt x="379" y="114"/>
                      </a:lnTo>
                      <a:lnTo>
                        <a:pt x="376" y="119"/>
                      </a:lnTo>
                      <a:lnTo>
                        <a:pt x="369" y="123"/>
                      </a:lnTo>
                      <a:lnTo>
                        <a:pt x="365" y="126"/>
                      </a:lnTo>
                      <a:lnTo>
                        <a:pt x="362" y="130"/>
                      </a:lnTo>
                      <a:lnTo>
                        <a:pt x="360" y="135"/>
                      </a:lnTo>
                      <a:lnTo>
                        <a:pt x="357" y="145"/>
                      </a:lnTo>
                      <a:lnTo>
                        <a:pt x="365" y="149"/>
                      </a:lnTo>
                      <a:lnTo>
                        <a:pt x="369" y="159"/>
                      </a:lnTo>
                      <a:lnTo>
                        <a:pt x="360" y="173"/>
                      </a:lnTo>
                      <a:lnTo>
                        <a:pt x="360" y="178"/>
                      </a:lnTo>
                      <a:lnTo>
                        <a:pt x="360" y="183"/>
                      </a:lnTo>
                      <a:lnTo>
                        <a:pt x="362" y="185"/>
                      </a:lnTo>
                      <a:lnTo>
                        <a:pt x="365" y="190"/>
                      </a:lnTo>
                      <a:lnTo>
                        <a:pt x="369" y="197"/>
                      </a:lnTo>
                      <a:lnTo>
                        <a:pt x="379" y="204"/>
                      </a:lnTo>
                      <a:lnTo>
                        <a:pt x="379" y="209"/>
                      </a:lnTo>
                      <a:lnTo>
                        <a:pt x="379" y="211"/>
                      </a:lnTo>
                      <a:lnTo>
                        <a:pt x="379" y="213"/>
                      </a:lnTo>
                      <a:lnTo>
                        <a:pt x="379" y="216"/>
                      </a:lnTo>
                      <a:lnTo>
                        <a:pt x="376" y="218"/>
                      </a:lnTo>
                      <a:lnTo>
                        <a:pt x="374" y="220"/>
                      </a:lnTo>
                      <a:lnTo>
                        <a:pt x="367" y="223"/>
                      </a:lnTo>
                      <a:lnTo>
                        <a:pt x="365" y="225"/>
                      </a:lnTo>
                      <a:lnTo>
                        <a:pt x="362" y="223"/>
                      </a:lnTo>
                      <a:lnTo>
                        <a:pt x="362" y="220"/>
                      </a:lnTo>
                      <a:lnTo>
                        <a:pt x="360" y="220"/>
                      </a:lnTo>
                      <a:lnTo>
                        <a:pt x="360" y="220"/>
                      </a:lnTo>
                      <a:lnTo>
                        <a:pt x="357" y="220"/>
                      </a:lnTo>
                      <a:lnTo>
                        <a:pt x="355" y="223"/>
                      </a:lnTo>
                      <a:lnTo>
                        <a:pt x="355" y="230"/>
                      </a:lnTo>
                      <a:lnTo>
                        <a:pt x="353" y="239"/>
                      </a:lnTo>
                      <a:lnTo>
                        <a:pt x="348" y="232"/>
                      </a:lnTo>
                      <a:lnTo>
                        <a:pt x="346" y="230"/>
                      </a:lnTo>
                      <a:lnTo>
                        <a:pt x="343" y="230"/>
                      </a:lnTo>
                      <a:lnTo>
                        <a:pt x="338" y="230"/>
                      </a:lnTo>
                      <a:lnTo>
                        <a:pt x="334" y="230"/>
                      </a:lnTo>
                      <a:lnTo>
                        <a:pt x="327" y="232"/>
                      </a:lnTo>
                      <a:lnTo>
                        <a:pt x="322" y="237"/>
                      </a:lnTo>
                      <a:lnTo>
                        <a:pt x="320" y="239"/>
                      </a:lnTo>
                      <a:lnTo>
                        <a:pt x="320" y="246"/>
                      </a:lnTo>
                      <a:lnTo>
                        <a:pt x="320" y="249"/>
                      </a:lnTo>
                      <a:lnTo>
                        <a:pt x="317" y="251"/>
                      </a:lnTo>
                      <a:lnTo>
                        <a:pt x="310" y="249"/>
                      </a:lnTo>
                      <a:lnTo>
                        <a:pt x="308" y="249"/>
                      </a:lnTo>
                      <a:lnTo>
                        <a:pt x="305" y="251"/>
                      </a:lnTo>
                      <a:lnTo>
                        <a:pt x="301" y="256"/>
                      </a:lnTo>
                      <a:lnTo>
                        <a:pt x="298" y="258"/>
                      </a:lnTo>
                      <a:lnTo>
                        <a:pt x="298" y="258"/>
                      </a:lnTo>
                      <a:lnTo>
                        <a:pt x="296" y="256"/>
                      </a:lnTo>
                      <a:lnTo>
                        <a:pt x="294" y="256"/>
                      </a:lnTo>
                      <a:lnTo>
                        <a:pt x="291" y="256"/>
                      </a:lnTo>
                      <a:lnTo>
                        <a:pt x="289" y="256"/>
                      </a:lnTo>
                      <a:lnTo>
                        <a:pt x="286" y="258"/>
                      </a:lnTo>
                      <a:lnTo>
                        <a:pt x="282" y="258"/>
                      </a:lnTo>
                      <a:lnTo>
                        <a:pt x="279" y="258"/>
                      </a:lnTo>
                      <a:lnTo>
                        <a:pt x="279" y="261"/>
                      </a:lnTo>
                      <a:lnTo>
                        <a:pt x="279" y="263"/>
                      </a:lnTo>
                      <a:lnTo>
                        <a:pt x="277" y="265"/>
                      </a:lnTo>
                      <a:lnTo>
                        <a:pt x="272" y="265"/>
                      </a:lnTo>
                      <a:lnTo>
                        <a:pt x="265" y="265"/>
                      </a:lnTo>
                      <a:lnTo>
                        <a:pt x="260" y="270"/>
                      </a:lnTo>
                      <a:lnTo>
                        <a:pt x="256" y="270"/>
                      </a:lnTo>
                      <a:lnTo>
                        <a:pt x="256" y="270"/>
                      </a:lnTo>
                      <a:lnTo>
                        <a:pt x="253" y="272"/>
                      </a:lnTo>
                      <a:lnTo>
                        <a:pt x="251" y="275"/>
                      </a:lnTo>
                      <a:lnTo>
                        <a:pt x="246" y="280"/>
                      </a:lnTo>
                      <a:lnTo>
                        <a:pt x="246" y="272"/>
                      </a:lnTo>
                      <a:lnTo>
                        <a:pt x="246" y="272"/>
                      </a:lnTo>
                      <a:lnTo>
                        <a:pt x="246" y="270"/>
                      </a:lnTo>
                      <a:lnTo>
                        <a:pt x="246" y="270"/>
                      </a:lnTo>
                      <a:lnTo>
                        <a:pt x="249" y="265"/>
                      </a:lnTo>
                      <a:lnTo>
                        <a:pt x="249" y="263"/>
                      </a:lnTo>
                      <a:lnTo>
                        <a:pt x="253" y="261"/>
                      </a:lnTo>
                      <a:lnTo>
                        <a:pt x="241" y="237"/>
                      </a:lnTo>
                      <a:lnTo>
                        <a:pt x="241" y="230"/>
                      </a:lnTo>
                      <a:lnTo>
                        <a:pt x="244" y="218"/>
                      </a:lnTo>
                      <a:lnTo>
                        <a:pt x="244" y="216"/>
                      </a:lnTo>
                      <a:lnTo>
                        <a:pt x="241" y="211"/>
                      </a:lnTo>
                      <a:lnTo>
                        <a:pt x="241" y="211"/>
                      </a:lnTo>
                      <a:lnTo>
                        <a:pt x="237" y="206"/>
                      </a:lnTo>
                      <a:lnTo>
                        <a:pt x="225" y="220"/>
                      </a:lnTo>
                      <a:lnTo>
                        <a:pt x="215" y="216"/>
                      </a:lnTo>
                      <a:lnTo>
                        <a:pt x="201" y="225"/>
                      </a:lnTo>
                      <a:lnTo>
                        <a:pt x="197" y="232"/>
                      </a:lnTo>
                      <a:lnTo>
                        <a:pt x="197" y="235"/>
                      </a:lnTo>
                      <a:lnTo>
                        <a:pt x="197" y="239"/>
                      </a:lnTo>
                      <a:lnTo>
                        <a:pt x="197" y="239"/>
                      </a:lnTo>
                      <a:lnTo>
                        <a:pt x="201" y="244"/>
                      </a:lnTo>
                      <a:lnTo>
                        <a:pt x="201" y="246"/>
                      </a:lnTo>
                      <a:lnTo>
                        <a:pt x="201" y="251"/>
                      </a:lnTo>
                      <a:lnTo>
                        <a:pt x="199" y="251"/>
                      </a:lnTo>
                      <a:lnTo>
                        <a:pt x="194" y="251"/>
                      </a:lnTo>
                      <a:lnTo>
                        <a:pt x="189" y="249"/>
                      </a:lnTo>
                      <a:lnTo>
                        <a:pt x="187" y="249"/>
                      </a:lnTo>
                      <a:lnTo>
                        <a:pt x="175" y="261"/>
                      </a:lnTo>
                      <a:lnTo>
                        <a:pt x="161" y="265"/>
                      </a:lnTo>
                      <a:lnTo>
                        <a:pt x="159" y="265"/>
                      </a:lnTo>
                      <a:lnTo>
                        <a:pt x="156" y="263"/>
                      </a:lnTo>
                      <a:lnTo>
                        <a:pt x="159" y="263"/>
                      </a:lnTo>
                      <a:lnTo>
                        <a:pt x="161" y="261"/>
                      </a:lnTo>
                      <a:lnTo>
                        <a:pt x="161" y="258"/>
                      </a:lnTo>
                      <a:lnTo>
                        <a:pt x="163" y="256"/>
                      </a:lnTo>
                      <a:lnTo>
                        <a:pt x="163" y="249"/>
                      </a:lnTo>
                      <a:lnTo>
                        <a:pt x="161" y="242"/>
                      </a:lnTo>
                      <a:lnTo>
                        <a:pt x="156" y="232"/>
                      </a:lnTo>
                      <a:lnTo>
                        <a:pt x="154" y="230"/>
                      </a:lnTo>
                      <a:lnTo>
                        <a:pt x="152" y="228"/>
                      </a:lnTo>
                      <a:lnTo>
                        <a:pt x="152" y="230"/>
                      </a:lnTo>
                      <a:lnTo>
                        <a:pt x="144" y="230"/>
                      </a:lnTo>
                      <a:lnTo>
                        <a:pt x="133" y="237"/>
                      </a:lnTo>
                      <a:lnTo>
                        <a:pt x="123" y="242"/>
                      </a:lnTo>
                      <a:lnTo>
                        <a:pt x="116" y="249"/>
                      </a:lnTo>
                      <a:lnTo>
                        <a:pt x="114" y="251"/>
                      </a:lnTo>
                      <a:lnTo>
                        <a:pt x="114" y="249"/>
                      </a:lnTo>
                      <a:lnTo>
                        <a:pt x="111" y="246"/>
                      </a:lnTo>
                      <a:lnTo>
                        <a:pt x="111" y="242"/>
                      </a:lnTo>
                      <a:lnTo>
                        <a:pt x="111" y="237"/>
                      </a:lnTo>
                      <a:lnTo>
                        <a:pt x="111" y="232"/>
                      </a:lnTo>
                      <a:lnTo>
                        <a:pt x="111" y="223"/>
                      </a:lnTo>
                      <a:lnTo>
                        <a:pt x="109" y="220"/>
                      </a:lnTo>
                      <a:lnTo>
                        <a:pt x="107" y="218"/>
                      </a:lnTo>
                      <a:lnTo>
                        <a:pt x="104" y="218"/>
                      </a:lnTo>
                      <a:lnTo>
                        <a:pt x="102" y="218"/>
                      </a:lnTo>
                      <a:lnTo>
                        <a:pt x="100" y="218"/>
                      </a:lnTo>
                      <a:lnTo>
                        <a:pt x="97" y="220"/>
                      </a:lnTo>
                      <a:lnTo>
                        <a:pt x="92" y="228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85" y="230"/>
                      </a:lnTo>
                      <a:lnTo>
                        <a:pt x="83" y="230"/>
                      </a:lnTo>
                      <a:lnTo>
                        <a:pt x="83" y="228"/>
                      </a:lnTo>
                      <a:lnTo>
                        <a:pt x="81" y="223"/>
                      </a:lnTo>
                      <a:lnTo>
                        <a:pt x="76" y="218"/>
                      </a:lnTo>
                      <a:lnTo>
                        <a:pt x="71" y="216"/>
                      </a:lnTo>
                      <a:lnTo>
                        <a:pt x="64" y="213"/>
                      </a:lnTo>
                      <a:lnTo>
                        <a:pt x="59" y="211"/>
                      </a:lnTo>
                      <a:lnTo>
                        <a:pt x="43" y="209"/>
                      </a:lnTo>
                      <a:lnTo>
                        <a:pt x="33" y="211"/>
                      </a:lnTo>
                      <a:lnTo>
                        <a:pt x="31" y="213"/>
                      </a:lnTo>
                      <a:lnTo>
                        <a:pt x="26" y="213"/>
                      </a:lnTo>
                      <a:lnTo>
                        <a:pt x="17" y="209"/>
                      </a:lnTo>
                      <a:lnTo>
                        <a:pt x="12" y="206"/>
                      </a:lnTo>
                      <a:lnTo>
                        <a:pt x="10" y="204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8" name="Freeform 31">
                  <a:extLst>
                    <a:ext uri="{FF2B5EF4-FFF2-40B4-BE49-F238E27FC236}">
                      <a16:creationId xmlns:a16="http://schemas.microsoft.com/office/drawing/2014/main" id="{0B0E187B-1D5B-4D2C-926C-E42389C282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5287" y="1785937"/>
                  <a:ext cx="411956" cy="478631"/>
                </a:xfrm>
                <a:custGeom>
                  <a:avLst/>
                  <a:gdLst>
                    <a:gd name="T0" fmla="*/ 315 w 346"/>
                    <a:gd name="T1" fmla="*/ 66 h 402"/>
                    <a:gd name="T2" fmla="*/ 313 w 346"/>
                    <a:gd name="T3" fmla="*/ 90 h 402"/>
                    <a:gd name="T4" fmla="*/ 334 w 346"/>
                    <a:gd name="T5" fmla="*/ 135 h 402"/>
                    <a:gd name="T6" fmla="*/ 346 w 346"/>
                    <a:gd name="T7" fmla="*/ 149 h 402"/>
                    <a:gd name="T8" fmla="*/ 336 w 346"/>
                    <a:gd name="T9" fmla="*/ 170 h 402"/>
                    <a:gd name="T10" fmla="*/ 334 w 346"/>
                    <a:gd name="T11" fmla="*/ 182 h 402"/>
                    <a:gd name="T12" fmla="*/ 339 w 346"/>
                    <a:gd name="T13" fmla="*/ 227 h 402"/>
                    <a:gd name="T14" fmla="*/ 327 w 346"/>
                    <a:gd name="T15" fmla="*/ 260 h 402"/>
                    <a:gd name="T16" fmla="*/ 332 w 346"/>
                    <a:gd name="T17" fmla="*/ 281 h 402"/>
                    <a:gd name="T18" fmla="*/ 325 w 346"/>
                    <a:gd name="T19" fmla="*/ 310 h 402"/>
                    <a:gd name="T20" fmla="*/ 336 w 346"/>
                    <a:gd name="T21" fmla="*/ 362 h 402"/>
                    <a:gd name="T22" fmla="*/ 308 w 346"/>
                    <a:gd name="T23" fmla="*/ 385 h 402"/>
                    <a:gd name="T24" fmla="*/ 299 w 346"/>
                    <a:gd name="T25" fmla="*/ 402 h 402"/>
                    <a:gd name="T26" fmla="*/ 284 w 346"/>
                    <a:gd name="T27" fmla="*/ 400 h 402"/>
                    <a:gd name="T28" fmla="*/ 265 w 346"/>
                    <a:gd name="T29" fmla="*/ 388 h 402"/>
                    <a:gd name="T30" fmla="*/ 242 w 346"/>
                    <a:gd name="T31" fmla="*/ 385 h 402"/>
                    <a:gd name="T32" fmla="*/ 235 w 346"/>
                    <a:gd name="T33" fmla="*/ 371 h 402"/>
                    <a:gd name="T34" fmla="*/ 225 w 346"/>
                    <a:gd name="T35" fmla="*/ 378 h 402"/>
                    <a:gd name="T36" fmla="*/ 202 w 346"/>
                    <a:gd name="T37" fmla="*/ 383 h 402"/>
                    <a:gd name="T38" fmla="*/ 168 w 346"/>
                    <a:gd name="T39" fmla="*/ 381 h 402"/>
                    <a:gd name="T40" fmla="*/ 164 w 346"/>
                    <a:gd name="T41" fmla="*/ 376 h 402"/>
                    <a:gd name="T42" fmla="*/ 173 w 346"/>
                    <a:gd name="T43" fmla="*/ 362 h 402"/>
                    <a:gd name="T44" fmla="*/ 178 w 346"/>
                    <a:gd name="T45" fmla="*/ 324 h 402"/>
                    <a:gd name="T46" fmla="*/ 159 w 346"/>
                    <a:gd name="T47" fmla="*/ 333 h 402"/>
                    <a:gd name="T48" fmla="*/ 126 w 346"/>
                    <a:gd name="T49" fmla="*/ 319 h 402"/>
                    <a:gd name="T50" fmla="*/ 97 w 346"/>
                    <a:gd name="T51" fmla="*/ 350 h 402"/>
                    <a:gd name="T52" fmla="*/ 74 w 346"/>
                    <a:gd name="T53" fmla="*/ 352 h 402"/>
                    <a:gd name="T54" fmla="*/ 41 w 346"/>
                    <a:gd name="T55" fmla="*/ 376 h 402"/>
                    <a:gd name="T56" fmla="*/ 12 w 346"/>
                    <a:gd name="T57" fmla="*/ 388 h 402"/>
                    <a:gd name="T58" fmla="*/ 5 w 346"/>
                    <a:gd name="T59" fmla="*/ 359 h 402"/>
                    <a:gd name="T60" fmla="*/ 22 w 346"/>
                    <a:gd name="T61" fmla="*/ 343 h 402"/>
                    <a:gd name="T62" fmla="*/ 12 w 346"/>
                    <a:gd name="T63" fmla="*/ 317 h 402"/>
                    <a:gd name="T64" fmla="*/ 3 w 346"/>
                    <a:gd name="T65" fmla="*/ 307 h 402"/>
                    <a:gd name="T66" fmla="*/ 8 w 346"/>
                    <a:gd name="T67" fmla="*/ 298 h 402"/>
                    <a:gd name="T68" fmla="*/ 15 w 346"/>
                    <a:gd name="T69" fmla="*/ 288 h 402"/>
                    <a:gd name="T70" fmla="*/ 12 w 346"/>
                    <a:gd name="T71" fmla="*/ 269 h 402"/>
                    <a:gd name="T72" fmla="*/ 43 w 346"/>
                    <a:gd name="T73" fmla="*/ 260 h 402"/>
                    <a:gd name="T74" fmla="*/ 90 w 346"/>
                    <a:gd name="T75" fmla="*/ 241 h 402"/>
                    <a:gd name="T76" fmla="*/ 102 w 346"/>
                    <a:gd name="T77" fmla="*/ 194 h 402"/>
                    <a:gd name="T78" fmla="*/ 97 w 346"/>
                    <a:gd name="T79" fmla="*/ 175 h 402"/>
                    <a:gd name="T80" fmla="*/ 88 w 346"/>
                    <a:gd name="T81" fmla="*/ 161 h 402"/>
                    <a:gd name="T82" fmla="*/ 90 w 346"/>
                    <a:gd name="T83" fmla="*/ 146 h 402"/>
                    <a:gd name="T84" fmla="*/ 105 w 346"/>
                    <a:gd name="T85" fmla="*/ 123 h 402"/>
                    <a:gd name="T86" fmla="*/ 123 w 346"/>
                    <a:gd name="T87" fmla="*/ 130 h 402"/>
                    <a:gd name="T88" fmla="*/ 142 w 346"/>
                    <a:gd name="T89" fmla="*/ 149 h 402"/>
                    <a:gd name="T90" fmla="*/ 154 w 346"/>
                    <a:gd name="T91" fmla="*/ 118 h 402"/>
                    <a:gd name="T92" fmla="*/ 168 w 346"/>
                    <a:gd name="T93" fmla="*/ 108 h 402"/>
                    <a:gd name="T94" fmla="*/ 183 w 346"/>
                    <a:gd name="T95" fmla="*/ 85 h 402"/>
                    <a:gd name="T96" fmla="*/ 173 w 346"/>
                    <a:gd name="T97" fmla="*/ 78 h 402"/>
                    <a:gd name="T98" fmla="*/ 180 w 346"/>
                    <a:gd name="T99" fmla="*/ 68 h 402"/>
                    <a:gd name="T100" fmla="*/ 190 w 346"/>
                    <a:gd name="T101" fmla="*/ 35 h 402"/>
                    <a:gd name="T102" fmla="*/ 242 w 346"/>
                    <a:gd name="T103" fmla="*/ 11 h 402"/>
                    <a:gd name="T104" fmla="*/ 258 w 346"/>
                    <a:gd name="T105" fmla="*/ 7 h 402"/>
                    <a:gd name="T106" fmla="*/ 261 w 346"/>
                    <a:gd name="T107" fmla="*/ 16 h 402"/>
                    <a:gd name="T108" fmla="*/ 265 w 346"/>
                    <a:gd name="T109" fmla="*/ 26 h 402"/>
                    <a:gd name="T110" fmla="*/ 270 w 346"/>
                    <a:gd name="T111" fmla="*/ 45 h 4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346" h="402">
                      <a:moveTo>
                        <a:pt x="296" y="61"/>
                      </a:moveTo>
                      <a:lnTo>
                        <a:pt x="296" y="61"/>
                      </a:lnTo>
                      <a:lnTo>
                        <a:pt x="310" y="63"/>
                      </a:lnTo>
                      <a:lnTo>
                        <a:pt x="315" y="66"/>
                      </a:lnTo>
                      <a:lnTo>
                        <a:pt x="313" y="73"/>
                      </a:lnTo>
                      <a:lnTo>
                        <a:pt x="310" y="78"/>
                      </a:lnTo>
                      <a:lnTo>
                        <a:pt x="310" y="85"/>
                      </a:lnTo>
                      <a:lnTo>
                        <a:pt x="313" y="90"/>
                      </a:lnTo>
                      <a:lnTo>
                        <a:pt x="322" y="101"/>
                      </a:lnTo>
                      <a:lnTo>
                        <a:pt x="327" y="108"/>
                      </a:lnTo>
                      <a:lnTo>
                        <a:pt x="332" y="127"/>
                      </a:lnTo>
                      <a:lnTo>
                        <a:pt x="334" y="135"/>
                      </a:lnTo>
                      <a:lnTo>
                        <a:pt x="336" y="139"/>
                      </a:lnTo>
                      <a:lnTo>
                        <a:pt x="341" y="142"/>
                      </a:lnTo>
                      <a:lnTo>
                        <a:pt x="343" y="144"/>
                      </a:lnTo>
                      <a:lnTo>
                        <a:pt x="346" y="149"/>
                      </a:lnTo>
                      <a:lnTo>
                        <a:pt x="343" y="156"/>
                      </a:lnTo>
                      <a:lnTo>
                        <a:pt x="339" y="156"/>
                      </a:lnTo>
                      <a:lnTo>
                        <a:pt x="336" y="168"/>
                      </a:lnTo>
                      <a:lnTo>
                        <a:pt x="336" y="170"/>
                      </a:lnTo>
                      <a:lnTo>
                        <a:pt x="336" y="175"/>
                      </a:lnTo>
                      <a:lnTo>
                        <a:pt x="336" y="177"/>
                      </a:lnTo>
                      <a:lnTo>
                        <a:pt x="336" y="180"/>
                      </a:lnTo>
                      <a:lnTo>
                        <a:pt x="334" y="182"/>
                      </a:lnTo>
                      <a:lnTo>
                        <a:pt x="334" y="191"/>
                      </a:lnTo>
                      <a:lnTo>
                        <a:pt x="334" y="198"/>
                      </a:lnTo>
                      <a:lnTo>
                        <a:pt x="336" y="213"/>
                      </a:lnTo>
                      <a:lnTo>
                        <a:pt x="339" y="227"/>
                      </a:lnTo>
                      <a:lnTo>
                        <a:pt x="339" y="234"/>
                      </a:lnTo>
                      <a:lnTo>
                        <a:pt x="339" y="239"/>
                      </a:lnTo>
                      <a:lnTo>
                        <a:pt x="336" y="246"/>
                      </a:lnTo>
                      <a:lnTo>
                        <a:pt x="327" y="260"/>
                      </a:lnTo>
                      <a:lnTo>
                        <a:pt x="325" y="265"/>
                      </a:lnTo>
                      <a:lnTo>
                        <a:pt x="325" y="272"/>
                      </a:lnTo>
                      <a:lnTo>
                        <a:pt x="327" y="277"/>
                      </a:lnTo>
                      <a:lnTo>
                        <a:pt x="332" y="281"/>
                      </a:lnTo>
                      <a:lnTo>
                        <a:pt x="334" y="288"/>
                      </a:lnTo>
                      <a:lnTo>
                        <a:pt x="334" y="296"/>
                      </a:lnTo>
                      <a:lnTo>
                        <a:pt x="334" y="300"/>
                      </a:lnTo>
                      <a:lnTo>
                        <a:pt x="325" y="310"/>
                      </a:lnTo>
                      <a:lnTo>
                        <a:pt x="317" y="324"/>
                      </a:lnTo>
                      <a:lnTo>
                        <a:pt x="320" y="338"/>
                      </a:lnTo>
                      <a:lnTo>
                        <a:pt x="325" y="352"/>
                      </a:lnTo>
                      <a:lnTo>
                        <a:pt x="336" y="362"/>
                      </a:lnTo>
                      <a:lnTo>
                        <a:pt x="329" y="374"/>
                      </a:lnTo>
                      <a:lnTo>
                        <a:pt x="327" y="376"/>
                      </a:lnTo>
                      <a:lnTo>
                        <a:pt x="310" y="385"/>
                      </a:lnTo>
                      <a:lnTo>
                        <a:pt x="308" y="385"/>
                      </a:lnTo>
                      <a:lnTo>
                        <a:pt x="308" y="390"/>
                      </a:lnTo>
                      <a:lnTo>
                        <a:pt x="306" y="397"/>
                      </a:lnTo>
                      <a:lnTo>
                        <a:pt x="306" y="400"/>
                      </a:lnTo>
                      <a:lnTo>
                        <a:pt x="299" y="402"/>
                      </a:lnTo>
                      <a:lnTo>
                        <a:pt x="294" y="402"/>
                      </a:lnTo>
                      <a:lnTo>
                        <a:pt x="287" y="402"/>
                      </a:lnTo>
                      <a:lnTo>
                        <a:pt x="284" y="402"/>
                      </a:lnTo>
                      <a:lnTo>
                        <a:pt x="284" y="400"/>
                      </a:lnTo>
                      <a:lnTo>
                        <a:pt x="280" y="397"/>
                      </a:lnTo>
                      <a:lnTo>
                        <a:pt x="275" y="393"/>
                      </a:lnTo>
                      <a:lnTo>
                        <a:pt x="268" y="388"/>
                      </a:lnTo>
                      <a:lnTo>
                        <a:pt x="265" y="388"/>
                      </a:lnTo>
                      <a:lnTo>
                        <a:pt x="263" y="385"/>
                      </a:lnTo>
                      <a:lnTo>
                        <a:pt x="256" y="388"/>
                      </a:lnTo>
                      <a:lnTo>
                        <a:pt x="249" y="388"/>
                      </a:lnTo>
                      <a:lnTo>
                        <a:pt x="242" y="385"/>
                      </a:lnTo>
                      <a:lnTo>
                        <a:pt x="239" y="383"/>
                      </a:lnTo>
                      <a:lnTo>
                        <a:pt x="237" y="376"/>
                      </a:lnTo>
                      <a:lnTo>
                        <a:pt x="237" y="374"/>
                      </a:lnTo>
                      <a:lnTo>
                        <a:pt x="235" y="371"/>
                      </a:lnTo>
                      <a:lnTo>
                        <a:pt x="232" y="369"/>
                      </a:lnTo>
                      <a:lnTo>
                        <a:pt x="228" y="374"/>
                      </a:lnTo>
                      <a:lnTo>
                        <a:pt x="225" y="376"/>
                      </a:lnTo>
                      <a:lnTo>
                        <a:pt x="225" y="378"/>
                      </a:lnTo>
                      <a:lnTo>
                        <a:pt x="223" y="383"/>
                      </a:lnTo>
                      <a:lnTo>
                        <a:pt x="220" y="383"/>
                      </a:lnTo>
                      <a:lnTo>
                        <a:pt x="216" y="385"/>
                      </a:lnTo>
                      <a:lnTo>
                        <a:pt x="202" y="383"/>
                      </a:lnTo>
                      <a:lnTo>
                        <a:pt x="187" y="388"/>
                      </a:lnTo>
                      <a:lnTo>
                        <a:pt x="178" y="385"/>
                      </a:lnTo>
                      <a:lnTo>
                        <a:pt x="171" y="383"/>
                      </a:lnTo>
                      <a:lnTo>
                        <a:pt x="168" y="381"/>
                      </a:lnTo>
                      <a:lnTo>
                        <a:pt x="166" y="381"/>
                      </a:lnTo>
                      <a:lnTo>
                        <a:pt x="164" y="381"/>
                      </a:lnTo>
                      <a:lnTo>
                        <a:pt x="164" y="378"/>
                      </a:lnTo>
                      <a:lnTo>
                        <a:pt x="164" y="376"/>
                      </a:lnTo>
                      <a:lnTo>
                        <a:pt x="164" y="374"/>
                      </a:lnTo>
                      <a:lnTo>
                        <a:pt x="168" y="369"/>
                      </a:lnTo>
                      <a:lnTo>
                        <a:pt x="171" y="367"/>
                      </a:lnTo>
                      <a:lnTo>
                        <a:pt x="173" y="362"/>
                      </a:lnTo>
                      <a:lnTo>
                        <a:pt x="178" y="352"/>
                      </a:lnTo>
                      <a:lnTo>
                        <a:pt x="183" y="326"/>
                      </a:lnTo>
                      <a:lnTo>
                        <a:pt x="180" y="324"/>
                      </a:lnTo>
                      <a:lnTo>
                        <a:pt x="178" y="324"/>
                      </a:lnTo>
                      <a:lnTo>
                        <a:pt x="171" y="324"/>
                      </a:lnTo>
                      <a:lnTo>
                        <a:pt x="168" y="326"/>
                      </a:lnTo>
                      <a:lnTo>
                        <a:pt x="166" y="326"/>
                      </a:lnTo>
                      <a:lnTo>
                        <a:pt x="159" y="333"/>
                      </a:lnTo>
                      <a:lnTo>
                        <a:pt x="147" y="336"/>
                      </a:lnTo>
                      <a:lnTo>
                        <a:pt x="145" y="336"/>
                      </a:lnTo>
                      <a:lnTo>
                        <a:pt x="138" y="331"/>
                      </a:lnTo>
                      <a:lnTo>
                        <a:pt x="126" y="319"/>
                      </a:lnTo>
                      <a:lnTo>
                        <a:pt x="107" y="333"/>
                      </a:lnTo>
                      <a:lnTo>
                        <a:pt x="102" y="340"/>
                      </a:lnTo>
                      <a:lnTo>
                        <a:pt x="102" y="345"/>
                      </a:lnTo>
                      <a:lnTo>
                        <a:pt x="97" y="350"/>
                      </a:lnTo>
                      <a:lnTo>
                        <a:pt x="95" y="352"/>
                      </a:lnTo>
                      <a:lnTo>
                        <a:pt x="93" y="355"/>
                      </a:lnTo>
                      <a:lnTo>
                        <a:pt x="81" y="357"/>
                      </a:lnTo>
                      <a:lnTo>
                        <a:pt x="74" y="352"/>
                      </a:lnTo>
                      <a:lnTo>
                        <a:pt x="67" y="362"/>
                      </a:lnTo>
                      <a:lnTo>
                        <a:pt x="60" y="369"/>
                      </a:lnTo>
                      <a:lnTo>
                        <a:pt x="50" y="371"/>
                      </a:lnTo>
                      <a:lnTo>
                        <a:pt x="41" y="376"/>
                      </a:lnTo>
                      <a:lnTo>
                        <a:pt x="29" y="383"/>
                      </a:lnTo>
                      <a:lnTo>
                        <a:pt x="24" y="385"/>
                      </a:lnTo>
                      <a:lnTo>
                        <a:pt x="19" y="385"/>
                      </a:lnTo>
                      <a:lnTo>
                        <a:pt x="12" y="388"/>
                      </a:lnTo>
                      <a:lnTo>
                        <a:pt x="8" y="378"/>
                      </a:lnTo>
                      <a:lnTo>
                        <a:pt x="0" y="374"/>
                      </a:lnTo>
                      <a:lnTo>
                        <a:pt x="3" y="364"/>
                      </a:lnTo>
                      <a:lnTo>
                        <a:pt x="5" y="359"/>
                      </a:lnTo>
                      <a:lnTo>
                        <a:pt x="8" y="355"/>
                      </a:lnTo>
                      <a:lnTo>
                        <a:pt x="12" y="352"/>
                      </a:lnTo>
                      <a:lnTo>
                        <a:pt x="19" y="348"/>
                      </a:lnTo>
                      <a:lnTo>
                        <a:pt x="22" y="343"/>
                      </a:lnTo>
                      <a:lnTo>
                        <a:pt x="19" y="340"/>
                      </a:lnTo>
                      <a:lnTo>
                        <a:pt x="15" y="338"/>
                      </a:lnTo>
                      <a:lnTo>
                        <a:pt x="15" y="333"/>
                      </a:lnTo>
                      <a:lnTo>
                        <a:pt x="12" y="317"/>
                      </a:lnTo>
                      <a:lnTo>
                        <a:pt x="12" y="314"/>
                      </a:lnTo>
                      <a:lnTo>
                        <a:pt x="12" y="312"/>
                      </a:lnTo>
                      <a:lnTo>
                        <a:pt x="5" y="310"/>
                      </a:lnTo>
                      <a:lnTo>
                        <a:pt x="3" y="307"/>
                      </a:lnTo>
                      <a:lnTo>
                        <a:pt x="0" y="303"/>
                      </a:lnTo>
                      <a:lnTo>
                        <a:pt x="3" y="300"/>
                      </a:lnTo>
                      <a:lnTo>
                        <a:pt x="5" y="300"/>
                      </a:lnTo>
                      <a:lnTo>
                        <a:pt x="8" y="298"/>
                      </a:lnTo>
                      <a:lnTo>
                        <a:pt x="10" y="298"/>
                      </a:lnTo>
                      <a:lnTo>
                        <a:pt x="12" y="296"/>
                      </a:lnTo>
                      <a:lnTo>
                        <a:pt x="15" y="291"/>
                      </a:lnTo>
                      <a:lnTo>
                        <a:pt x="15" y="288"/>
                      </a:lnTo>
                      <a:lnTo>
                        <a:pt x="12" y="284"/>
                      </a:lnTo>
                      <a:lnTo>
                        <a:pt x="10" y="284"/>
                      </a:lnTo>
                      <a:lnTo>
                        <a:pt x="8" y="272"/>
                      </a:lnTo>
                      <a:lnTo>
                        <a:pt x="12" y="269"/>
                      </a:lnTo>
                      <a:lnTo>
                        <a:pt x="22" y="269"/>
                      </a:lnTo>
                      <a:lnTo>
                        <a:pt x="24" y="269"/>
                      </a:lnTo>
                      <a:lnTo>
                        <a:pt x="34" y="262"/>
                      </a:lnTo>
                      <a:lnTo>
                        <a:pt x="43" y="260"/>
                      </a:lnTo>
                      <a:lnTo>
                        <a:pt x="55" y="255"/>
                      </a:lnTo>
                      <a:lnTo>
                        <a:pt x="69" y="251"/>
                      </a:lnTo>
                      <a:lnTo>
                        <a:pt x="90" y="248"/>
                      </a:lnTo>
                      <a:lnTo>
                        <a:pt x="90" y="241"/>
                      </a:lnTo>
                      <a:lnTo>
                        <a:pt x="100" y="217"/>
                      </a:lnTo>
                      <a:lnTo>
                        <a:pt x="105" y="213"/>
                      </a:lnTo>
                      <a:lnTo>
                        <a:pt x="107" y="201"/>
                      </a:lnTo>
                      <a:lnTo>
                        <a:pt x="102" y="194"/>
                      </a:lnTo>
                      <a:lnTo>
                        <a:pt x="95" y="189"/>
                      </a:lnTo>
                      <a:lnTo>
                        <a:pt x="93" y="182"/>
                      </a:lnTo>
                      <a:lnTo>
                        <a:pt x="97" y="177"/>
                      </a:lnTo>
                      <a:lnTo>
                        <a:pt x="97" y="175"/>
                      </a:lnTo>
                      <a:lnTo>
                        <a:pt x="97" y="172"/>
                      </a:lnTo>
                      <a:lnTo>
                        <a:pt x="97" y="170"/>
                      </a:lnTo>
                      <a:lnTo>
                        <a:pt x="95" y="168"/>
                      </a:lnTo>
                      <a:lnTo>
                        <a:pt x="88" y="161"/>
                      </a:lnTo>
                      <a:lnTo>
                        <a:pt x="86" y="156"/>
                      </a:lnTo>
                      <a:lnTo>
                        <a:pt x="86" y="153"/>
                      </a:lnTo>
                      <a:lnTo>
                        <a:pt x="88" y="151"/>
                      </a:lnTo>
                      <a:lnTo>
                        <a:pt x="90" y="146"/>
                      </a:lnTo>
                      <a:lnTo>
                        <a:pt x="95" y="139"/>
                      </a:lnTo>
                      <a:lnTo>
                        <a:pt x="100" y="127"/>
                      </a:lnTo>
                      <a:lnTo>
                        <a:pt x="102" y="125"/>
                      </a:lnTo>
                      <a:lnTo>
                        <a:pt x="105" y="123"/>
                      </a:lnTo>
                      <a:lnTo>
                        <a:pt x="107" y="123"/>
                      </a:lnTo>
                      <a:lnTo>
                        <a:pt x="116" y="123"/>
                      </a:lnTo>
                      <a:lnTo>
                        <a:pt x="119" y="125"/>
                      </a:lnTo>
                      <a:lnTo>
                        <a:pt x="123" y="130"/>
                      </a:lnTo>
                      <a:lnTo>
                        <a:pt x="133" y="142"/>
                      </a:lnTo>
                      <a:lnTo>
                        <a:pt x="135" y="144"/>
                      </a:lnTo>
                      <a:lnTo>
                        <a:pt x="138" y="146"/>
                      </a:lnTo>
                      <a:lnTo>
                        <a:pt x="142" y="149"/>
                      </a:lnTo>
                      <a:lnTo>
                        <a:pt x="145" y="144"/>
                      </a:lnTo>
                      <a:lnTo>
                        <a:pt x="154" y="127"/>
                      </a:lnTo>
                      <a:lnTo>
                        <a:pt x="154" y="123"/>
                      </a:lnTo>
                      <a:lnTo>
                        <a:pt x="154" y="118"/>
                      </a:lnTo>
                      <a:lnTo>
                        <a:pt x="154" y="116"/>
                      </a:lnTo>
                      <a:lnTo>
                        <a:pt x="152" y="106"/>
                      </a:lnTo>
                      <a:lnTo>
                        <a:pt x="157" y="106"/>
                      </a:lnTo>
                      <a:lnTo>
                        <a:pt x="168" y="108"/>
                      </a:lnTo>
                      <a:lnTo>
                        <a:pt x="180" y="101"/>
                      </a:lnTo>
                      <a:lnTo>
                        <a:pt x="183" y="94"/>
                      </a:lnTo>
                      <a:lnTo>
                        <a:pt x="183" y="90"/>
                      </a:lnTo>
                      <a:lnTo>
                        <a:pt x="183" y="85"/>
                      </a:lnTo>
                      <a:lnTo>
                        <a:pt x="183" y="82"/>
                      </a:lnTo>
                      <a:lnTo>
                        <a:pt x="180" y="82"/>
                      </a:lnTo>
                      <a:lnTo>
                        <a:pt x="175" y="80"/>
                      </a:lnTo>
                      <a:lnTo>
                        <a:pt x="173" y="78"/>
                      </a:lnTo>
                      <a:lnTo>
                        <a:pt x="171" y="71"/>
                      </a:lnTo>
                      <a:lnTo>
                        <a:pt x="171" y="68"/>
                      </a:lnTo>
                      <a:lnTo>
                        <a:pt x="173" y="68"/>
                      </a:lnTo>
                      <a:lnTo>
                        <a:pt x="180" y="68"/>
                      </a:lnTo>
                      <a:lnTo>
                        <a:pt x="185" y="66"/>
                      </a:lnTo>
                      <a:lnTo>
                        <a:pt x="185" y="54"/>
                      </a:lnTo>
                      <a:lnTo>
                        <a:pt x="187" y="47"/>
                      </a:lnTo>
                      <a:lnTo>
                        <a:pt x="190" y="35"/>
                      </a:lnTo>
                      <a:lnTo>
                        <a:pt x="202" y="7"/>
                      </a:lnTo>
                      <a:lnTo>
                        <a:pt x="225" y="7"/>
                      </a:lnTo>
                      <a:lnTo>
                        <a:pt x="235" y="11"/>
                      </a:lnTo>
                      <a:lnTo>
                        <a:pt x="242" y="11"/>
                      </a:lnTo>
                      <a:lnTo>
                        <a:pt x="246" y="9"/>
                      </a:lnTo>
                      <a:lnTo>
                        <a:pt x="258" y="0"/>
                      </a:lnTo>
                      <a:lnTo>
                        <a:pt x="261" y="0"/>
                      </a:lnTo>
                      <a:lnTo>
                        <a:pt x="258" y="7"/>
                      </a:lnTo>
                      <a:lnTo>
                        <a:pt x="256" y="11"/>
                      </a:lnTo>
                      <a:lnTo>
                        <a:pt x="258" y="11"/>
                      </a:lnTo>
                      <a:lnTo>
                        <a:pt x="258" y="14"/>
                      </a:lnTo>
                      <a:lnTo>
                        <a:pt x="261" y="16"/>
                      </a:lnTo>
                      <a:lnTo>
                        <a:pt x="263" y="16"/>
                      </a:lnTo>
                      <a:lnTo>
                        <a:pt x="265" y="19"/>
                      </a:lnTo>
                      <a:lnTo>
                        <a:pt x="265" y="21"/>
                      </a:lnTo>
                      <a:lnTo>
                        <a:pt x="265" y="26"/>
                      </a:lnTo>
                      <a:lnTo>
                        <a:pt x="263" y="28"/>
                      </a:lnTo>
                      <a:lnTo>
                        <a:pt x="265" y="35"/>
                      </a:lnTo>
                      <a:lnTo>
                        <a:pt x="268" y="40"/>
                      </a:lnTo>
                      <a:lnTo>
                        <a:pt x="270" y="45"/>
                      </a:lnTo>
                      <a:lnTo>
                        <a:pt x="296" y="61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9" name="Freeform 33">
                  <a:extLst>
                    <a:ext uri="{FF2B5EF4-FFF2-40B4-BE49-F238E27FC236}">
                      <a16:creationId xmlns:a16="http://schemas.microsoft.com/office/drawing/2014/main" id="{FC6274BE-DEDD-4CEA-8356-C014B244E5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3343" y="1582340"/>
                  <a:ext cx="338138" cy="247650"/>
                </a:xfrm>
                <a:custGeom>
                  <a:avLst/>
                  <a:gdLst>
                    <a:gd name="T0" fmla="*/ 28 w 284"/>
                    <a:gd name="T1" fmla="*/ 197 h 208"/>
                    <a:gd name="T2" fmla="*/ 26 w 284"/>
                    <a:gd name="T3" fmla="*/ 161 h 208"/>
                    <a:gd name="T4" fmla="*/ 33 w 284"/>
                    <a:gd name="T5" fmla="*/ 140 h 208"/>
                    <a:gd name="T6" fmla="*/ 14 w 284"/>
                    <a:gd name="T7" fmla="*/ 107 h 208"/>
                    <a:gd name="T8" fmla="*/ 12 w 284"/>
                    <a:gd name="T9" fmla="*/ 85 h 208"/>
                    <a:gd name="T10" fmla="*/ 9 w 284"/>
                    <a:gd name="T11" fmla="*/ 62 h 208"/>
                    <a:gd name="T12" fmla="*/ 7 w 284"/>
                    <a:gd name="T13" fmla="*/ 50 h 208"/>
                    <a:gd name="T14" fmla="*/ 0 w 284"/>
                    <a:gd name="T15" fmla="*/ 31 h 208"/>
                    <a:gd name="T16" fmla="*/ 5 w 284"/>
                    <a:gd name="T17" fmla="*/ 0 h 208"/>
                    <a:gd name="T18" fmla="*/ 28 w 284"/>
                    <a:gd name="T19" fmla="*/ 12 h 208"/>
                    <a:gd name="T20" fmla="*/ 42 w 284"/>
                    <a:gd name="T21" fmla="*/ 17 h 208"/>
                    <a:gd name="T22" fmla="*/ 52 w 284"/>
                    <a:gd name="T23" fmla="*/ 29 h 208"/>
                    <a:gd name="T24" fmla="*/ 59 w 284"/>
                    <a:gd name="T25" fmla="*/ 36 h 208"/>
                    <a:gd name="T26" fmla="*/ 54 w 284"/>
                    <a:gd name="T27" fmla="*/ 40 h 208"/>
                    <a:gd name="T28" fmla="*/ 52 w 284"/>
                    <a:gd name="T29" fmla="*/ 52 h 208"/>
                    <a:gd name="T30" fmla="*/ 57 w 284"/>
                    <a:gd name="T31" fmla="*/ 57 h 208"/>
                    <a:gd name="T32" fmla="*/ 80 w 284"/>
                    <a:gd name="T33" fmla="*/ 57 h 208"/>
                    <a:gd name="T34" fmla="*/ 87 w 284"/>
                    <a:gd name="T35" fmla="*/ 55 h 208"/>
                    <a:gd name="T36" fmla="*/ 104 w 284"/>
                    <a:gd name="T37" fmla="*/ 50 h 208"/>
                    <a:gd name="T38" fmla="*/ 116 w 284"/>
                    <a:gd name="T39" fmla="*/ 57 h 208"/>
                    <a:gd name="T40" fmla="*/ 142 w 284"/>
                    <a:gd name="T41" fmla="*/ 55 h 208"/>
                    <a:gd name="T42" fmla="*/ 156 w 284"/>
                    <a:gd name="T43" fmla="*/ 57 h 208"/>
                    <a:gd name="T44" fmla="*/ 175 w 284"/>
                    <a:gd name="T45" fmla="*/ 50 h 208"/>
                    <a:gd name="T46" fmla="*/ 201 w 284"/>
                    <a:gd name="T47" fmla="*/ 57 h 208"/>
                    <a:gd name="T48" fmla="*/ 210 w 284"/>
                    <a:gd name="T49" fmla="*/ 74 h 208"/>
                    <a:gd name="T50" fmla="*/ 232 w 284"/>
                    <a:gd name="T51" fmla="*/ 83 h 208"/>
                    <a:gd name="T52" fmla="*/ 241 w 284"/>
                    <a:gd name="T53" fmla="*/ 85 h 208"/>
                    <a:gd name="T54" fmla="*/ 246 w 284"/>
                    <a:gd name="T55" fmla="*/ 81 h 208"/>
                    <a:gd name="T56" fmla="*/ 253 w 284"/>
                    <a:gd name="T57" fmla="*/ 76 h 208"/>
                    <a:gd name="T58" fmla="*/ 255 w 284"/>
                    <a:gd name="T59" fmla="*/ 69 h 208"/>
                    <a:gd name="T60" fmla="*/ 260 w 284"/>
                    <a:gd name="T61" fmla="*/ 83 h 208"/>
                    <a:gd name="T62" fmla="*/ 274 w 284"/>
                    <a:gd name="T63" fmla="*/ 97 h 208"/>
                    <a:gd name="T64" fmla="*/ 277 w 284"/>
                    <a:gd name="T65" fmla="*/ 121 h 208"/>
                    <a:gd name="T66" fmla="*/ 277 w 284"/>
                    <a:gd name="T67" fmla="*/ 140 h 208"/>
                    <a:gd name="T68" fmla="*/ 258 w 284"/>
                    <a:gd name="T69" fmla="*/ 168 h 208"/>
                    <a:gd name="T70" fmla="*/ 177 w 284"/>
                    <a:gd name="T71" fmla="*/ 173 h 208"/>
                    <a:gd name="T72" fmla="*/ 142 w 284"/>
                    <a:gd name="T73" fmla="*/ 185 h 208"/>
                    <a:gd name="T74" fmla="*/ 118 w 284"/>
                    <a:gd name="T75" fmla="*/ 192 h 208"/>
                    <a:gd name="T76" fmla="*/ 109 w 284"/>
                    <a:gd name="T77" fmla="*/ 201 h 208"/>
                    <a:gd name="T78" fmla="*/ 109 w 284"/>
                    <a:gd name="T79" fmla="*/ 208 h 208"/>
                    <a:gd name="T80" fmla="*/ 99 w 284"/>
                    <a:gd name="T81" fmla="*/ 197 h 208"/>
                    <a:gd name="T82" fmla="*/ 87 w 284"/>
                    <a:gd name="T83" fmla="*/ 192 h 208"/>
                    <a:gd name="T84" fmla="*/ 80 w 284"/>
                    <a:gd name="T85" fmla="*/ 201 h 208"/>
                    <a:gd name="T86" fmla="*/ 68 w 284"/>
                    <a:gd name="T87" fmla="*/ 197 h 208"/>
                    <a:gd name="T88" fmla="*/ 57 w 284"/>
                    <a:gd name="T89" fmla="*/ 197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84" h="208">
                      <a:moveTo>
                        <a:pt x="42" y="197"/>
                      </a:moveTo>
                      <a:lnTo>
                        <a:pt x="42" y="197"/>
                      </a:lnTo>
                      <a:lnTo>
                        <a:pt x="28" y="197"/>
                      </a:lnTo>
                      <a:lnTo>
                        <a:pt x="26" y="197"/>
                      </a:lnTo>
                      <a:lnTo>
                        <a:pt x="26" y="190"/>
                      </a:lnTo>
                      <a:lnTo>
                        <a:pt x="26" y="161"/>
                      </a:lnTo>
                      <a:lnTo>
                        <a:pt x="26" y="147"/>
                      </a:lnTo>
                      <a:lnTo>
                        <a:pt x="33" y="142"/>
                      </a:lnTo>
                      <a:lnTo>
                        <a:pt x="33" y="140"/>
                      </a:lnTo>
                      <a:lnTo>
                        <a:pt x="21" y="135"/>
                      </a:lnTo>
                      <a:lnTo>
                        <a:pt x="16" y="123"/>
                      </a:lnTo>
                      <a:lnTo>
                        <a:pt x="14" y="107"/>
                      </a:lnTo>
                      <a:lnTo>
                        <a:pt x="9" y="95"/>
                      </a:lnTo>
                      <a:lnTo>
                        <a:pt x="12" y="90"/>
                      </a:lnTo>
                      <a:lnTo>
                        <a:pt x="12" y="85"/>
                      </a:lnTo>
                      <a:lnTo>
                        <a:pt x="9" y="81"/>
                      </a:lnTo>
                      <a:lnTo>
                        <a:pt x="9" y="74"/>
                      </a:lnTo>
                      <a:lnTo>
                        <a:pt x="9" y="62"/>
                      </a:lnTo>
                      <a:lnTo>
                        <a:pt x="9" y="57"/>
                      </a:lnTo>
                      <a:lnTo>
                        <a:pt x="5" y="57"/>
                      </a:lnTo>
                      <a:lnTo>
                        <a:pt x="7" y="50"/>
                      </a:lnTo>
                      <a:lnTo>
                        <a:pt x="5" y="47"/>
                      </a:lnTo>
                      <a:lnTo>
                        <a:pt x="2" y="38"/>
                      </a:lnTo>
                      <a:lnTo>
                        <a:pt x="0" y="31"/>
                      </a:lnTo>
                      <a:lnTo>
                        <a:pt x="0" y="26"/>
                      </a:ln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14" y="2"/>
                      </a:lnTo>
                      <a:lnTo>
                        <a:pt x="21" y="7"/>
                      </a:lnTo>
                      <a:lnTo>
                        <a:pt x="28" y="12"/>
                      </a:lnTo>
                      <a:lnTo>
                        <a:pt x="35" y="12"/>
                      </a:lnTo>
                      <a:lnTo>
                        <a:pt x="40" y="14"/>
                      </a:lnTo>
                      <a:lnTo>
                        <a:pt x="42" y="17"/>
                      </a:lnTo>
                      <a:lnTo>
                        <a:pt x="42" y="19"/>
                      </a:lnTo>
                      <a:lnTo>
                        <a:pt x="49" y="26"/>
                      </a:lnTo>
                      <a:lnTo>
                        <a:pt x="52" y="29"/>
                      </a:lnTo>
                      <a:lnTo>
                        <a:pt x="57" y="31"/>
                      </a:lnTo>
                      <a:lnTo>
                        <a:pt x="59" y="33"/>
                      </a:lnTo>
                      <a:lnTo>
                        <a:pt x="59" y="36"/>
                      </a:lnTo>
                      <a:lnTo>
                        <a:pt x="59" y="38"/>
                      </a:lnTo>
                      <a:lnTo>
                        <a:pt x="57" y="40"/>
                      </a:lnTo>
                      <a:lnTo>
                        <a:pt x="54" y="40"/>
                      </a:lnTo>
                      <a:lnTo>
                        <a:pt x="52" y="43"/>
                      </a:lnTo>
                      <a:lnTo>
                        <a:pt x="52" y="47"/>
                      </a:lnTo>
                      <a:lnTo>
                        <a:pt x="52" y="52"/>
                      </a:lnTo>
                      <a:lnTo>
                        <a:pt x="54" y="55"/>
                      </a:lnTo>
                      <a:lnTo>
                        <a:pt x="54" y="57"/>
                      </a:lnTo>
                      <a:lnTo>
                        <a:pt x="57" y="57"/>
                      </a:lnTo>
                      <a:lnTo>
                        <a:pt x="59" y="57"/>
                      </a:lnTo>
                      <a:lnTo>
                        <a:pt x="78" y="59"/>
                      </a:lnTo>
                      <a:lnTo>
                        <a:pt x="80" y="57"/>
                      </a:lnTo>
                      <a:lnTo>
                        <a:pt x="83" y="57"/>
                      </a:lnTo>
                      <a:lnTo>
                        <a:pt x="85" y="55"/>
                      </a:lnTo>
                      <a:lnTo>
                        <a:pt x="87" y="55"/>
                      </a:lnTo>
                      <a:lnTo>
                        <a:pt x="94" y="52"/>
                      </a:lnTo>
                      <a:lnTo>
                        <a:pt x="99" y="50"/>
                      </a:lnTo>
                      <a:lnTo>
                        <a:pt x="104" y="50"/>
                      </a:lnTo>
                      <a:lnTo>
                        <a:pt x="106" y="52"/>
                      </a:lnTo>
                      <a:lnTo>
                        <a:pt x="109" y="55"/>
                      </a:lnTo>
                      <a:lnTo>
                        <a:pt x="116" y="57"/>
                      </a:lnTo>
                      <a:lnTo>
                        <a:pt x="125" y="55"/>
                      </a:lnTo>
                      <a:lnTo>
                        <a:pt x="139" y="55"/>
                      </a:lnTo>
                      <a:lnTo>
                        <a:pt x="142" y="55"/>
                      </a:lnTo>
                      <a:lnTo>
                        <a:pt x="146" y="59"/>
                      </a:lnTo>
                      <a:lnTo>
                        <a:pt x="146" y="59"/>
                      </a:lnTo>
                      <a:lnTo>
                        <a:pt x="156" y="57"/>
                      </a:lnTo>
                      <a:lnTo>
                        <a:pt x="158" y="57"/>
                      </a:lnTo>
                      <a:lnTo>
                        <a:pt x="168" y="52"/>
                      </a:lnTo>
                      <a:lnTo>
                        <a:pt x="175" y="50"/>
                      </a:lnTo>
                      <a:lnTo>
                        <a:pt x="180" y="43"/>
                      </a:lnTo>
                      <a:lnTo>
                        <a:pt x="196" y="50"/>
                      </a:lnTo>
                      <a:lnTo>
                        <a:pt x="201" y="57"/>
                      </a:lnTo>
                      <a:lnTo>
                        <a:pt x="201" y="59"/>
                      </a:lnTo>
                      <a:lnTo>
                        <a:pt x="201" y="64"/>
                      </a:lnTo>
                      <a:lnTo>
                        <a:pt x="210" y="74"/>
                      </a:lnTo>
                      <a:lnTo>
                        <a:pt x="222" y="78"/>
                      </a:lnTo>
                      <a:lnTo>
                        <a:pt x="225" y="78"/>
                      </a:lnTo>
                      <a:lnTo>
                        <a:pt x="232" y="83"/>
                      </a:lnTo>
                      <a:lnTo>
                        <a:pt x="234" y="85"/>
                      </a:lnTo>
                      <a:lnTo>
                        <a:pt x="239" y="85"/>
                      </a:lnTo>
                      <a:lnTo>
                        <a:pt x="241" y="85"/>
                      </a:lnTo>
                      <a:lnTo>
                        <a:pt x="243" y="83"/>
                      </a:lnTo>
                      <a:lnTo>
                        <a:pt x="246" y="83"/>
                      </a:lnTo>
                      <a:lnTo>
                        <a:pt x="246" y="81"/>
                      </a:lnTo>
                      <a:lnTo>
                        <a:pt x="248" y="78"/>
                      </a:lnTo>
                      <a:lnTo>
                        <a:pt x="251" y="78"/>
                      </a:lnTo>
                      <a:lnTo>
                        <a:pt x="253" y="76"/>
                      </a:lnTo>
                      <a:lnTo>
                        <a:pt x="253" y="74"/>
                      </a:lnTo>
                      <a:lnTo>
                        <a:pt x="253" y="74"/>
                      </a:lnTo>
                      <a:lnTo>
                        <a:pt x="255" y="69"/>
                      </a:lnTo>
                      <a:lnTo>
                        <a:pt x="260" y="76"/>
                      </a:lnTo>
                      <a:lnTo>
                        <a:pt x="260" y="81"/>
                      </a:lnTo>
                      <a:lnTo>
                        <a:pt x="260" y="83"/>
                      </a:lnTo>
                      <a:lnTo>
                        <a:pt x="262" y="88"/>
                      </a:lnTo>
                      <a:lnTo>
                        <a:pt x="267" y="90"/>
                      </a:lnTo>
                      <a:lnTo>
                        <a:pt x="274" y="97"/>
                      </a:lnTo>
                      <a:lnTo>
                        <a:pt x="272" y="102"/>
                      </a:lnTo>
                      <a:lnTo>
                        <a:pt x="274" y="109"/>
                      </a:lnTo>
                      <a:lnTo>
                        <a:pt x="277" y="121"/>
                      </a:lnTo>
                      <a:lnTo>
                        <a:pt x="281" y="123"/>
                      </a:lnTo>
                      <a:lnTo>
                        <a:pt x="284" y="123"/>
                      </a:lnTo>
                      <a:lnTo>
                        <a:pt x="277" y="140"/>
                      </a:lnTo>
                      <a:lnTo>
                        <a:pt x="274" y="152"/>
                      </a:lnTo>
                      <a:lnTo>
                        <a:pt x="272" y="161"/>
                      </a:lnTo>
                      <a:lnTo>
                        <a:pt x="258" y="168"/>
                      </a:lnTo>
                      <a:lnTo>
                        <a:pt x="217" y="178"/>
                      </a:lnTo>
                      <a:lnTo>
                        <a:pt x="208" y="178"/>
                      </a:lnTo>
                      <a:lnTo>
                        <a:pt x="177" y="173"/>
                      </a:lnTo>
                      <a:lnTo>
                        <a:pt x="165" y="173"/>
                      </a:lnTo>
                      <a:lnTo>
                        <a:pt x="144" y="180"/>
                      </a:lnTo>
                      <a:lnTo>
                        <a:pt x="142" y="185"/>
                      </a:lnTo>
                      <a:lnTo>
                        <a:pt x="142" y="185"/>
                      </a:lnTo>
                      <a:lnTo>
                        <a:pt x="125" y="194"/>
                      </a:lnTo>
                      <a:lnTo>
                        <a:pt x="118" y="192"/>
                      </a:lnTo>
                      <a:lnTo>
                        <a:pt x="109" y="197"/>
                      </a:lnTo>
                      <a:lnTo>
                        <a:pt x="109" y="197"/>
                      </a:lnTo>
                      <a:lnTo>
                        <a:pt x="109" y="201"/>
                      </a:lnTo>
                      <a:lnTo>
                        <a:pt x="111" y="204"/>
                      </a:lnTo>
                      <a:lnTo>
                        <a:pt x="111" y="206"/>
                      </a:lnTo>
                      <a:lnTo>
                        <a:pt x="109" y="208"/>
                      </a:lnTo>
                      <a:lnTo>
                        <a:pt x="106" y="206"/>
                      </a:lnTo>
                      <a:lnTo>
                        <a:pt x="102" y="201"/>
                      </a:lnTo>
                      <a:lnTo>
                        <a:pt x="99" y="197"/>
                      </a:lnTo>
                      <a:lnTo>
                        <a:pt x="99" y="194"/>
                      </a:lnTo>
                      <a:lnTo>
                        <a:pt x="92" y="187"/>
                      </a:lnTo>
                      <a:lnTo>
                        <a:pt x="87" y="192"/>
                      </a:lnTo>
                      <a:lnTo>
                        <a:pt x="85" y="194"/>
                      </a:lnTo>
                      <a:lnTo>
                        <a:pt x="83" y="201"/>
                      </a:lnTo>
                      <a:lnTo>
                        <a:pt x="80" y="201"/>
                      </a:lnTo>
                      <a:lnTo>
                        <a:pt x="76" y="201"/>
                      </a:lnTo>
                      <a:lnTo>
                        <a:pt x="71" y="199"/>
                      </a:lnTo>
                      <a:lnTo>
                        <a:pt x="68" y="197"/>
                      </a:lnTo>
                      <a:lnTo>
                        <a:pt x="66" y="194"/>
                      </a:lnTo>
                      <a:lnTo>
                        <a:pt x="64" y="194"/>
                      </a:lnTo>
                      <a:lnTo>
                        <a:pt x="57" y="197"/>
                      </a:lnTo>
                      <a:lnTo>
                        <a:pt x="47" y="199"/>
                      </a:lnTo>
                      <a:lnTo>
                        <a:pt x="42" y="19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0" name="Freeform 35">
                  <a:extLst>
                    <a:ext uri="{FF2B5EF4-FFF2-40B4-BE49-F238E27FC236}">
                      <a16:creationId xmlns:a16="http://schemas.microsoft.com/office/drawing/2014/main" id="{34257B0A-D169-4576-B640-32EA1B810B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8834" y="1763315"/>
                  <a:ext cx="436959" cy="422672"/>
                </a:xfrm>
                <a:custGeom>
                  <a:avLst/>
                  <a:gdLst>
                    <a:gd name="T0" fmla="*/ 326 w 367"/>
                    <a:gd name="T1" fmla="*/ 0 h 355"/>
                    <a:gd name="T2" fmla="*/ 348 w 367"/>
                    <a:gd name="T3" fmla="*/ 21 h 355"/>
                    <a:gd name="T4" fmla="*/ 352 w 367"/>
                    <a:gd name="T5" fmla="*/ 66 h 355"/>
                    <a:gd name="T6" fmla="*/ 338 w 367"/>
                    <a:gd name="T7" fmla="*/ 87 h 355"/>
                    <a:gd name="T8" fmla="*/ 340 w 367"/>
                    <a:gd name="T9" fmla="*/ 99 h 355"/>
                    <a:gd name="T10" fmla="*/ 348 w 367"/>
                    <a:gd name="T11" fmla="*/ 109 h 355"/>
                    <a:gd name="T12" fmla="*/ 322 w 367"/>
                    <a:gd name="T13" fmla="*/ 125 h 355"/>
                    <a:gd name="T14" fmla="*/ 319 w 367"/>
                    <a:gd name="T15" fmla="*/ 142 h 355"/>
                    <a:gd name="T16" fmla="*/ 303 w 367"/>
                    <a:gd name="T17" fmla="*/ 165 h 355"/>
                    <a:gd name="T18" fmla="*/ 284 w 367"/>
                    <a:gd name="T19" fmla="*/ 144 h 355"/>
                    <a:gd name="T20" fmla="*/ 267 w 367"/>
                    <a:gd name="T21" fmla="*/ 144 h 355"/>
                    <a:gd name="T22" fmla="*/ 253 w 367"/>
                    <a:gd name="T23" fmla="*/ 170 h 355"/>
                    <a:gd name="T24" fmla="*/ 260 w 367"/>
                    <a:gd name="T25" fmla="*/ 187 h 355"/>
                    <a:gd name="T26" fmla="*/ 262 w 367"/>
                    <a:gd name="T27" fmla="*/ 196 h 355"/>
                    <a:gd name="T28" fmla="*/ 272 w 367"/>
                    <a:gd name="T29" fmla="*/ 220 h 355"/>
                    <a:gd name="T30" fmla="*/ 255 w 367"/>
                    <a:gd name="T31" fmla="*/ 267 h 355"/>
                    <a:gd name="T32" fmla="*/ 199 w 367"/>
                    <a:gd name="T33" fmla="*/ 281 h 355"/>
                    <a:gd name="T34" fmla="*/ 173 w 367"/>
                    <a:gd name="T35" fmla="*/ 291 h 355"/>
                    <a:gd name="T36" fmla="*/ 146 w 367"/>
                    <a:gd name="T37" fmla="*/ 305 h 355"/>
                    <a:gd name="T38" fmla="*/ 99 w 367"/>
                    <a:gd name="T39" fmla="*/ 333 h 355"/>
                    <a:gd name="T40" fmla="*/ 40 w 367"/>
                    <a:gd name="T41" fmla="*/ 348 h 355"/>
                    <a:gd name="T42" fmla="*/ 35 w 367"/>
                    <a:gd name="T43" fmla="*/ 355 h 355"/>
                    <a:gd name="T44" fmla="*/ 21 w 367"/>
                    <a:gd name="T45" fmla="*/ 343 h 355"/>
                    <a:gd name="T46" fmla="*/ 0 w 367"/>
                    <a:gd name="T47" fmla="*/ 329 h 355"/>
                    <a:gd name="T48" fmla="*/ 12 w 367"/>
                    <a:gd name="T49" fmla="*/ 293 h 355"/>
                    <a:gd name="T50" fmla="*/ 19 w 367"/>
                    <a:gd name="T51" fmla="*/ 277 h 355"/>
                    <a:gd name="T52" fmla="*/ 28 w 367"/>
                    <a:gd name="T53" fmla="*/ 260 h 355"/>
                    <a:gd name="T54" fmla="*/ 23 w 367"/>
                    <a:gd name="T55" fmla="*/ 236 h 355"/>
                    <a:gd name="T56" fmla="*/ 38 w 367"/>
                    <a:gd name="T57" fmla="*/ 222 h 355"/>
                    <a:gd name="T58" fmla="*/ 28 w 367"/>
                    <a:gd name="T59" fmla="*/ 201 h 355"/>
                    <a:gd name="T60" fmla="*/ 21 w 367"/>
                    <a:gd name="T61" fmla="*/ 184 h 355"/>
                    <a:gd name="T62" fmla="*/ 26 w 367"/>
                    <a:gd name="T63" fmla="*/ 172 h 355"/>
                    <a:gd name="T64" fmla="*/ 52 w 367"/>
                    <a:gd name="T65" fmla="*/ 142 h 355"/>
                    <a:gd name="T66" fmla="*/ 64 w 367"/>
                    <a:gd name="T67" fmla="*/ 127 h 355"/>
                    <a:gd name="T68" fmla="*/ 80 w 367"/>
                    <a:gd name="T69" fmla="*/ 127 h 355"/>
                    <a:gd name="T70" fmla="*/ 90 w 367"/>
                    <a:gd name="T71" fmla="*/ 132 h 355"/>
                    <a:gd name="T72" fmla="*/ 94 w 367"/>
                    <a:gd name="T73" fmla="*/ 116 h 355"/>
                    <a:gd name="T74" fmla="*/ 94 w 367"/>
                    <a:gd name="T75" fmla="*/ 92 h 355"/>
                    <a:gd name="T76" fmla="*/ 109 w 367"/>
                    <a:gd name="T77" fmla="*/ 71 h 355"/>
                    <a:gd name="T78" fmla="*/ 106 w 367"/>
                    <a:gd name="T79" fmla="*/ 66 h 355"/>
                    <a:gd name="T80" fmla="*/ 97 w 367"/>
                    <a:gd name="T81" fmla="*/ 75 h 355"/>
                    <a:gd name="T82" fmla="*/ 66 w 367"/>
                    <a:gd name="T83" fmla="*/ 52 h 355"/>
                    <a:gd name="T84" fmla="*/ 47 w 367"/>
                    <a:gd name="T85" fmla="*/ 28 h 355"/>
                    <a:gd name="T86" fmla="*/ 120 w 367"/>
                    <a:gd name="T87" fmla="*/ 26 h 355"/>
                    <a:gd name="T88" fmla="*/ 201 w 367"/>
                    <a:gd name="T89" fmla="*/ 0 h 355"/>
                    <a:gd name="T90" fmla="*/ 220 w 367"/>
                    <a:gd name="T91" fmla="*/ 16 h 355"/>
                    <a:gd name="T92" fmla="*/ 248 w 367"/>
                    <a:gd name="T93" fmla="*/ 9 h 355"/>
                    <a:gd name="T94" fmla="*/ 272 w 367"/>
                    <a:gd name="T95" fmla="*/ 9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7" h="355">
                      <a:moveTo>
                        <a:pt x="272" y="9"/>
                      </a:moveTo>
                      <a:lnTo>
                        <a:pt x="272" y="9"/>
                      </a:lnTo>
                      <a:lnTo>
                        <a:pt x="286" y="9"/>
                      </a:lnTo>
                      <a:lnTo>
                        <a:pt x="326" y="0"/>
                      </a:lnTo>
                      <a:lnTo>
                        <a:pt x="331" y="0"/>
                      </a:lnTo>
                      <a:lnTo>
                        <a:pt x="336" y="4"/>
                      </a:lnTo>
                      <a:lnTo>
                        <a:pt x="343" y="19"/>
                      </a:lnTo>
                      <a:lnTo>
                        <a:pt x="348" y="21"/>
                      </a:lnTo>
                      <a:lnTo>
                        <a:pt x="357" y="26"/>
                      </a:lnTo>
                      <a:lnTo>
                        <a:pt x="367" y="26"/>
                      </a:lnTo>
                      <a:lnTo>
                        <a:pt x="355" y="54"/>
                      </a:lnTo>
                      <a:lnTo>
                        <a:pt x="352" y="66"/>
                      </a:lnTo>
                      <a:lnTo>
                        <a:pt x="350" y="73"/>
                      </a:lnTo>
                      <a:lnTo>
                        <a:pt x="350" y="85"/>
                      </a:lnTo>
                      <a:lnTo>
                        <a:pt x="345" y="87"/>
                      </a:lnTo>
                      <a:lnTo>
                        <a:pt x="338" y="87"/>
                      </a:lnTo>
                      <a:lnTo>
                        <a:pt x="336" y="87"/>
                      </a:lnTo>
                      <a:lnTo>
                        <a:pt x="336" y="90"/>
                      </a:lnTo>
                      <a:lnTo>
                        <a:pt x="338" y="97"/>
                      </a:lnTo>
                      <a:lnTo>
                        <a:pt x="340" y="99"/>
                      </a:lnTo>
                      <a:lnTo>
                        <a:pt x="345" y="101"/>
                      </a:lnTo>
                      <a:lnTo>
                        <a:pt x="348" y="101"/>
                      </a:lnTo>
                      <a:lnTo>
                        <a:pt x="348" y="104"/>
                      </a:lnTo>
                      <a:lnTo>
                        <a:pt x="348" y="109"/>
                      </a:lnTo>
                      <a:lnTo>
                        <a:pt x="348" y="113"/>
                      </a:lnTo>
                      <a:lnTo>
                        <a:pt x="345" y="120"/>
                      </a:lnTo>
                      <a:lnTo>
                        <a:pt x="333" y="127"/>
                      </a:lnTo>
                      <a:lnTo>
                        <a:pt x="322" y="125"/>
                      </a:lnTo>
                      <a:lnTo>
                        <a:pt x="317" y="125"/>
                      </a:lnTo>
                      <a:lnTo>
                        <a:pt x="319" y="135"/>
                      </a:lnTo>
                      <a:lnTo>
                        <a:pt x="319" y="137"/>
                      </a:lnTo>
                      <a:lnTo>
                        <a:pt x="319" y="142"/>
                      </a:lnTo>
                      <a:lnTo>
                        <a:pt x="319" y="146"/>
                      </a:lnTo>
                      <a:lnTo>
                        <a:pt x="310" y="163"/>
                      </a:lnTo>
                      <a:lnTo>
                        <a:pt x="307" y="168"/>
                      </a:lnTo>
                      <a:lnTo>
                        <a:pt x="303" y="165"/>
                      </a:lnTo>
                      <a:lnTo>
                        <a:pt x="300" y="163"/>
                      </a:lnTo>
                      <a:lnTo>
                        <a:pt x="298" y="161"/>
                      </a:lnTo>
                      <a:lnTo>
                        <a:pt x="288" y="149"/>
                      </a:lnTo>
                      <a:lnTo>
                        <a:pt x="284" y="144"/>
                      </a:lnTo>
                      <a:lnTo>
                        <a:pt x="281" y="142"/>
                      </a:lnTo>
                      <a:lnTo>
                        <a:pt x="272" y="142"/>
                      </a:lnTo>
                      <a:lnTo>
                        <a:pt x="270" y="142"/>
                      </a:lnTo>
                      <a:lnTo>
                        <a:pt x="267" y="144"/>
                      </a:lnTo>
                      <a:lnTo>
                        <a:pt x="265" y="146"/>
                      </a:lnTo>
                      <a:lnTo>
                        <a:pt x="260" y="158"/>
                      </a:lnTo>
                      <a:lnTo>
                        <a:pt x="255" y="165"/>
                      </a:lnTo>
                      <a:lnTo>
                        <a:pt x="253" y="170"/>
                      </a:lnTo>
                      <a:lnTo>
                        <a:pt x="251" y="172"/>
                      </a:lnTo>
                      <a:lnTo>
                        <a:pt x="251" y="175"/>
                      </a:lnTo>
                      <a:lnTo>
                        <a:pt x="253" y="180"/>
                      </a:lnTo>
                      <a:lnTo>
                        <a:pt x="260" y="187"/>
                      </a:lnTo>
                      <a:lnTo>
                        <a:pt x="262" y="189"/>
                      </a:lnTo>
                      <a:lnTo>
                        <a:pt x="262" y="191"/>
                      </a:lnTo>
                      <a:lnTo>
                        <a:pt x="262" y="194"/>
                      </a:lnTo>
                      <a:lnTo>
                        <a:pt x="262" y="196"/>
                      </a:lnTo>
                      <a:lnTo>
                        <a:pt x="258" y="201"/>
                      </a:lnTo>
                      <a:lnTo>
                        <a:pt x="260" y="208"/>
                      </a:lnTo>
                      <a:lnTo>
                        <a:pt x="267" y="213"/>
                      </a:lnTo>
                      <a:lnTo>
                        <a:pt x="272" y="220"/>
                      </a:lnTo>
                      <a:lnTo>
                        <a:pt x="270" y="232"/>
                      </a:lnTo>
                      <a:lnTo>
                        <a:pt x="265" y="236"/>
                      </a:lnTo>
                      <a:lnTo>
                        <a:pt x="255" y="260"/>
                      </a:lnTo>
                      <a:lnTo>
                        <a:pt x="255" y="267"/>
                      </a:lnTo>
                      <a:lnTo>
                        <a:pt x="234" y="270"/>
                      </a:lnTo>
                      <a:lnTo>
                        <a:pt x="220" y="274"/>
                      </a:lnTo>
                      <a:lnTo>
                        <a:pt x="208" y="279"/>
                      </a:lnTo>
                      <a:lnTo>
                        <a:pt x="199" y="281"/>
                      </a:lnTo>
                      <a:lnTo>
                        <a:pt x="189" y="288"/>
                      </a:lnTo>
                      <a:lnTo>
                        <a:pt x="187" y="288"/>
                      </a:lnTo>
                      <a:lnTo>
                        <a:pt x="177" y="288"/>
                      </a:lnTo>
                      <a:lnTo>
                        <a:pt x="173" y="291"/>
                      </a:lnTo>
                      <a:lnTo>
                        <a:pt x="165" y="293"/>
                      </a:lnTo>
                      <a:lnTo>
                        <a:pt x="163" y="296"/>
                      </a:lnTo>
                      <a:lnTo>
                        <a:pt x="158" y="298"/>
                      </a:lnTo>
                      <a:lnTo>
                        <a:pt x="146" y="305"/>
                      </a:lnTo>
                      <a:lnTo>
                        <a:pt x="139" y="317"/>
                      </a:lnTo>
                      <a:lnTo>
                        <a:pt x="132" y="319"/>
                      </a:lnTo>
                      <a:lnTo>
                        <a:pt x="118" y="329"/>
                      </a:lnTo>
                      <a:lnTo>
                        <a:pt x="99" y="333"/>
                      </a:lnTo>
                      <a:lnTo>
                        <a:pt x="73" y="350"/>
                      </a:lnTo>
                      <a:lnTo>
                        <a:pt x="54" y="345"/>
                      </a:lnTo>
                      <a:lnTo>
                        <a:pt x="40" y="345"/>
                      </a:lnTo>
                      <a:lnTo>
                        <a:pt x="40" y="348"/>
                      </a:lnTo>
                      <a:lnTo>
                        <a:pt x="38" y="350"/>
                      </a:lnTo>
                      <a:lnTo>
                        <a:pt x="38" y="350"/>
                      </a:lnTo>
                      <a:lnTo>
                        <a:pt x="38" y="352"/>
                      </a:lnTo>
                      <a:lnTo>
                        <a:pt x="35" y="355"/>
                      </a:lnTo>
                      <a:lnTo>
                        <a:pt x="33" y="355"/>
                      </a:lnTo>
                      <a:lnTo>
                        <a:pt x="33" y="350"/>
                      </a:lnTo>
                      <a:lnTo>
                        <a:pt x="26" y="348"/>
                      </a:lnTo>
                      <a:lnTo>
                        <a:pt x="21" y="343"/>
                      </a:lnTo>
                      <a:lnTo>
                        <a:pt x="16" y="336"/>
                      </a:lnTo>
                      <a:lnTo>
                        <a:pt x="5" y="333"/>
                      </a:lnTo>
                      <a:lnTo>
                        <a:pt x="2" y="331"/>
                      </a:lnTo>
                      <a:lnTo>
                        <a:pt x="0" y="329"/>
                      </a:lnTo>
                      <a:lnTo>
                        <a:pt x="0" y="315"/>
                      </a:lnTo>
                      <a:lnTo>
                        <a:pt x="9" y="303"/>
                      </a:lnTo>
                      <a:lnTo>
                        <a:pt x="12" y="298"/>
                      </a:lnTo>
                      <a:lnTo>
                        <a:pt x="12" y="293"/>
                      </a:lnTo>
                      <a:lnTo>
                        <a:pt x="9" y="286"/>
                      </a:lnTo>
                      <a:lnTo>
                        <a:pt x="9" y="284"/>
                      </a:lnTo>
                      <a:lnTo>
                        <a:pt x="9" y="281"/>
                      </a:lnTo>
                      <a:lnTo>
                        <a:pt x="19" y="277"/>
                      </a:lnTo>
                      <a:lnTo>
                        <a:pt x="35" y="272"/>
                      </a:lnTo>
                      <a:lnTo>
                        <a:pt x="33" y="265"/>
                      </a:lnTo>
                      <a:lnTo>
                        <a:pt x="31" y="262"/>
                      </a:lnTo>
                      <a:lnTo>
                        <a:pt x="28" y="260"/>
                      </a:lnTo>
                      <a:lnTo>
                        <a:pt x="28" y="255"/>
                      </a:lnTo>
                      <a:lnTo>
                        <a:pt x="26" y="248"/>
                      </a:lnTo>
                      <a:lnTo>
                        <a:pt x="23" y="239"/>
                      </a:lnTo>
                      <a:lnTo>
                        <a:pt x="23" y="236"/>
                      </a:lnTo>
                      <a:lnTo>
                        <a:pt x="26" y="232"/>
                      </a:lnTo>
                      <a:lnTo>
                        <a:pt x="28" y="232"/>
                      </a:lnTo>
                      <a:lnTo>
                        <a:pt x="42" y="227"/>
                      </a:lnTo>
                      <a:lnTo>
                        <a:pt x="38" y="222"/>
                      </a:lnTo>
                      <a:lnTo>
                        <a:pt x="31" y="220"/>
                      </a:lnTo>
                      <a:lnTo>
                        <a:pt x="31" y="217"/>
                      </a:lnTo>
                      <a:lnTo>
                        <a:pt x="28" y="213"/>
                      </a:lnTo>
                      <a:lnTo>
                        <a:pt x="28" y="201"/>
                      </a:lnTo>
                      <a:lnTo>
                        <a:pt x="28" y="196"/>
                      </a:lnTo>
                      <a:lnTo>
                        <a:pt x="26" y="194"/>
                      </a:lnTo>
                      <a:lnTo>
                        <a:pt x="23" y="187"/>
                      </a:lnTo>
                      <a:lnTo>
                        <a:pt x="21" y="184"/>
                      </a:lnTo>
                      <a:lnTo>
                        <a:pt x="21" y="182"/>
                      </a:lnTo>
                      <a:lnTo>
                        <a:pt x="21" y="180"/>
                      </a:lnTo>
                      <a:lnTo>
                        <a:pt x="21" y="177"/>
                      </a:lnTo>
                      <a:lnTo>
                        <a:pt x="26" y="172"/>
                      </a:lnTo>
                      <a:lnTo>
                        <a:pt x="33" y="168"/>
                      </a:lnTo>
                      <a:lnTo>
                        <a:pt x="42" y="161"/>
                      </a:lnTo>
                      <a:lnTo>
                        <a:pt x="49" y="146"/>
                      </a:lnTo>
                      <a:lnTo>
                        <a:pt x="52" y="142"/>
                      </a:lnTo>
                      <a:lnTo>
                        <a:pt x="54" y="139"/>
                      </a:lnTo>
                      <a:lnTo>
                        <a:pt x="52" y="127"/>
                      </a:lnTo>
                      <a:lnTo>
                        <a:pt x="61" y="127"/>
                      </a:lnTo>
                      <a:lnTo>
                        <a:pt x="64" y="127"/>
                      </a:lnTo>
                      <a:lnTo>
                        <a:pt x="66" y="130"/>
                      </a:lnTo>
                      <a:lnTo>
                        <a:pt x="71" y="127"/>
                      </a:lnTo>
                      <a:lnTo>
                        <a:pt x="78" y="125"/>
                      </a:lnTo>
                      <a:lnTo>
                        <a:pt x="80" y="127"/>
                      </a:lnTo>
                      <a:lnTo>
                        <a:pt x="83" y="127"/>
                      </a:lnTo>
                      <a:lnTo>
                        <a:pt x="85" y="130"/>
                      </a:lnTo>
                      <a:lnTo>
                        <a:pt x="87" y="132"/>
                      </a:lnTo>
                      <a:lnTo>
                        <a:pt x="90" y="132"/>
                      </a:lnTo>
                      <a:lnTo>
                        <a:pt x="94" y="132"/>
                      </a:lnTo>
                      <a:lnTo>
                        <a:pt x="94" y="130"/>
                      </a:lnTo>
                      <a:lnTo>
                        <a:pt x="97" y="123"/>
                      </a:lnTo>
                      <a:lnTo>
                        <a:pt x="94" y="116"/>
                      </a:lnTo>
                      <a:lnTo>
                        <a:pt x="94" y="104"/>
                      </a:lnTo>
                      <a:lnTo>
                        <a:pt x="92" y="99"/>
                      </a:lnTo>
                      <a:lnTo>
                        <a:pt x="92" y="97"/>
                      </a:lnTo>
                      <a:lnTo>
                        <a:pt x="94" y="92"/>
                      </a:lnTo>
                      <a:lnTo>
                        <a:pt x="97" y="87"/>
                      </a:lnTo>
                      <a:lnTo>
                        <a:pt x="109" y="73"/>
                      </a:lnTo>
                      <a:lnTo>
                        <a:pt x="109" y="71"/>
                      </a:lnTo>
                      <a:lnTo>
                        <a:pt x="109" y="71"/>
                      </a:lnTo>
                      <a:lnTo>
                        <a:pt x="109" y="68"/>
                      </a:lnTo>
                      <a:lnTo>
                        <a:pt x="109" y="68"/>
                      </a:lnTo>
                      <a:lnTo>
                        <a:pt x="109" y="66"/>
                      </a:lnTo>
                      <a:lnTo>
                        <a:pt x="106" y="66"/>
                      </a:lnTo>
                      <a:lnTo>
                        <a:pt x="102" y="68"/>
                      </a:lnTo>
                      <a:lnTo>
                        <a:pt x="99" y="71"/>
                      </a:lnTo>
                      <a:lnTo>
                        <a:pt x="99" y="71"/>
                      </a:lnTo>
                      <a:lnTo>
                        <a:pt x="97" y="75"/>
                      </a:lnTo>
                      <a:lnTo>
                        <a:pt x="92" y="75"/>
                      </a:lnTo>
                      <a:lnTo>
                        <a:pt x="87" y="75"/>
                      </a:lnTo>
                      <a:lnTo>
                        <a:pt x="66" y="61"/>
                      </a:lnTo>
                      <a:lnTo>
                        <a:pt x="66" y="52"/>
                      </a:lnTo>
                      <a:lnTo>
                        <a:pt x="66" y="49"/>
                      </a:lnTo>
                      <a:lnTo>
                        <a:pt x="66" y="45"/>
                      </a:lnTo>
                      <a:lnTo>
                        <a:pt x="66" y="42"/>
                      </a:lnTo>
                      <a:lnTo>
                        <a:pt x="47" y="28"/>
                      </a:lnTo>
                      <a:lnTo>
                        <a:pt x="68" y="21"/>
                      </a:lnTo>
                      <a:lnTo>
                        <a:pt x="80" y="21"/>
                      </a:lnTo>
                      <a:lnTo>
                        <a:pt x="111" y="26"/>
                      </a:lnTo>
                      <a:lnTo>
                        <a:pt x="120" y="26"/>
                      </a:lnTo>
                      <a:lnTo>
                        <a:pt x="161" y="16"/>
                      </a:lnTo>
                      <a:lnTo>
                        <a:pt x="175" y="9"/>
                      </a:lnTo>
                      <a:lnTo>
                        <a:pt x="194" y="0"/>
                      </a:lnTo>
                      <a:lnTo>
                        <a:pt x="201" y="0"/>
                      </a:lnTo>
                      <a:lnTo>
                        <a:pt x="203" y="2"/>
                      </a:lnTo>
                      <a:lnTo>
                        <a:pt x="210" y="9"/>
                      </a:lnTo>
                      <a:lnTo>
                        <a:pt x="215" y="14"/>
                      </a:lnTo>
                      <a:lnTo>
                        <a:pt x="220" y="16"/>
                      </a:lnTo>
                      <a:lnTo>
                        <a:pt x="227" y="16"/>
                      </a:lnTo>
                      <a:lnTo>
                        <a:pt x="232" y="16"/>
                      </a:lnTo>
                      <a:lnTo>
                        <a:pt x="236" y="14"/>
                      </a:lnTo>
                      <a:lnTo>
                        <a:pt x="248" y="9"/>
                      </a:lnTo>
                      <a:lnTo>
                        <a:pt x="253" y="7"/>
                      </a:lnTo>
                      <a:lnTo>
                        <a:pt x="258" y="7"/>
                      </a:lnTo>
                      <a:lnTo>
                        <a:pt x="258" y="7"/>
                      </a:lnTo>
                      <a:lnTo>
                        <a:pt x="272" y="9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1" name="Freeform 37">
                  <a:extLst>
                    <a:ext uri="{FF2B5EF4-FFF2-40B4-BE49-F238E27FC236}">
                      <a16:creationId xmlns:a16="http://schemas.microsoft.com/office/drawing/2014/main" id="{7A46E710-84E7-4B98-B0C0-6FE57EE616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7662" y="1390650"/>
                  <a:ext cx="360759" cy="391716"/>
                </a:xfrm>
                <a:custGeom>
                  <a:avLst/>
                  <a:gdLst>
                    <a:gd name="T0" fmla="*/ 26 w 303"/>
                    <a:gd name="T1" fmla="*/ 38 h 329"/>
                    <a:gd name="T2" fmla="*/ 48 w 303"/>
                    <a:gd name="T3" fmla="*/ 19 h 329"/>
                    <a:gd name="T4" fmla="*/ 66 w 303"/>
                    <a:gd name="T5" fmla="*/ 14 h 329"/>
                    <a:gd name="T6" fmla="*/ 76 w 303"/>
                    <a:gd name="T7" fmla="*/ 12 h 329"/>
                    <a:gd name="T8" fmla="*/ 92 w 303"/>
                    <a:gd name="T9" fmla="*/ 21 h 329"/>
                    <a:gd name="T10" fmla="*/ 126 w 303"/>
                    <a:gd name="T11" fmla="*/ 17 h 329"/>
                    <a:gd name="T12" fmla="*/ 152 w 303"/>
                    <a:gd name="T13" fmla="*/ 24 h 329"/>
                    <a:gd name="T14" fmla="*/ 168 w 303"/>
                    <a:gd name="T15" fmla="*/ 47 h 329"/>
                    <a:gd name="T16" fmla="*/ 192 w 303"/>
                    <a:gd name="T17" fmla="*/ 43 h 329"/>
                    <a:gd name="T18" fmla="*/ 199 w 303"/>
                    <a:gd name="T19" fmla="*/ 33 h 329"/>
                    <a:gd name="T20" fmla="*/ 213 w 303"/>
                    <a:gd name="T21" fmla="*/ 40 h 329"/>
                    <a:gd name="T22" fmla="*/ 223 w 303"/>
                    <a:gd name="T23" fmla="*/ 57 h 329"/>
                    <a:gd name="T24" fmla="*/ 253 w 303"/>
                    <a:gd name="T25" fmla="*/ 47 h 329"/>
                    <a:gd name="T26" fmla="*/ 296 w 303"/>
                    <a:gd name="T27" fmla="*/ 31 h 329"/>
                    <a:gd name="T28" fmla="*/ 294 w 303"/>
                    <a:gd name="T29" fmla="*/ 55 h 329"/>
                    <a:gd name="T30" fmla="*/ 303 w 303"/>
                    <a:gd name="T31" fmla="*/ 83 h 329"/>
                    <a:gd name="T32" fmla="*/ 298 w 303"/>
                    <a:gd name="T33" fmla="*/ 97 h 329"/>
                    <a:gd name="T34" fmla="*/ 272 w 303"/>
                    <a:gd name="T35" fmla="*/ 152 h 329"/>
                    <a:gd name="T36" fmla="*/ 272 w 303"/>
                    <a:gd name="T37" fmla="*/ 175 h 329"/>
                    <a:gd name="T38" fmla="*/ 272 w 303"/>
                    <a:gd name="T39" fmla="*/ 187 h 329"/>
                    <a:gd name="T40" fmla="*/ 260 w 303"/>
                    <a:gd name="T41" fmla="*/ 190 h 329"/>
                    <a:gd name="T42" fmla="*/ 249 w 303"/>
                    <a:gd name="T43" fmla="*/ 208 h 329"/>
                    <a:gd name="T44" fmla="*/ 230 w 303"/>
                    <a:gd name="T45" fmla="*/ 239 h 329"/>
                    <a:gd name="T46" fmla="*/ 242 w 303"/>
                    <a:gd name="T47" fmla="*/ 263 h 329"/>
                    <a:gd name="T48" fmla="*/ 223 w 303"/>
                    <a:gd name="T49" fmla="*/ 277 h 329"/>
                    <a:gd name="T50" fmla="*/ 215 w 303"/>
                    <a:gd name="T51" fmla="*/ 291 h 329"/>
                    <a:gd name="T52" fmla="*/ 213 w 303"/>
                    <a:gd name="T53" fmla="*/ 301 h 329"/>
                    <a:gd name="T54" fmla="*/ 204 w 303"/>
                    <a:gd name="T55" fmla="*/ 306 h 329"/>
                    <a:gd name="T56" fmla="*/ 133 w 303"/>
                    <a:gd name="T57" fmla="*/ 320 h 329"/>
                    <a:gd name="T58" fmla="*/ 128 w 303"/>
                    <a:gd name="T59" fmla="*/ 320 h 329"/>
                    <a:gd name="T60" fmla="*/ 102 w 303"/>
                    <a:gd name="T61" fmla="*/ 329 h 329"/>
                    <a:gd name="T62" fmla="*/ 78 w 303"/>
                    <a:gd name="T63" fmla="*/ 315 h 329"/>
                    <a:gd name="T64" fmla="*/ 52 w 303"/>
                    <a:gd name="T65" fmla="*/ 313 h 329"/>
                    <a:gd name="T66" fmla="*/ 55 w 303"/>
                    <a:gd name="T67" fmla="*/ 282 h 329"/>
                    <a:gd name="T68" fmla="*/ 45 w 303"/>
                    <a:gd name="T69" fmla="*/ 251 h 329"/>
                    <a:gd name="T70" fmla="*/ 38 w 303"/>
                    <a:gd name="T71" fmla="*/ 237 h 329"/>
                    <a:gd name="T72" fmla="*/ 36 w 303"/>
                    <a:gd name="T73" fmla="*/ 218 h 329"/>
                    <a:gd name="T74" fmla="*/ 40 w 303"/>
                    <a:gd name="T75" fmla="*/ 211 h 329"/>
                    <a:gd name="T76" fmla="*/ 48 w 303"/>
                    <a:gd name="T77" fmla="*/ 197 h 329"/>
                    <a:gd name="T78" fmla="*/ 57 w 303"/>
                    <a:gd name="T79" fmla="*/ 182 h 329"/>
                    <a:gd name="T80" fmla="*/ 66 w 303"/>
                    <a:gd name="T81" fmla="*/ 173 h 329"/>
                    <a:gd name="T82" fmla="*/ 92 w 303"/>
                    <a:gd name="T83" fmla="*/ 145 h 329"/>
                    <a:gd name="T84" fmla="*/ 76 w 303"/>
                    <a:gd name="T85" fmla="*/ 137 h 329"/>
                    <a:gd name="T86" fmla="*/ 48 w 303"/>
                    <a:gd name="T87" fmla="*/ 133 h 329"/>
                    <a:gd name="T88" fmla="*/ 38 w 303"/>
                    <a:gd name="T89" fmla="*/ 107 h 329"/>
                    <a:gd name="T90" fmla="*/ 40 w 303"/>
                    <a:gd name="T91" fmla="*/ 95 h 329"/>
                    <a:gd name="T92" fmla="*/ 21 w 303"/>
                    <a:gd name="T93" fmla="*/ 88 h 329"/>
                    <a:gd name="T94" fmla="*/ 12 w 303"/>
                    <a:gd name="T95" fmla="*/ 88 h 329"/>
                    <a:gd name="T96" fmla="*/ 10 w 303"/>
                    <a:gd name="T97" fmla="*/ 81 h 329"/>
                    <a:gd name="T98" fmla="*/ 19 w 303"/>
                    <a:gd name="T99" fmla="*/ 62 h 329"/>
                    <a:gd name="T100" fmla="*/ 29 w 303"/>
                    <a:gd name="T101" fmla="*/ 40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03" h="329">
                      <a:moveTo>
                        <a:pt x="29" y="40"/>
                      </a:moveTo>
                      <a:lnTo>
                        <a:pt x="29" y="40"/>
                      </a:lnTo>
                      <a:lnTo>
                        <a:pt x="29" y="38"/>
                      </a:lnTo>
                      <a:lnTo>
                        <a:pt x="26" y="38"/>
                      </a:lnTo>
                      <a:lnTo>
                        <a:pt x="29" y="38"/>
                      </a:lnTo>
                      <a:lnTo>
                        <a:pt x="40" y="29"/>
                      </a:lnTo>
                      <a:lnTo>
                        <a:pt x="43" y="24"/>
                      </a:lnTo>
                      <a:lnTo>
                        <a:pt x="48" y="19"/>
                      </a:lnTo>
                      <a:lnTo>
                        <a:pt x="52" y="17"/>
                      </a:lnTo>
                      <a:lnTo>
                        <a:pt x="57" y="19"/>
                      </a:lnTo>
                      <a:lnTo>
                        <a:pt x="62" y="19"/>
                      </a:lnTo>
                      <a:lnTo>
                        <a:pt x="66" y="14"/>
                      </a:lnTo>
                      <a:lnTo>
                        <a:pt x="69" y="7"/>
                      </a:lnTo>
                      <a:lnTo>
                        <a:pt x="71" y="2"/>
                      </a:lnTo>
                      <a:lnTo>
                        <a:pt x="76" y="0"/>
                      </a:lnTo>
                      <a:lnTo>
                        <a:pt x="76" y="12"/>
                      </a:lnTo>
                      <a:lnTo>
                        <a:pt x="78" y="24"/>
                      </a:lnTo>
                      <a:lnTo>
                        <a:pt x="88" y="26"/>
                      </a:lnTo>
                      <a:lnTo>
                        <a:pt x="90" y="24"/>
                      </a:lnTo>
                      <a:lnTo>
                        <a:pt x="92" y="21"/>
                      </a:lnTo>
                      <a:lnTo>
                        <a:pt x="92" y="19"/>
                      </a:lnTo>
                      <a:lnTo>
                        <a:pt x="97" y="17"/>
                      </a:lnTo>
                      <a:lnTo>
                        <a:pt x="104" y="19"/>
                      </a:lnTo>
                      <a:lnTo>
                        <a:pt x="126" y="17"/>
                      </a:lnTo>
                      <a:lnTo>
                        <a:pt x="135" y="12"/>
                      </a:lnTo>
                      <a:lnTo>
                        <a:pt x="140" y="14"/>
                      </a:lnTo>
                      <a:lnTo>
                        <a:pt x="147" y="21"/>
                      </a:lnTo>
                      <a:lnTo>
                        <a:pt x="152" y="24"/>
                      </a:lnTo>
                      <a:lnTo>
                        <a:pt x="168" y="26"/>
                      </a:lnTo>
                      <a:lnTo>
                        <a:pt x="163" y="40"/>
                      </a:lnTo>
                      <a:lnTo>
                        <a:pt x="163" y="45"/>
                      </a:lnTo>
                      <a:lnTo>
                        <a:pt x="168" y="47"/>
                      </a:lnTo>
                      <a:lnTo>
                        <a:pt x="173" y="47"/>
                      </a:lnTo>
                      <a:lnTo>
                        <a:pt x="180" y="47"/>
                      </a:lnTo>
                      <a:lnTo>
                        <a:pt x="187" y="47"/>
                      </a:lnTo>
                      <a:lnTo>
                        <a:pt x="192" y="43"/>
                      </a:lnTo>
                      <a:lnTo>
                        <a:pt x="194" y="40"/>
                      </a:lnTo>
                      <a:lnTo>
                        <a:pt x="194" y="38"/>
                      </a:lnTo>
                      <a:lnTo>
                        <a:pt x="194" y="36"/>
                      </a:lnTo>
                      <a:lnTo>
                        <a:pt x="199" y="33"/>
                      </a:lnTo>
                      <a:lnTo>
                        <a:pt x="201" y="33"/>
                      </a:lnTo>
                      <a:lnTo>
                        <a:pt x="204" y="38"/>
                      </a:lnTo>
                      <a:lnTo>
                        <a:pt x="208" y="38"/>
                      </a:lnTo>
                      <a:lnTo>
                        <a:pt x="213" y="40"/>
                      </a:lnTo>
                      <a:lnTo>
                        <a:pt x="215" y="45"/>
                      </a:lnTo>
                      <a:lnTo>
                        <a:pt x="218" y="55"/>
                      </a:lnTo>
                      <a:lnTo>
                        <a:pt x="218" y="59"/>
                      </a:lnTo>
                      <a:lnTo>
                        <a:pt x="223" y="57"/>
                      </a:lnTo>
                      <a:lnTo>
                        <a:pt x="232" y="50"/>
                      </a:lnTo>
                      <a:lnTo>
                        <a:pt x="237" y="47"/>
                      </a:lnTo>
                      <a:lnTo>
                        <a:pt x="242" y="45"/>
                      </a:lnTo>
                      <a:lnTo>
                        <a:pt x="253" y="47"/>
                      </a:lnTo>
                      <a:lnTo>
                        <a:pt x="258" y="47"/>
                      </a:lnTo>
                      <a:lnTo>
                        <a:pt x="282" y="40"/>
                      </a:lnTo>
                      <a:lnTo>
                        <a:pt x="291" y="36"/>
                      </a:lnTo>
                      <a:lnTo>
                        <a:pt x="296" y="31"/>
                      </a:lnTo>
                      <a:lnTo>
                        <a:pt x="296" y="33"/>
                      </a:lnTo>
                      <a:lnTo>
                        <a:pt x="298" y="43"/>
                      </a:lnTo>
                      <a:lnTo>
                        <a:pt x="296" y="47"/>
                      </a:lnTo>
                      <a:lnTo>
                        <a:pt x="294" y="55"/>
                      </a:lnTo>
                      <a:lnTo>
                        <a:pt x="294" y="64"/>
                      </a:lnTo>
                      <a:lnTo>
                        <a:pt x="296" y="66"/>
                      </a:lnTo>
                      <a:lnTo>
                        <a:pt x="298" y="76"/>
                      </a:lnTo>
                      <a:lnTo>
                        <a:pt x="303" y="83"/>
                      </a:lnTo>
                      <a:lnTo>
                        <a:pt x="303" y="88"/>
                      </a:lnTo>
                      <a:lnTo>
                        <a:pt x="303" y="92"/>
                      </a:lnTo>
                      <a:lnTo>
                        <a:pt x="301" y="95"/>
                      </a:lnTo>
                      <a:lnTo>
                        <a:pt x="298" y="97"/>
                      </a:lnTo>
                      <a:lnTo>
                        <a:pt x="298" y="100"/>
                      </a:lnTo>
                      <a:lnTo>
                        <a:pt x="294" y="102"/>
                      </a:lnTo>
                      <a:lnTo>
                        <a:pt x="284" y="116"/>
                      </a:lnTo>
                      <a:lnTo>
                        <a:pt x="272" y="152"/>
                      </a:lnTo>
                      <a:lnTo>
                        <a:pt x="270" y="163"/>
                      </a:lnTo>
                      <a:lnTo>
                        <a:pt x="270" y="168"/>
                      </a:lnTo>
                      <a:lnTo>
                        <a:pt x="270" y="173"/>
                      </a:lnTo>
                      <a:lnTo>
                        <a:pt x="272" y="175"/>
                      </a:lnTo>
                      <a:lnTo>
                        <a:pt x="272" y="178"/>
                      </a:lnTo>
                      <a:lnTo>
                        <a:pt x="275" y="180"/>
                      </a:lnTo>
                      <a:lnTo>
                        <a:pt x="275" y="185"/>
                      </a:lnTo>
                      <a:lnTo>
                        <a:pt x="272" y="187"/>
                      </a:lnTo>
                      <a:lnTo>
                        <a:pt x="270" y="187"/>
                      </a:lnTo>
                      <a:lnTo>
                        <a:pt x="268" y="187"/>
                      </a:lnTo>
                      <a:lnTo>
                        <a:pt x="265" y="187"/>
                      </a:lnTo>
                      <a:lnTo>
                        <a:pt x="260" y="190"/>
                      </a:lnTo>
                      <a:lnTo>
                        <a:pt x="258" y="192"/>
                      </a:lnTo>
                      <a:lnTo>
                        <a:pt x="253" y="199"/>
                      </a:lnTo>
                      <a:lnTo>
                        <a:pt x="251" y="206"/>
                      </a:lnTo>
                      <a:lnTo>
                        <a:pt x="249" y="208"/>
                      </a:lnTo>
                      <a:lnTo>
                        <a:pt x="246" y="211"/>
                      </a:lnTo>
                      <a:lnTo>
                        <a:pt x="242" y="211"/>
                      </a:lnTo>
                      <a:lnTo>
                        <a:pt x="232" y="218"/>
                      </a:lnTo>
                      <a:lnTo>
                        <a:pt x="230" y="239"/>
                      </a:lnTo>
                      <a:lnTo>
                        <a:pt x="230" y="246"/>
                      </a:lnTo>
                      <a:lnTo>
                        <a:pt x="232" y="253"/>
                      </a:lnTo>
                      <a:lnTo>
                        <a:pt x="234" y="258"/>
                      </a:lnTo>
                      <a:lnTo>
                        <a:pt x="242" y="263"/>
                      </a:lnTo>
                      <a:lnTo>
                        <a:pt x="230" y="265"/>
                      </a:lnTo>
                      <a:lnTo>
                        <a:pt x="225" y="270"/>
                      </a:lnTo>
                      <a:lnTo>
                        <a:pt x="223" y="275"/>
                      </a:lnTo>
                      <a:lnTo>
                        <a:pt x="223" y="277"/>
                      </a:lnTo>
                      <a:lnTo>
                        <a:pt x="223" y="279"/>
                      </a:lnTo>
                      <a:lnTo>
                        <a:pt x="220" y="282"/>
                      </a:lnTo>
                      <a:lnTo>
                        <a:pt x="215" y="287"/>
                      </a:lnTo>
                      <a:lnTo>
                        <a:pt x="215" y="291"/>
                      </a:lnTo>
                      <a:lnTo>
                        <a:pt x="213" y="294"/>
                      </a:lnTo>
                      <a:lnTo>
                        <a:pt x="213" y="298"/>
                      </a:lnTo>
                      <a:lnTo>
                        <a:pt x="213" y="301"/>
                      </a:lnTo>
                      <a:lnTo>
                        <a:pt x="213" y="301"/>
                      </a:lnTo>
                      <a:lnTo>
                        <a:pt x="208" y="301"/>
                      </a:lnTo>
                      <a:lnTo>
                        <a:pt x="206" y="301"/>
                      </a:lnTo>
                      <a:lnTo>
                        <a:pt x="204" y="303"/>
                      </a:lnTo>
                      <a:lnTo>
                        <a:pt x="204" y="306"/>
                      </a:lnTo>
                      <a:lnTo>
                        <a:pt x="201" y="313"/>
                      </a:lnTo>
                      <a:lnTo>
                        <a:pt x="161" y="322"/>
                      </a:lnTo>
                      <a:lnTo>
                        <a:pt x="147" y="322"/>
                      </a:lnTo>
                      <a:lnTo>
                        <a:pt x="133" y="320"/>
                      </a:lnTo>
                      <a:lnTo>
                        <a:pt x="133" y="320"/>
                      </a:lnTo>
                      <a:lnTo>
                        <a:pt x="130" y="320"/>
                      </a:lnTo>
                      <a:lnTo>
                        <a:pt x="133" y="320"/>
                      </a:lnTo>
                      <a:lnTo>
                        <a:pt x="128" y="320"/>
                      </a:lnTo>
                      <a:lnTo>
                        <a:pt x="123" y="322"/>
                      </a:lnTo>
                      <a:lnTo>
                        <a:pt x="111" y="327"/>
                      </a:lnTo>
                      <a:lnTo>
                        <a:pt x="107" y="329"/>
                      </a:lnTo>
                      <a:lnTo>
                        <a:pt x="102" y="329"/>
                      </a:lnTo>
                      <a:lnTo>
                        <a:pt x="95" y="329"/>
                      </a:lnTo>
                      <a:lnTo>
                        <a:pt x="90" y="327"/>
                      </a:lnTo>
                      <a:lnTo>
                        <a:pt x="85" y="322"/>
                      </a:lnTo>
                      <a:lnTo>
                        <a:pt x="78" y="315"/>
                      </a:lnTo>
                      <a:lnTo>
                        <a:pt x="76" y="313"/>
                      </a:lnTo>
                      <a:lnTo>
                        <a:pt x="69" y="313"/>
                      </a:lnTo>
                      <a:lnTo>
                        <a:pt x="50" y="322"/>
                      </a:lnTo>
                      <a:lnTo>
                        <a:pt x="52" y="313"/>
                      </a:lnTo>
                      <a:lnTo>
                        <a:pt x="55" y="301"/>
                      </a:lnTo>
                      <a:lnTo>
                        <a:pt x="62" y="284"/>
                      </a:lnTo>
                      <a:lnTo>
                        <a:pt x="59" y="284"/>
                      </a:lnTo>
                      <a:lnTo>
                        <a:pt x="55" y="282"/>
                      </a:lnTo>
                      <a:lnTo>
                        <a:pt x="52" y="270"/>
                      </a:lnTo>
                      <a:lnTo>
                        <a:pt x="50" y="263"/>
                      </a:lnTo>
                      <a:lnTo>
                        <a:pt x="52" y="258"/>
                      </a:lnTo>
                      <a:lnTo>
                        <a:pt x="45" y="251"/>
                      </a:lnTo>
                      <a:lnTo>
                        <a:pt x="40" y="249"/>
                      </a:lnTo>
                      <a:lnTo>
                        <a:pt x="38" y="244"/>
                      </a:lnTo>
                      <a:lnTo>
                        <a:pt x="38" y="242"/>
                      </a:lnTo>
                      <a:lnTo>
                        <a:pt x="38" y="237"/>
                      </a:lnTo>
                      <a:lnTo>
                        <a:pt x="33" y="230"/>
                      </a:lnTo>
                      <a:lnTo>
                        <a:pt x="38" y="223"/>
                      </a:lnTo>
                      <a:lnTo>
                        <a:pt x="38" y="220"/>
                      </a:lnTo>
                      <a:lnTo>
                        <a:pt x="36" y="218"/>
                      </a:lnTo>
                      <a:lnTo>
                        <a:pt x="38" y="216"/>
                      </a:lnTo>
                      <a:lnTo>
                        <a:pt x="38" y="216"/>
                      </a:lnTo>
                      <a:lnTo>
                        <a:pt x="40" y="216"/>
                      </a:lnTo>
                      <a:lnTo>
                        <a:pt x="40" y="211"/>
                      </a:lnTo>
                      <a:lnTo>
                        <a:pt x="48" y="204"/>
                      </a:lnTo>
                      <a:lnTo>
                        <a:pt x="48" y="201"/>
                      </a:lnTo>
                      <a:lnTo>
                        <a:pt x="48" y="199"/>
                      </a:lnTo>
                      <a:lnTo>
                        <a:pt x="48" y="197"/>
                      </a:lnTo>
                      <a:lnTo>
                        <a:pt x="52" y="187"/>
                      </a:lnTo>
                      <a:lnTo>
                        <a:pt x="55" y="182"/>
                      </a:lnTo>
                      <a:lnTo>
                        <a:pt x="57" y="182"/>
                      </a:lnTo>
                      <a:lnTo>
                        <a:pt x="57" y="182"/>
                      </a:lnTo>
                      <a:lnTo>
                        <a:pt x="59" y="182"/>
                      </a:lnTo>
                      <a:lnTo>
                        <a:pt x="64" y="180"/>
                      </a:lnTo>
                      <a:lnTo>
                        <a:pt x="66" y="175"/>
                      </a:lnTo>
                      <a:lnTo>
                        <a:pt x="66" y="173"/>
                      </a:lnTo>
                      <a:lnTo>
                        <a:pt x="74" y="171"/>
                      </a:lnTo>
                      <a:lnTo>
                        <a:pt x="78" y="168"/>
                      </a:lnTo>
                      <a:lnTo>
                        <a:pt x="92" y="149"/>
                      </a:lnTo>
                      <a:lnTo>
                        <a:pt x="92" y="145"/>
                      </a:lnTo>
                      <a:lnTo>
                        <a:pt x="88" y="135"/>
                      </a:lnTo>
                      <a:lnTo>
                        <a:pt x="88" y="133"/>
                      </a:lnTo>
                      <a:lnTo>
                        <a:pt x="83" y="130"/>
                      </a:lnTo>
                      <a:lnTo>
                        <a:pt x="76" y="137"/>
                      </a:lnTo>
                      <a:lnTo>
                        <a:pt x="66" y="140"/>
                      </a:lnTo>
                      <a:lnTo>
                        <a:pt x="64" y="137"/>
                      </a:lnTo>
                      <a:lnTo>
                        <a:pt x="52" y="135"/>
                      </a:lnTo>
                      <a:lnTo>
                        <a:pt x="48" y="133"/>
                      </a:lnTo>
                      <a:lnTo>
                        <a:pt x="45" y="130"/>
                      </a:lnTo>
                      <a:lnTo>
                        <a:pt x="43" y="130"/>
                      </a:lnTo>
                      <a:lnTo>
                        <a:pt x="36" y="126"/>
                      </a:lnTo>
                      <a:lnTo>
                        <a:pt x="38" y="107"/>
                      </a:lnTo>
                      <a:lnTo>
                        <a:pt x="40" y="104"/>
                      </a:lnTo>
                      <a:lnTo>
                        <a:pt x="43" y="100"/>
                      </a:lnTo>
                      <a:lnTo>
                        <a:pt x="40" y="95"/>
                      </a:lnTo>
                      <a:lnTo>
                        <a:pt x="40" y="95"/>
                      </a:lnTo>
                      <a:lnTo>
                        <a:pt x="31" y="88"/>
                      </a:lnTo>
                      <a:lnTo>
                        <a:pt x="31" y="88"/>
                      </a:lnTo>
                      <a:lnTo>
                        <a:pt x="29" y="88"/>
                      </a:lnTo>
                      <a:lnTo>
                        <a:pt x="21" y="88"/>
                      </a:lnTo>
                      <a:lnTo>
                        <a:pt x="19" y="90"/>
                      </a:lnTo>
                      <a:lnTo>
                        <a:pt x="17" y="88"/>
                      </a:lnTo>
                      <a:lnTo>
                        <a:pt x="14" y="88"/>
                      </a:lnTo>
                      <a:lnTo>
                        <a:pt x="12" y="88"/>
                      </a:lnTo>
                      <a:lnTo>
                        <a:pt x="10" y="88"/>
                      </a:lnTo>
                      <a:lnTo>
                        <a:pt x="5" y="90"/>
                      </a:lnTo>
                      <a:lnTo>
                        <a:pt x="0" y="88"/>
                      </a:lnTo>
                      <a:lnTo>
                        <a:pt x="10" y="81"/>
                      </a:lnTo>
                      <a:lnTo>
                        <a:pt x="12" y="78"/>
                      </a:lnTo>
                      <a:lnTo>
                        <a:pt x="12" y="74"/>
                      </a:lnTo>
                      <a:lnTo>
                        <a:pt x="17" y="66"/>
                      </a:lnTo>
                      <a:lnTo>
                        <a:pt x="19" y="62"/>
                      </a:lnTo>
                      <a:lnTo>
                        <a:pt x="24" y="50"/>
                      </a:lnTo>
                      <a:lnTo>
                        <a:pt x="26" y="45"/>
                      </a:lnTo>
                      <a:lnTo>
                        <a:pt x="26" y="43"/>
                      </a:lnTo>
                      <a:lnTo>
                        <a:pt x="29" y="4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sp>
            <p:nvSpPr>
              <p:cNvPr id="44" name="Freeform 85">
                <a:extLst>
                  <a:ext uri="{FF2B5EF4-FFF2-40B4-BE49-F238E27FC236}">
                    <a16:creationId xmlns:a16="http://schemas.microsoft.com/office/drawing/2014/main" id="{0684C437-ED7A-45FA-B6DC-035CD1581A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1387" y="1258490"/>
                <a:ext cx="1394222" cy="2615803"/>
              </a:xfrm>
              <a:custGeom>
                <a:avLst/>
                <a:gdLst>
                  <a:gd name="T0" fmla="*/ 556 w 1171"/>
                  <a:gd name="T1" fmla="*/ 35 h 2197"/>
                  <a:gd name="T2" fmla="*/ 547 w 1171"/>
                  <a:gd name="T3" fmla="*/ 99 h 2197"/>
                  <a:gd name="T4" fmla="*/ 625 w 1171"/>
                  <a:gd name="T5" fmla="*/ 130 h 2197"/>
                  <a:gd name="T6" fmla="*/ 694 w 1171"/>
                  <a:gd name="T7" fmla="*/ 128 h 2197"/>
                  <a:gd name="T8" fmla="*/ 762 w 1171"/>
                  <a:gd name="T9" fmla="*/ 149 h 2197"/>
                  <a:gd name="T10" fmla="*/ 821 w 1171"/>
                  <a:gd name="T11" fmla="*/ 158 h 2197"/>
                  <a:gd name="T12" fmla="*/ 916 w 1171"/>
                  <a:gd name="T13" fmla="*/ 125 h 2197"/>
                  <a:gd name="T14" fmla="*/ 1056 w 1171"/>
                  <a:gd name="T15" fmla="*/ 128 h 2197"/>
                  <a:gd name="T16" fmla="*/ 1060 w 1171"/>
                  <a:gd name="T17" fmla="*/ 232 h 2197"/>
                  <a:gd name="T18" fmla="*/ 1153 w 1171"/>
                  <a:gd name="T19" fmla="*/ 279 h 2197"/>
                  <a:gd name="T20" fmla="*/ 1110 w 1171"/>
                  <a:gd name="T21" fmla="*/ 374 h 2197"/>
                  <a:gd name="T22" fmla="*/ 1020 w 1171"/>
                  <a:gd name="T23" fmla="*/ 424 h 2197"/>
                  <a:gd name="T24" fmla="*/ 923 w 1171"/>
                  <a:gd name="T25" fmla="*/ 509 h 2197"/>
                  <a:gd name="T26" fmla="*/ 947 w 1171"/>
                  <a:gd name="T27" fmla="*/ 599 h 2197"/>
                  <a:gd name="T28" fmla="*/ 935 w 1171"/>
                  <a:gd name="T29" fmla="*/ 703 h 2197"/>
                  <a:gd name="T30" fmla="*/ 935 w 1171"/>
                  <a:gd name="T31" fmla="*/ 819 h 2197"/>
                  <a:gd name="T32" fmla="*/ 857 w 1171"/>
                  <a:gd name="T33" fmla="*/ 873 h 2197"/>
                  <a:gd name="T34" fmla="*/ 895 w 1171"/>
                  <a:gd name="T35" fmla="*/ 973 h 2197"/>
                  <a:gd name="T36" fmla="*/ 862 w 1171"/>
                  <a:gd name="T37" fmla="*/ 1030 h 2197"/>
                  <a:gd name="T38" fmla="*/ 783 w 1171"/>
                  <a:gd name="T39" fmla="*/ 1082 h 2197"/>
                  <a:gd name="T40" fmla="*/ 715 w 1171"/>
                  <a:gd name="T41" fmla="*/ 1146 h 2197"/>
                  <a:gd name="T42" fmla="*/ 757 w 1171"/>
                  <a:gd name="T43" fmla="*/ 1255 h 2197"/>
                  <a:gd name="T44" fmla="*/ 793 w 1171"/>
                  <a:gd name="T45" fmla="*/ 1330 h 2197"/>
                  <a:gd name="T46" fmla="*/ 824 w 1171"/>
                  <a:gd name="T47" fmla="*/ 1399 h 2197"/>
                  <a:gd name="T48" fmla="*/ 760 w 1171"/>
                  <a:gd name="T49" fmla="*/ 1463 h 2197"/>
                  <a:gd name="T50" fmla="*/ 727 w 1171"/>
                  <a:gd name="T51" fmla="*/ 1536 h 2197"/>
                  <a:gd name="T52" fmla="*/ 746 w 1171"/>
                  <a:gd name="T53" fmla="*/ 1671 h 2197"/>
                  <a:gd name="T54" fmla="*/ 819 w 1171"/>
                  <a:gd name="T55" fmla="*/ 1728 h 2197"/>
                  <a:gd name="T56" fmla="*/ 741 w 1171"/>
                  <a:gd name="T57" fmla="*/ 1797 h 2197"/>
                  <a:gd name="T58" fmla="*/ 682 w 1171"/>
                  <a:gd name="T59" fmla="*/ 1868 h 2197"/>
                  <a:gd name="T60" fmla="*/ 608 w 1171"/>
                  <a:gd name="T61" fmla="*/ 1965 h 2197"/>
                  <a:gd name="T62" fmla="*/ 625 w 1171"/>
                  <a:gd name="T63" fmla="*/ 2031 h 2197"/>
                  <a:gd name="T64" fmla="*/ 623 w 1171"/>
                  <a:gd name="T65" fmla="*/ 2133 h 2197"/>
                  <a:gd name="T66" fmla="*/ 448 w 1171"/>
                  <a:gd name="T67" fmla="*/ 2185 h 2197"/>
                  <a:gd name="T68" fmla="*/ 317 w 1171"/>
                  <a:gd name="T69" fmla="*/ 2140 h 2197"/>
                  <a:gd name="T70" fmla="*/ 142 w 1171"/>
                  <a:gd name="T71" fmla="*/ 2133 h 2197"/>
                  <a:gd name="T72" fmla="*/ 116 w 1171"/>
                  <a:gd name="T73" fmla="*/ 2105 h 2197"/>
                  <a:gd name="T74" fmla="*/ 178 w 1171"/>
                  <a:gd name="T75" fmla="*/ 1922 h 2197"/>
                  <a:gd name="T76" fmla="*/ 190 w 1171"/>
                  <a:gd name="T77" fmla="*/ 1804 h 2197"/>
                  <a:gd name="T78" fmla="*/ 209 w 1171"/>
                  <a:gd name="T79" fmla="*/ 1669 h 2197"/>
                  <a:gd name="T80" fmla="*/ 263 w 1171"/>
                  <a:gd name="T81" fmla="*/ 1574 h 2197"/>
                  <a:gd name="T82" fmla="*/ 235 w 1171"/>
                  <a:gd name="T83" fmla="*/ 1508 h 2197"/>
                  <a:gd name="T84" fmla="*/ 173 w 1171"/>
                  <a:gd name="T85" fmla="*/ 1522 h 2197"/>
                  <a:gd name="T86" fmla="*/ 90 w 1171"/>
                  <a:gd name="T87" fmla="*/ 1513 h 2197"/>
                  <a:gd name="T88" fmla="*/ 145 w 1171"/>
                  <a:gd name="T89" fmla="*/ 1437 h 2197"/>
                  <a:gd name="T90" fmla="*/ 178 w 1171"/>
                  <a:gd name="T91" fmla="*/ 1390 h 2197"/>
                  <a:gd name="T92" fmla="*/ 251 w 1171"/>
                  <a:gd name="T93" fmla="*/ 1283 h 2197"/>
                  <a:gd name="T94" fmla="*/ 121 w 1171"/>
                  <a:gd name="T95" fmla="*/ 1423 h 2197"/>
                  <a:gd name="T96" fmla="*/ 3 w 1171"/>
                  <a:gd name="T97" fmla="*/ 1373 h 2197"/>
                  <a:gd name="T98" fmla="*/ 71 w 1171"/>
                  <a:gd name="T99" fmla="*/ 1165 h 2197"/>
                  <a:gd name="T100" fmla="*/ 119 w 1171"/>
                  <a:gd name="T101" fmla="*/ 1115 h 2197"/>
                  <a:gd name="T102" fmla="*/ 168 w 1171"/>
                  <a:gd name="T103" fmla="*/ 1037 h 2197"/>
                  <a:gd name="T104" fmla="*/ 256 w 1171"/>
                  <a:gd name="T105" fmla="*/ 814 h 2197"/>
                  <a:gd name="T106" fmla="*/ 343 w 1171"/>
                  <a:gd name="T107" fmla="*/ 625 h 2197"/>
                  <a:gd name="T108" fmla="*/ 358 w 1171"/>
                  <a:gd name="T109" fmla="*/ 601 h 2197"/>
                  <a:gd name="T110" fmla="*/ 353 w 1171"/>
                  <a:gd name="T111" fmla="*/ 578 h 2197"/>
                  <a:gd name="T112" fmla="*/ 329 w 1171"/>
                  <a:gd name="T113" fmla="*/ 615 h 2197"/>
                  <a:gd name="T114" fmla="*/ 355 w 1171"/>
                  <a:gd name="T115" fmla="*/ 353 h 2197"/>
                  <a:gd name="T116" fmla="*/ 348 w 1171"/>
                  <a:gd name="T117" fmla="*/ 246 h 2197"/>
                  <a:gd name="T118" fmla="*/ 372 w 1171"/>
                  <a:gd name="T119" fmla="*/ 177 h 2197"/>
                  <a:gd name="T120" fmla="*/ 336 w 1171"/>
                  <a:gd name="T121" fmla="*/ 111 h 2197"/>
                  <a:gd name="T122" fmla="*/ 429 w 1171"/>
                  <a:gd name="T123" fmla="*/ 31 h 2197"/>
                  <a:gd name="T124" fmla="*/ 559 w 1171"/>
                  <a:gd name="T125" fmla="*/ 12 h 2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71" h="2197">
                    <a:moveTo>
                      <a:pt x="149" y="1378"/>
                    </a:moveTo>
                    <a:lnTo>
                      <a:pt x="149" y="1378"/>
                    </a:lnTo>
                    <a:lnTo>
                      <a:pt x="142" y="1385"/>
                    </a:lnTo>
                    <a:lnTo>
                      <a:pt x="140" y="1382"/>
                    </a:lnTo>
                    <a:lnTo>
                      <a:pt x="145" y="1375"/>
                    </a:lnTo>
                    <a:lnTo>
                      <a:pt x="147" y="1371"/>
                    </a:lnTo>
                    <a:lnTo>
                      <a:pt x="152" y="1366"/>
                    </a:lnTo>
                    <a:lnTo>
                      <a:pt x="154" y="1366"/>
                    </a:lnTo>
                    <a:lnTo>
                      <a:pt x="157" y="1366"/>
                    </a:lnTo>
                    <a:lnTo>
                      <a:pt x="157" y="1364"/>
                    </a:lnTo>
                    <a:lnTo>
                      <a:pt x="157" y="1366"/>
                    </a:lnTo>
                    <a:lnTo>
                      <a:pt x="154" y="1373"/>
                    </a:lnTo>
                    <a:lnTo>
                      <a:pt x="149" y="1378"/>
                    </a:lnTo>
                    <a:moveTo>
                      <a:pt x="556" y="35"/>
                    </a:moveTo>
                    <a:lnTo>
                      <a:pt x="556" y="35"/>
                    </a:lnTo>
                    <a:lnTo>
                      <a:pt x="561" y="40"/>
                    </a:lnTo>
                    <a:lnTo>
                      <a:pt x="566" y="40"/>
                    </a:lnTo>
                    <a:lnTo>
                      <a:pt x="573" y="38"/>
                    </a:lnTo>
                    <a:lnTo>
                      <a:pt x="578" y="38"/>
                    </a:lnTo>
                    <a:lnTo>
                      <a:pt x="585" y="40"/>
                    </a:lnTo>
                    <a:lnTo>
                      <a:pt x="589" y="45"/>
                    </a:lnTo>
                    <a:lnTo>
                      <a:pt x="589" y="52"/>
                    </a:lnTo>
                    <a:lnTo>
                      <a:pt x="589" y="59"/>
                    </a:lnTo>
                    <a:lnTo>
                      <a:pt x="585" y="64"/>
                    </a:lnTo>
                    <a:lnTo>
                      <a:pt x="580" y="68"/>
                    </a:lnTo>
                    <a:lnTo>
                      <a:pt x="571" y="73"/>
                    </a:lnTo>
                    <a:lnTo>
                      <a:pt x="561" y="80"/>
                    </a:lnTo>
                    <a:lnTo>
                      <a:pt x="547" y="99"/>
                    </a:lnTo>
                    <a:lnTo>
                      <a:pt x="542" y="106"/>
                    </a:lnTo>
                    <a:lnTo>
                      <a:pt x="542" y="113"/>
                    </a:lnTo>
                    <a:lnTo>
                      <a:pt x="545" y="121"/>
                    </a:lnTo>
                    <a:lnTo>
                      <a:pt x="554" y="128"/>
                    </a:lnTo>
                    <a:lnTo>
                      <a:pt x="556" y="130"/>
                    </a:lnTo>
                    <a:lnTo>
                      <a:pt x="556" y="137"/>
                    </a:lnTo>
                    <a:lnTo>
                      <a:pt x="554" y="147"/>
                    </a:lnTo>
                    <a:lnTo>
                      <a:pt x="582" y="151"/>
                    </a:lnTo>
                    <a:lnTo>
                      <a:pt x="597" y="149"/>
                    </a:lnTo>
                    <a:lnTo>
                      <a:pt x="608" y="140"/>
                    </a:lnTo>
                    <a:lnTo>
                      <a:pt x="611" y="135"/>
                    </a:lnTo>
                    <a:lnTo>
                      <a:pt x="616" y="130"/>
                    </a:lnTo>
                    <a:lnTo>
                      <a:pt x="620" y="128"/>
                    </a:lnTo>
                    <a:lnTo>
                      <a:pt x="625" y="130"/>
                    </a:lnTo>
                    <a:lnTo>
                      <a:pt x="630" y="130"/>
                    </a:lnTo>
                    <a:lnTo>
                      <a:pt x="634" y="125"/>
                    </a:lnTo>
                    <a:lnTo>
                      <a:pt x="637" y="118"/>
                    </a:lnTo>
                    <a:lnTo>
                      <a:pt x="639" y="113"/>
                    </a:lnTo>
                    <a:lnTo>
                      <a:pt x="644" y="111"/>
                    </a:lnTo>
                    <a:lnTo>
                      <a:pt x="644" y="123"/>
                    </a:lnTo>
                    <a:lnTo>
                      <a:pt x="646" y="135"/>
                    </a:lnTo>
                    <a:lnTo>
                      <a:pt x="656" y="137"/>
                    </a:lnTo>
                    <a:lnTo>
                      <a:pt x="658" y="135"/>
                    </a:lnTo>
                    <a:lnTo>
                      <a:pt x="660" y="132"/>
                    </a:lnTo>
                    <a:lnTo>
                      <a:pt x="660" y="130"/>
                    </a:lnTo>
                    <a:lnTo>
                      <a:pt x="665" y="130"/>
                    </a:lnTo>
                    <a:lnTo>
                      <a:pt x="672" y="130"/>
                    </a:lnTo>
                    <a:lnTo>
                      <a:pt x="694" y="128"/>
                    </a:lnTo>
                    <a:lnTo>
                      <a:pt x="703" y="123"/>
                    </a:lnTo>
                    <a:lnTo>
                      <a:pt x="708" y="125"/>
                    </a:lnTo>
                    <a:lnTo>
                      <a:pt x="715" y="132"/>
                    </a:lnTo>
                    <a:lnTo>
                      <a:pt x="720" y="135"/>
                    </a:lnTo>
                    <a:lnTo>
                      <a:pt x="739" y="137"/>
                    </a:lnTo>
                    <a:lnTo>
                      <a:pt x="731" y="151"/>
                    </a:lnTo>
                    <a:lnTo>
                      <a:pt x="731" y="156"/>
                    </a:lnTo>
                    <a:lnTo>
                      <a:pt x="736" y="158"/>
                    </a:lnTo>
                    <a:lnTo>
                      <a:pt x="741" y="158"/>
                    </a:lnTo>
                    <a:lnTo>
                      <a:pt x="748" y="158"/>
                    </a:lnTo>
                    <a:lnTo>
                      <a:pt x="755" y="158"/>
                    </a:lnTo>
                    <a:lnTo>
                      <a:pt x="760" y="154"/>
                    </a:lnTo>
                    <a:lnTo>
                      <a:pt x="762" y="151"/>
                    </a:lnTo>
                    <a:lnTo>
                      <a:pt x="762" y="149"/>
                    </a:lnTo>
                    <a:lnTo>
                      <a:pt x="765" y="147"/>
                    </a:lnTo>
                    <a:lnTo>
                      <a:pt x="767" y="144"/>
                    </a:lnTo>
                    <a:lnTo>
                      <a:pt x="769" y="144"/>
                    </a:lnTo>
                    <a:lnTo>
                      <a:pt x="774" y="149"/>
                    </a:lnTo>
                    <a:lnTo>
                      <a:pt x="776" y="149"/>
                    </a:lnTo>
                    <a:lnTo>
                      <a:pt x="781" y="151"/>
                    </a:lnTo>
                    <a:lnTo>
                      <a:pt x="783" y="156"/>
                    </a:lnTo>
                    <a:lnTo>
                      <a:pt x="786" y="166"/>
                    </a:lnTo>
                    <a:lnTo>
                      <a:pt x="786" y="173"/>
                    </a:lnTo>
                    <a:lnTo>
                      <a:pt x="791" y="168"/>
                    </a:lnTo>
                    <a:lnTo>
                      <a:pt x="800" y="161"/>
                    </a:lnTo>
                    <a:lnTo>
                      <a:pt x="805" y="158"/>
                    </a:lnTo>
                    <a:lnTo>
                      <a:pt x="810" y="158"/>
                    </a:lnTo>
                    <a:lnTo>
                      <a:pt x="821" y="158"/>
                    </a:lnTo>
                    <a:lnTo>
                      <a:pt x="826" y="158"/>
                    </a:lnTo>
                    <a:lnTo>
                      <a:pt x="850" y="154"/>
                    </a:lnTo>
                    <a:lnTo>
                      <a:pt x="859" y="147"/>
                    </a:lnTo>
                    <a:lnTo>
                      <a:pt x="869" y="137"/>
                    </a:lnTo>
                    <a:lnTo>
                      <a:pt x="869" y="132"/>
                    </a:lnTo>
                    <a:lnTo>
                      <a:pt x="869" y="118"/>
                    </a:lnTo>
                    <a:lnTo>
                      <a:pt x="869" y="111"/>
                    </a:lnTo>
                    <a:lnTo>
                      <a:pt x="871" y="109"/>
                    </a:lnTo>
                    <a:lnTo>
                      <a:pt x="876" y="106"/>
                    </a:lnTo>
                    <a:lnTo>
                      <a:pt x="883" y="104"/>
                    </a:lnTo>
                    <a:lnTo>
                      <a:pt x="888" y="104"/>
                    </a:lnTo>
                    <a:lnTo>
                      <a:pt x="897" y="111"/>
                    </a:lnTo>
                    <a:lnTo>
                      <a:pt x="907" y="121"/>
                    </a:lnTo>
                    <a:lnTo>
                      <a:pt x="916" y="125"/>
                    </a:lnTo>
                    <a:lnTo>
                      <a:pt x="928" y="121"/>
                    </a:lnTo>
                    <a:lnTo>
                      <a:pt x="935" y="116"/>
                    </a:lnTo>
                    <a:lnTo>
                      <a:pt x="942" y="121"/>
                    </a:lnTo>
                    <a:lnTo>
                      <a:pt x="949" y="128"/>
                    </a:lnTo>
                    <a:lnTo>
                      <a:pt x="959" y="130"/>
                    </a:lnTo>
                    <a:lnTo>
                      <a:pt x="977" y="130"/>
                    </a:lnTo>
                    <a:lnTo>
                      <a:pt x="985" y="125"/>
                    </a:lnTo>
                    <a:lnTo>
                      <a:pt x="987" y="113"/>
                    </a:lnTo>
                    <a:lnTo>
                      <a:pt x="999" y="116"/>
                    </a:lnTo>
                    <a:lnTo>
                      <a:pt x="1008" y="135"/>
                    </a:lnTo>
                    <a:lnTo>
                      <a:pt x="1018" y="140"/>
                    </a:lnTo>
                    <a:lnTo>
                      <a:pt x="1039" y="140"/>
                    </a:lnTo>
                    <a:lnTo>
                      <a:pt x="1051" y="137"/>
                    </a:lnTo>
                    <a:lnTo>
                      <a:pt x="1056" y="128"/>
                    </a:lnTo>
                    <a:lnTo>
                      <a:pt x="1063" y="132"/>
                    </a:lnTo>
                    <a:lnTo>
                      <a:pt x="1067" y="137"/>
                    </a:lnTo>
                    <a:lnTo>
                      <a:pt x="1067" y="144"/>
                    </a:lnTo>
                    <a:lnTo>
                      <a:pt x="1063" y="163"/>
                    </a:lnTo>
                    <a:lnTo>
                      <a:pt x="1065" y="166"/>
                    </a:lnTo>
                    <a:lnTo>
                      <a:pt x="1072" y="168"/>
                    </a:lnTo>
                    <a:lnTo>
                      <a:pt x="1079" y="170"/>
                    </a:lnTo>
                    <a:lnTo>
                      <a:pt x="1074" y="177"/>
                    </a:lnTo>
                    <a:lnTo>
                      <a:pt x="1065" y="213"/>
                    </a:lnTo>
                    <a:lnTo>
                      <a:pt x="1063" y="215"/>
                    </a:lnTo>
                    <a:lnTo>
                      <a:pt x="1060" y="220"/>
                    </a:lnTo>
                    <a:lnTo>
                      <a:pt x="1058" y="225"/>
                    </a:lnTo>
                    <a:lnTo>
                      <a:pt x="1058" y="227"/>
                    </a:lnTo>
                    <a:lnTo>
                      <a:pt x="1060" y="232"/>
                    </a:lnTo>
                    <a:lnTo>
                      <a:pt x="1063" y="234"/>
                    </a:lnTo>
                    <a:lnTo>
                      <a:pt x="1063" y="244"/>
                    </a:lnTo>
                    <a:lnTo>
                      <a:pt x="1063" y="251"/>
                    </a:lnTo>
                    <a:lnTo>
                      <a:pt x="1067" y="258"/>
                    </a:lnTo>
                    <a:lnTo>
                      <a:pt x="1074" y="263"/>
                    </a:lnTo>
                    <a:lnTo>
                      <a:pt x="1079" y="263"/>
                    </a:lnTo>
                    <a:lnTo>
                      <a:pt x="1084" y="260"/>
                    </a:lnTo>
                    <a:lnTo>
                      <a:pt x="1089" y="258"/>
                    </a:lnTo>
                    <a:lnTo>
                      <a:pt x="1091" y="256"/>
                    </a:lnTo>
                    <a:lnTo>
                      <a:pt x="1093" y="253"/>
                    </a:lnTo>
                    <a:lnTo>
                      <a:pt x="1098" y="253"/>
                    </a:lnTo>
                    <a:lnTo>
                      <a:pt x="1122" y="260"/>
                    </a:lnTo>
                    <a:lnTo>
                      <a:pt x="1138" y="267"/>
                    </a:lnTo>
                    <a:lnTo>
                      <a:pt x="1153" y="279"/>
                    </a:lnTo>
                    <a:lnTo>
                      <a:pt x="1164" y="293"/>
                    </a:lnTo>
                    <a:lnTo>
                      <a:pt x="1167" y="301"/>
                    </a:lnTo>
                    <a:lnTo>
                      <a:pt x="1171" y="305"/>
                    </a:lnTo>
                    <a:lnTo>
                      <a:pt x="1155" y="327"/>
                    </a:lnTo>
                    <a:lnTo>
                      <a:pt x="1145" y="334"/>
                    </a:lnTo>
                    <a:lnTo>
                      <a:pt x="1143" y="338"/>
                    </a:lnTo>
                    <a:lnTo>
                      <a:pt x="1143" y="343"/>
                    </a:lnTo>
                    <a:lnTo>
                      <a:pt x="1143" y="346"/>
                    </a:lnTo>
                    <a:lnTo>
                      <a:pt x="1143" y="348"/>
                    </a:lnTo>
                    <a:lnTo>
                      <a:pt x="1129" y="367"/>
                    </a:lnTo>
                    <a:lnTo>
                      <a:pt x="1129" y="369"/>
                    </a:lnTo>
                    <a:lnTo>
                      <a:pt x="1119" y="369"/>
                    </a:lnTo>
                    <a:lnTo>
                      <a:pt x="1115" y="372"/>
                    </a:lnTo>
                    <a:lnTo>
                      <a:pt x="1110" y="374"/>
                    </a:lnTo>
                    <a:lnTo>
                      <a:pt x="1112" y="374"/>
                    </a:lnTo>
                    <a:lnTo>
                      <a:pt x="1112" y="376"/>
                    </a:lnTo>
                    <a:lnTo>
                      <a:pt x="1110" y="381"/>
                    </a:lnTo>
                    <a:lnTo>
                      <a:pt x="1110" y="383"/>
                    </a:lnTo>
                    <a:lnTo>
                      <a:pt x="1108" y="383"/>
                    </a:lnTo>
                    <a:lnTo>
                      <a:pt x="1105" y="381"/>
                    </a:lnTo>
                    <a:lnTo>
                      <a:pt x="1103" y="383"/>
                    </a:lnTo>
                    <a:lnTo>
                      <a:pt x="1091" y="398"/>
                    </a:lnTo>
                    <a:lnTo>
                      <a:pt x="1082" y="407"/>
                    </a:lnTo>
                    <a:lnTo>
                      <a:pt x="1070" y="414"/>
                    </a:lnTo>
                    <a:lnTo>
                      <a:pt x="1051" y="421"/>
                    </a:lnTo>
                    <a:lnTo>
                      <a:pt x="1048" y="424"/>
                    </a:lnTo>
                    <a:lnTo>
                      <a:pt x="1027" y="421"/>
                    </a:lnTo>
                    <a:lnTo>
                      <a:pt x="1020" y="424"/>
                    </a:lnTo>
                    <a:lnTo>
                      <a:pt x="1018" y="426"/>
                    </a:lnTo>
                    <a:lnTo>
                      <a:pt x="1003" y="443"/>
                    </a:lnTo>
                    <a:lnTo>
                      <a:pt x="1001" y="450"/>
                    </a:lnTo>
                    <a:lnTo>
                      <a:pt x="999" y="452"/>
                    </a:lnTo>
                    <a:lnTo>
                      <a:pt x="987" y="462"/>
                    </a:lnTo>
                    <a:lnTo>
                      <a:pt x="982" y="466"/>
                    </a:lnTo>
                    <a:lnTo>
                      <a:pt x="982" y="469"/>
                    </a:lnTo>
                    <a:lnTo>
                      <a:pt x="982" y="480"/>
                    </a:lnTo>
                    <a:lnTo>
                      <a:pt x="977" y="488"/>
                    </a:lnTo>
                    <a:lnTo>
                      <a:pt x="963" y="504"/>
                    </a:lnTo>
                    <a:lnTo>
                      <a:pt x="959" y="509"/>
                    </a:lnTo>
                    <a:lnTo>
                      <a:pt x="949" y="509"/>
                    </a:lnTo>
                    <a:lnTo>
                      <a:pt x="930" y="506"/>
                    </a:lnTo>
                    <a:lnTo>
                      <a:pt x="923" y="509"/>
                    </a:lnTo>
                    <a:lnTo>
                      <a:pt x="921" y="516"/>
                    </a:lnTo>
                    <a:lnTo>
                      <a:pt x="918" y="521"/>
                    </a:lnTo>
                    <a:lnTo>
                      <a:pt x="918" y="528"/>
                    </a:lnTo>
                    <a:lnTo>
                      <a:pt x="921" y="533"/>
                    </a:lnTo>
                    <a:lnTo>
                      <a:pt x="930" y="544"/>
                    </a:lnTo>
                    <a:lnTo>
                      <a:pt x="935" y="551"/>
                    </a:lnTo>
                    <a:lnTo>
                      <a:pt x="940" y="570"/>
                    </a:lnTo>
                    <a:lnTo>
                      <a:pt x="942" y="580"/>
                    </a:lnTo>
                    <a:lnTo>
                      <a:pt x="944" y="582"/>
                    </a:lnTo>
                    <a:lnTo>
                      <a:pt x="949" y="585"/>
                    </a:lnTo>
                    <a:lnTo>
                      <a:pt x="951" y="587"/>
                    </a:lnTo>
                    <a:lnTo>
                      <a:pt x="954" y="592"/>
                    </a:lnTo>
                    <a:lnTo>
                      <a:pt x="951" y="599"/>
                    </a:lnTo>
                    <a:lnTo>
                      <a:pt x="947" y="599"/>
                    </a:lnTo>
                    <a:lnTo>
                      <a:pt x="944" y="611"/>
                    </a:lnTo>
                    <a:lnTo>
                      <a:pt x="944" y="613"/>
                    </a:lnTo>
                    <a:lnTo>
                      <a:pt x="947" y="618"/>
                    </a:lnTo>
                    <a:lnTo>
                      <a:pt x="944" y="620"/>
                    </a:lnTo>
                    <a:lnTo>
                      <a:pt x="944" y="623"/>
                    </a:lnTo>
                    <a:lnTo>
                      <a:pt x="942" y="627"/>
                    </a:lnTo>
                    <a:lnTo>
                      <a:pt x="942" y="634"/>
                    </a:lnTo>
                    <a:lnTo>
                      <a:pt x="942" y="641"/>
                    </a:lnTo>
                    <a:lnTo>
                      <a:pt x="947" y="656"/>
                    </a:lnTo>
                    <a:lnTo>
                      <a:pt x="947" y="670"/>
                    </a:lnTo>
                    <a:lnTo>
                      <a:pt x="947" y="677"/>
                    </a:lnTo>
                    <a:lnTo>
                      <a:pt x="947" y="682"/>
                    </a:lnTo>
                    <a:lnTo>
                      <a:pt x="944" y="689"/>
                    </a:lnTo>
                    <a:lnTo>
                      <a:pt x="935" y="703"/>
                    </a:lnTo>
                    <a:lnTo>
                      <a:pt x="933" y="708"/>
                    </a:lnTo>
                    <a:lnTo>
                      <a:pt x="933" y="715"/>
                    </a:lnTo>
                    <a:lnTo>
                      <a:pt x="935" y="720"/>
                    </a:lnTo>
                    <a:lnTo>
                      <a:pt x="940" y="724"/>
                    </a:lnTo>
                    <a:lnTo>
                      <a:pt x="942" y="731"/>
                    </a:lnTo>
                    <a:lnTo>
                      <a:pt x="942" y="739"/>
                    </a:lnTo>
                    <a:lnTo>
                      <a:pt x="942" y="743"/>
                    </a:lnTo>
                    <a:lnTo>
                      <a:pt x="933" y="753"/>
                    </a:lnTo>
                    <a:lnTo>
                      <a:pt x="925" y="767"/>
                    </a:lnTo>
                    <a:lnTo>
                      <a:pt x="928" y="781"/>
                    </a:lnTo>
                    <a:lnTo>
                      <a:pt x="933" y="795"/>
                    </a:lnTo>
                    <a:lnTo>
                      <a:pt x="944" y="805"/>
                    </a:lnTo>
                    <a:lnTo>
                      <a:pt x="937" y="817"/>
                    </a:lnTo>
                    <a:lnTo>
                      <a:pt x="935" y="819"/>
                    </a:lnTo>
                    <a:lnTo>
                      <a:pt x="918" y="828"/>
                    </a:lnTo>
                    <a:lnTo>
                      <a:pt x="916" y="831"/>
                    </a:lnTo>
                    <a:lnTo>
                      <a:pt x="916" y="833"/>
                    </a:lnTo>
                    <a:lnTo>
                      <a:pt x="914" y="840"/>
                    </a:lnTo>
                    <a:lnTo>
                      <a:pt x="914" y="843"/>
                    </a:lnTo>
                    <a:lnTo>
                      <a:pt x="907" y="845"/>
                    </a:lnTo>
                    <a:lnTo>
                      <a:pt x="902" y="845"/>
                    </a:lnTo>
                    <a:lnTo>
                      <a:pt x="895" y="845"/>
                    </a:lnTo>
                    <a:lnTo>
                      <a:pt x="888" y="845"/>
                    </a:lnTo>
                    <a:lnTo>
                      <a:pt x="873" y="852"/>
                    </a:lnTo>
                    <a:lnTo>
                      <a:pt x="869" y="855"/>
                    </a:lnTo>
                    <a:lnTo>
                      <a:pt x="864" y="859"/>
                    </a:lnTo>
                    <a:lnTo>
                      <a:pt x="862" y="869"/>
                    </a:lnTo>
                    <a:lnTo>
                      <a:pt x="857" y="873"/>
                    </a:lnTo>
                    <a:lnTo>
                      <a:pt x="859" y="881"/>
                    </a:lnTo>
                    <a:lnTo>
                      <a:pt x="862" y="895"/>
                    </a:lnTo>
                    <a:lnTo>
                      <a:pt x="864" y="900"/>
                    </a:lnTo>
                    <a:lnTo>
                      <a:pt x="869" y="902"/>
                    </a:lnTo>
                    <a:lnTo>
                      <a:pt x="876" y="904"/>
                    </a:lnTo>
                    <a:lnTo>
                      <a:pt x="880" y="907"/>
                    </a:lnTo>
                    <a:lnTo>
                      <a:pt x="883" y="909"/>
                    </a:lnTo>
                    <a:lnTo>
                      <a:pt x="888" y="916"/>
                    </a:lnTo>
                    <a:lnTo>
                      <a:pt x="892" y="926"/>
                    </a:lnTo>
                    <a:lnTo>
                      <a:pt x="904" y="952"/>
                    </a:lnTo>
                    <a:lnTo>
                      <a:pt x="899" y="961"/>
                    </a:lnTo>
                    <a:lnTo>
                      <a:pt x="897" y="963"/>
                    </a:lnTo>
                    <a:lnTo>
                      <a:pt x="897" y="968"/>
                    </a:lnTo>
                    <a:lnTo>
                      <a:pt x="895" y="973"/>
                    </a:lnTo>
                    <a:lnTo>
                      <a:pt x="892" y="982"/>
                    </a:lnTo>
                    <a:lnTo>
                      <a:pt x="892" y="985"/>
                    </a:lnTo>
                    <a:lnTo>
                      <a:pt x="888" y="987"/>
                    </a:lnTo>
                    <a:lnTo>
                      <a:pt x="888" y="989"/>
                    </a:lnTo>
                    <a:lnTo>
                      <a:pt x="888" y="992"/>
                    </a:lnTo>
                    <a:lnTo>
                      <a:pt x="888" y="994"/>
                    </a:lnTo>
                    <a:lnTo>
                      <a:pt x="888" y="997"/>
                    </a:lnTo>
                    <a:lnTo>
                      <a:pt x="885" y="1001"/>
                    </a:lnTo>
                    <a:lnTo>
                      <a:pt x="885" y="1008"/>
                    </a:lnTo>
                    <a:lnTo>
                      <a:pt x="885" y="1013"/>
                    </a:lnTo>
                    <a:lnTo>
                      <a:pt x="876" y="1025"/>
                    </a:lnTo>
                    <a:lnTo>
                      <a:pt x="871" y="1025"/>
                    </a:lnTo>
                    <a:lnTo>
                      <a:pt x="864" y="1027"/>
                    </a:lnTo>
                    <a:lnTo>
                      <a:pt x="862" y="1030"/>
                    </a:lnTo>
                    <a:lnTo>
                      <a:pt x="859" y="1034"/>
                    </a:lnTo>
                    <a:lnTo>
                      <a:pt x="859" y="1039"/>
                    </a:lnTo>
                    <a:lnTo>
                      <a:pt x="859" y="1044"/>
                    </a:lnTo>
                    <a:lnTo>
                      <a:pt x="859" y="1049"/>
                    </a:lnTo>
                    <a:lnTo>
                      <a:pt x="859" y="1051"/>
                    </a:lnTo>
                    <a:lnTo>
                      <a:pt x="854" y="1058"/>
                    </a:lnTo>
                    <a:lnTo>
                      <a:pt x="852" y="1063"/>
                    </a:lnTo>
                    <a:lnTo>
                      <a:pt x="852" y="1065"/>
                    </a:lnTo>
                    <a:lnTo>
                      <a:pt x="852" y="1070"/>
                    </a:lnTo>
                    <a:lnTo>
                      <a:pt x="852" y="1072"/>
                    </a:lnTo>
                    <a:lnTo>
                      <a:pt x="847" y="1082"/>
                    </a:lnTo>
                    <a:lnTo>
                      <a:pt x="843" y="1082"/>
                    </a:lnTo>
                    <a:lnTo>
                      <a:pt x="795" y="1084"/>
                    </a:lnTo>
                    <a:lnTo>
                      <a:pt x="783" y="1082"/>
                    </a:lnTo>
                    <a:lnTo>
                      <a:pt x="779" y="1077"/>
                    </a:lnTo>
                    <a:lnTo>
                      <a:pt x="772" y="1079"/>
                    </a:lnTo>
                    <a:lnTo>
                      <a:pt x="760" y="1077"/>
                    </a:lnTo>
                    <a:lnTo>
                      <a:pt x="753" y="1077"/>
                    </a:lnTo>
                    <a:lnTo>
                      <a:pt x="748" y="1079"/>
                    </a:lnTo>
                    <a:lnTo>
                      <a:pt x="743" y="1082"/>
                    </a:lnTo>
                    <a:lnTo>
                      <a:pt x="672" y="1070"/>
                    </a:lnTo>
                    <a:lnTo>
                      <a:pt x="675" y="1079"/>
                    </a:lnTo>
                    <a:lnTo>
                      <a:pt x="684" y="1108"/>
                    </a:lnTo>
                    <a:lnTo>
                      <a:pt x="689" y="1115"/>
                    </a:lnTo>
                    <a:lnTo>
                      <a:pt x="698" y="1129"/>
                    </a:lnTo>
                    <a:lnTo>
                      <a:pt x="703" y="1134"/>
                    </a:lnTo>
                    <a:lnTo>
                      <a:pt x="713" y="1141"/>
                    </a:lnTo>
                    <a:lnTo>
                      <a:pt x="715" y="1146"/>
                    </a:lnTo>
                    <a:lnTo>
                      <a:pt x="717" y="1155"/>
                    </a:lnTo>
                    <a:lnTo>
                      <a:pt x="722" y="1160"/>
                    </a:lnTo>
                    <a:lnTo>
                      <a:pt x="729" y="1162"/>
                    </a:lnTo>
                    <a:lnTo>
                      <a:pt x="743" y="1169"/>
                    </a:lnTo>
                    <a:lnTo>
                      <a:pt x="746" y="1172"/>
                    </a:lnTo>
                    <a:lnTo>
                      <a:pt x="743" y="1181"/>
                    </a:lnTo>
                    <a:lnTo>
                      <a:pt x="741" y="1191"/>
                    </a:lnTo>
                    <a:lnTo>
                      <a:pt x="739" y="1198"/>
                    </a:lnTo>
                    <a:lnTo>
                      <a:pt x="736" y="1203"/>
                    </a:lnTo>
                    <a:lnTo>
                      <a:pt x="736" y="1212"/>
                    </a:lnTo>
                    <a:lnTo>
                      <a:pt x="736" y="1221"/>
                    </a:lnTo>
                    <a:lnTo>
                      <a:pt x="739" y="1226"/>
                    </a:lnTo>
                    <a:lnTo>
                      <a:pt x="743" y="1233"/>
                    </a:lnTo>
                    <a:lnTo>
                      <a:pt x="757" y="1255"/>
                    </a:lnTo>
                    <a:lnTo>
                      <a:pt x="753" y="1262"/>
                    </a:lnTo>
                    <a:lnTo>
                      <a:pt x="753" y="1269"/>
                    </a:lnTo>
                    <a:lnTo>
                      <a:pt x="755" y="1278"/>
                    </a:lnTo>
                    <a:lnTo>
                      <a:pt x="757" y="1285"/>
                    </a:lnTo>
                    <a:lnTo>
                      <a:pt x="767" y="1290"/>
                    </a:lnTo>
                    <a:lnTo>
                      <a:pt x="774" y="1295"/>
                    </a:lnTo>
                    <a:lnTo>
                      <a:pt x="783" y="1300"/>
                    </a:lnTo>
                    <a:lnTo>
                      <a:pt x="786" y="1307"/>
                    </a:lnTo>
                    <a:lnTo>
                      <a:pt x="786" y="1311"/>
                    </a:lnTo>
                    <a:lnTo>
                      <a:pt x="781" y="1319"/>
                    </a:lnTo>
                    <a:lnTo>
                      <a:pt x="781" y="1323"/>
                    </a:lnTo>
                    <a:lnTo>
                      <a:pt x="783" y="1326"/>
                    </a:lnTo>
                    <a:lnTo>
                      <a:pt x="788" y="1330"/>
                    </a:lnTo>
                    <a:lnTo>
                      <a:pt x="793" y="1330"/>
                    </a:lnTo>
                    <a:lnTo>
                      <a:pt x="798" y="1330"/>
                    </a:lnTo>
                    <a:lnTo>
                      <a:pt x="805" y="1326"/>
                    </a:lnTo>
                    <a:lnTo>
                      <a:pt x="814" y="1326"/>
                    </a:lnTo>
                    <a:lnTo>
                      <a:pt x="824" y="1328"/>
                    </a:lnTo>
                    <a:lnTo>
                      <a:pt x="831" y="1335"/>
                    </a:lnTo>
                    <a:lnTo>
                      <a:pt x="836" y="1340"/>
                    </a:lnTo>
                    <a:lnTo>
                      <a:pt x="838" y="1347"/>
                    </a:lnTo>
                    <a:lnTo>
                      <a:pt x="840" y="1356"/>
                    </a:lnTo>
                    <a:lnTo>
                      <a:pt x="838" y="1364"/>
                    </a:lnTo>
                    <a:lnTo>
                      <a:pt x="840" y="1366"/>
                    </a:lnTo>
                    <a:lnTo>
                      <a:pt x="840" y="1371"/>
                    </a:lnTo>
                    <a:lnTo>
                      <a:pt x="840" y="1375"/>
                    </a:lnTo>
                    <a:lnTo>
                      <a:pt x="836" y="1378"/>
                    </a:lnTo>
                    <a:lnTo>
                      <a:pt x="824" y="1399"/>
                    </a:lnTo>
                    <a:lnTo>
                      <a:pt x="814" y="1409"/>
                    </a:lnTo>
                    <a:lnTo>
                      <a:pt x="807" y="1413"/>
                    </a:lnTo>
                    <a:lnTo>
                      <a:pt x="812" y="1423"/>
                    </a:lnTo>
                    <a:lnTo>
                      <a:pt x="810" y="1430"/>
                    </a:lnTo>
                    <a:lnTo>
                      <a:pt x="810" y="1435"/>
                    </a:lnTo>
                    <a:lnTo>
                      <a:pt x="807" y="1437"/>
                    </a:lnTo>
                    <a:lnTo>
                      <a:pt x="802" y="1439"/>
                    </a:lnTo>
                    <a:lnTo>
                      <a:pt x="798" y="1444"/>
                    </a:lnTo>
                    <a:lnTo>
                      <a:pt x="793" y="1446"/>
                    </a:lnTo>
                    <a:lnTo>
                      <a:pt x="776" y="1449"/>
                    </a:lnTo>
                    <a:lnTo>
                      <a:pt x="774" y="1451"/>
                    </a:lnTo>
                    <a:lnTo>
                      <a:pt x="772" y="1454"/>
                    </a:lnTo>
                    <a:lnTo>
                      <a:pt x="767" y="1458"/>
                    </a:lnTo>
                    <a:lnTo>
                      <a:pt x="760" y="1463"/>
                    </a:lnTo>
                    <a:lnTo>
                      <a:pt x="755" y="1465"/>
                    </a:lnTo>
                    <a:lnTo>
                      <a:pt x="734" y="1480"/>
                    </a:lnTo>
                    <a:lnTo>
                      <a:pt x="734" y="1480"/>
                    </a:lnTo>
                    <a:lnTo>
                      <a:pt x="729" y="1487"/>
                    </a:lnTo>
                    <a:lnTo>
                      <a:pt x="729" y="1489"/>
                    </a:lnTo>
                    <a:lnTo>
                      <a:pt x="724" y="1503"/>
                    </a:lnTo>
                    <a:lnTo>
                      <a:pt x="724" y="1513"/>
                    </a:lnTo>
                    <a:lnTo>
                      <a:pt x="724" y="1517"/>
                    </a:lnTo>
                    <a:lnTo>
                      <a:pt x="724" y="1520"/>
                    </a:lnTo>
                    <a:lnTo>
                      <a:pt x="724" y="1522"/>
                    </a:lnTo>
                    <a:lnTo>
                      <a:pt x="727" y="1525"/>
                    </a:lnTo>
                    <a:lnTo>
                      <a:pt x="729" y="1527"/>
                    </a:lnTo>
                    <a:lnTo>
                      <a:pt x="729" y="1529"/>
                    </a:lnTo>
                    <a:lnTo>
                      <a:pt x="727" y="1536"/>
                    </a:lnTo>
                    <a:lnTo>
                      <a:pt x="713" y="1555"/>
                    </a:lnTo>
                    <a:lnTo>
                      <a:pt x="705" y="1574"/>
                    </a:lnTo>
                    <a:lnTo>
                      <a:pt x="701" y="1579"/>
                    </a:lnTo>
                    <a:lnTo>
                      <a:pt x="705" y="1586"/>
                    </a:lnTo>
                    <a:lnTo>
                      <a:pt x="703" y="1591"/>
                    </a:lnTo>
                    <a:lnTo>
                      <a:pt x="701" y="1596"/>
                    </a:lnTo>
                    <a:lnTo>
                      <a:pt x="696" y="1600"/>
                    </a:lnTo>
                    <a:lnTo>
                      <a:pt x="698" y="1603"/>
                    </a:lnTo>
                    <a:lnTo>
                      <a:pt x="708" y="1610"/>
                    </a:lnTo>
                    <a:lnTo>
                      <a:pt x="739" y="1659"/>
                    </a:lnTo>
                    <a:lnTo>
                      <a:pt x="741" y="1662"/>
                    </a:lnTo>
                    <a:lnTo>
                      <a:pt x="743" y="1667"/>
                    </a:lnTo>
                    <a:lnTo>
                      <a:pt x="743" y="1669"/>
                    </a:lnTo>
                    <a:lnTo>
                      <a:pt x="746" y="1671"/>
                    </a:lnTo>
                    <a:lnTo>
                      <a:pt x="750" y="1676"/>
                    </a:lnTo>
                    <a:lnTo>
                      <a:pt x="753" y="1678"/>
                    </a:lnTo>
                    <a:lnTo>
                      <a:pt x="765" y="1714"/>
                    </a:lnTo>
                    <a:lnTo>
                      <a:pt x="772" y="1723"/>
                    </a:lnTo>
                    <a:lnTo>
                      <a:pt x="776" y="1723"/>
                    </a:lnTo>
                    <a:lnTo>
                      <a:pt x="783" y="1721"/>
                    </a:lnTo>
                    <a:lnTo>
                      <a:pt x="793" y="1719"/>
                    </a:lnTo>
                    <a:lnTo>
                      <a:pt x="798" y="1714"/>
                    </a:lnTo>
                    <a:lnTo>
                      <a:pt x="800" y="1714"/>
                    </a:lnTo>
                    <a:lnTo>
                      <a:pt x="800" y="1714"/>
                    </a:lnTo>
                    <a:lnTo>
                      <a:pt x="810" y="1714"/>
                    </a:lnTo>
                    <a:lnTo>
                      <a:pt x="819" y="1714"/>
                    </a:lnTo>
                    <a:lnTo>
                      <a:pt x="824" y="1716"/>
                    </a:lnTo>
                    <a:lnTo>
                      <a:pt x="819" y="1728"/>
                    </a:lnTo>
                    <a:lnTo>
                      <a:pt x="817" y="1735"/>
                    </a:lnTo>
                    <a:lnTo>
                      <a:pt x="810" y="1749"/>
                    </a:lnTo>
                    <a:lnTo>
                      <a:pt x="802" y="1761"/>
                    </a:lnTo>
                    <a:lnTo>
                      <a:pt x="800" y="1773"/>
                    </a:lnTo>
                    <a:lnTo>
                      <a:pt x="795" y="1778"/>
                    </a:lnTo>
                    <a:lnTo>
                      <a:pt x="793" y="1790"/>
                    </a:lnTo>
                    <a:lnTo>
                      <a:pt x="783" y="1790"/>
                    </a:lnTo>
                    <a:lnTo>
                      <a:pt x="765" y="1780"/>
                    </a:lnTo>
                    <a:lnTo>
                      <a:pt x="760" y="1778"/>
                    </a:lnTo>
                    <a:lnTo>
                      <a:pt x="757" y="1783"/>
                    </a:lnTo>
                    <a:lnTo>
                      <a:pt x="753" y="1790"/>
                    </a:lnTo>
                    <a:lnTo>
                      <a:pt x="748" y="1794"/>
                    </a:lnTo>
                    <a:lnTo>
                      <a:pt x="746" y="1797"/>
                    </a:lnTo>
                    <a:lnTo>
                      <a:pt x="741" y="1797"/>
                    </a:lnTo>
                    <a:lnTo>
                      <a:pt x="739" y="1799"/>
                    </a:lnTo>
                    <a:lnTo>
                      <a:pt x="734" y="1797"/>
                    </a:lnTo>
                    <a:lnTo>
                      <a:pt x="729" y="1797"/>
                    </a:lnTo>
                    <a:lnTo>
                      <a:pt x="724" y="1794"/>
                    </a:lnTo>
                    <a:lnTo>
                      <a:pt x="722" y="1797"/>
                    </a:lnTo>
                    <a:lnTo>
                      <a:pt x="710" y="1799"/>
                    </a:lnTo>
                    <a:lnTo>
                      <a:pt x="708" y="1802"/>
                    </a:lnTo>
                    <a:lnTo>
                      <a:pt x="708" y="1804"/>
                    </a:lnTo>
                    <a:lnTo>
                      <a:pt x="708" y="1809"/>
                    </a:lnTo>
                    <a:lnTo>
                      <a:pt x="708" y="1813"/>
                    </a:lnTo>
                    <a:lnTo>
                      <a:pt x="705" y="1820"/>
                    </a:lnTo>
                    <a:lnTo>
                      <a:pt x="696" y="1839"/>
                    </a:lnTo>
                    <a:lnTo>
                      <a:pt x="691" y="1854"/>
                    </a:lnTo>
                    <a:lnTo>
                      <a:pt x="682" y="1868"/>
                    </a:lnTo>
                    <a:lnTo>
                      <a:pt x="649" y="1892"/>
                    </a:lnTo>
                    <a:lnTo>
                      <a:pt x="642" y="1901"/>
                    </a:lnTo>
                    <a:lnTo>
                      <a:pt x="637" y="1913"/>
                    </a:lnTo>
                    <a:lnTo>
                      <a:pt x="632" y="1932"/>
                    </a:lnTo>
                    <a:lnTo>
                      <a:pt x="630" y="1939"/>
                    </a:lnTo>
                    <a:lnTo>
                      <a:pt x="627" y="1941"/>
                    </a:lnTo>
                    <a:lnTo>
                      <a:pt x="618" y="1951"/>
                    </a:lnTo>
                    <a:lnTo>
                      <a:pt x="613" y="1953"/>
                    </a:lnTo>
                    <a:lnTo>
                      <a:pt x="616" y="1955"/>
                    </a:lnTo>
                    <a:lnTo>
                      <a:pt x="616" y="1958"/>
                    </a:lnTo>
                    <a:lnTo>
                      <a:pt x="613" y="1958"/>
                    </a:lnTo>
                    <a:lnTo>
                      <a:pt x="613" y="1960"/>
                    </a:lnTo>
                    <a:lnTo>
                      <a:pt x="608" y="1965"/>
                    </a:lnTo>
                    <a:lnTo>
                      <a:pt x="608" y="1965"/>
                    </a:lnTo>
                    <a:lnTo>
                      <a:pt x="608" y="1970"/>
                    </a:lnTo>
                    <a:lnTo>
                      <a:pt x="608" y="1972"/>
                    </a:lnTo>
                    <a:lnTo>
                      <a:pt x="608" y="1972"/>
                    </a:lnTo>
                    <a:lnTo>
                      <a:pt x="611" y="1977"/>
                    </a:lnTo>
                    <a:lnTo>
                      <a:pt x="611" y="1979"/>
                    </a:lnTo>
                    <a:lnTo>
                      <a:pt x="611" y="1981"/>
                    </a:lnTo>
                    <a:lnTo>
                      <a:pt x="613" y="1989"/>
                    </a:lnTo>
                    <a:lnTo>
                      <a:pt x="616" y="1991"/>
                    </a:lnTo>
                    <a:lnTo>
                      <a:pt x="623" y="1996"/>
                    </a:lnTo>
                    <a:lnTo>
                      <a:pt x="623" y="1998"/>
                    </a:lnTo>
                    <a:lnTo>
                      <a:pt x="625" y="2008"/>
                    </a:lnTo>
                    <a:lnTo>
                      <a:pt x="627" y="2017"/>
                    </a:lnTo>
                    <a:lnTo>
                      <a:pt x="627" y="2026"/>
                    </a:lnTo>
                    <a:lnTo>
                      <a:pt x="625" y="2031"/>
                    </a:lnTo>
                    <a:lnTo>
                      <a:pt x="630" y="2045"/>
                    </a:lnTo>
                    <a:lnTo>
                      <a:pt x="630" y="2079"/>
                    </a:lnTo>
                    <a:lnTo>
                      <a:pt x="632" y="2093"/>
                    </a:lnTo>
                    <a:lnTo>
                      <a:pt x="630" y="2100"/>
                    </a:lnTo>
                    <a:lnTo>
                      <a:pt x="630" y="2109"/>
                    </a:lnTo>
                    <a:lnTo>
                      <a:pt x="634" y="2128"/>
                    </a:lnTo>
                    <a:lnTo>
                      <a:pt x="634" y="2131"/>
                    </a:lnTo>
                    <a:lnTo>
                      <a:pt x="637" y="2131"/>
                    </a:lnTo>
                    <a:lnTo>
                      <a:pt x="637" y="2133"/>
                    </a:lnTo>
                    <a:lnTo>
                      <a:pt x="639" y="2135"/>
                    </a:lnTo>
                    <a:lnTo>
                      <a:pt x="639" y="2138"/>
                    </a:lnTo>
                    <a:lnTo>
                      <a:pt x="637" y="2140"/>
                    </a:lnTo>
                    <a:lnTo>
                      <a:pt x="630" y="2135"/>
                    </a:lnTo>
                    <a:lnTo>
                      <a:pt x="623" y="2133"/>
                    </a:lnTo>
                    <a:lnTo>
                      <a:pt x="616" y="2131"/>
                    </a:lnTo>
                    <a:lnTo>
                      <a:pt x="608" y="2131"/>
                    </a:lnTo>
                    <a:lnTo>
                      <a:pt x="601" y="2133"/>
                    </a:lnTo>
                    <a:lnTo>
                      <a:pt x="587" y="2142"/>
                    </a:lnTo>
                    <a:lnTo>
                      <a:pt x="580" y="2142"/>
                    </a:lnTo>
                    <a:lnTo>
                      <a:pt x="559" y="2154"/>
                    </a:lnTo>
                    <a:lnTo>
                      <a:pt x="556" y="2157"/>
                    </a:lnTo>
                    <a:lnTo>
                      <a:pt x="502" y="2187"/>
                    </a:lnTo>
                    <a:lnTo>
                      <a:pt x="490" y="2197"/>
                    </a:lnTo>
                    <a:lnTo>
                      <a:pt x="485" y="2197"/>
                    </a:lnTo>
                    <a:lnTo>
                      <a:pt x="481" y="2192"/>
                    </a:lnTo>
                    <a:lnTo>
                      <a:pt x="474" y="2192"/>
                    </a:lnTo>
                    <a:lnTo>
                      <a:pt x="452" y="2190"/>
                    </a:lnTo>
                    <a:lnTo>
                      <a:pt x="448" y="2185"/>
                    </a:lnTo>
                    <a:lnTo>
                      <a:pt x="445" y="2190"/>
                    </a:lnTo>
                    <a:lnTo>
                      <a:pt x="440" y="2190"/>
                    </a:lnTo>
                    <a:lnTo>
                      <a:pt x="436" y="2187"/>
                    </a:lnTo>
                    <a:lnTo>
                      <a:pt x="433" y="2185"/>
                    </a:lnTo>
                    <a:lnTo>
                      <a:pt x="436" y="2190"/>
                    </a:lnTo>
                    <a:lnTo>
                      <a:pt x="438" y="2192"/>
                    </a:lnTo>
                    <a:lnTo>
                      <a:pt x="438" y="2197"/>
                    </a:lnTo>
                    <a:lnTo>
                      <a:pt x="431" y="2185"/>
                    </a:lnTo>
                    <a:lnTo>
                      <a:pt x="419" y="2173"/>
                    </a:lnTo>
                    <a:lnTo>
                      <a:pt x="395" y="2157"/>
                    </a:lnTo>
                    <a:lnTo>
                      <a:pt x="384" y="2152"/>
                    </a:lnTo>
                    <a:lnTo>
                      <a:pt x="334" y="2147"/>
                    </a:lnTo>
                    <a:lnTo>
                      <a:pt x="322" y="2142"/>
                    </a:lnTo>
                    <a:lnTo>
                      <a:pt x="317" y="2140"/>
                    </a:lnTo>
                    <a:lnTo>
                      <a:pt x="275" y="2135"/>
                    </a:lnTo>
                    <a:lnTo>
                      <a:pt x="254" y="2121"/>
                    </a:lnTo>
                    <a:lnTo>
                      <a:pt x="239" y="2119"/>
                    </a:lnTo>
                    <a:lnTo>
                      <a:pt x="223" y="2116"/>
                    </a:lnTo>
                    <a:lnTo>
                      <a:pt x="218" y="2119"/>
                    </a:lnTo>
                    <a:lnTo>
                      <a:pt x="213" y="2121"/>
                    </a:lnTo>
                    <a:lnTo>
                      <a:pt x="202" y="2131"/>
                    </a:lnTo>
                    <a:lnTo>
                      <a:pt x="180" y="2128"/>
                    </a:lnTo>
                    <a:lnTo>
                      <a:pt x="175" y="2131"/>
                    </a:lnTo>
                    <a:lnTo>
                      <a:pt x="168" y="2135"/>
                    </a:lnTo>
                    <a:lnTo>
                      <a:pt x="164" y="2135"/>
                    </a:lnTo>
                    <a:lnTo>
                      <a:pt x="157" y="2135"/>
                    </a:lnTo>
                    <a:lnTo>
                      <a:pt x="147" y="2133"/>
                    </a:lnTo>
                    <a:lnTo>
                      <a:pt x="142" y="2133"/>
                    </a:lnTo>
                    <a:lnTo>
                      <a:pt x="138" y="2135"/>
                    </a:lnTo>
                    <a:lnTo>
                      <a:pt x="128" y="2145"/>
                    </a:lnTo>
                    <a:lnTo>
                      <a:pt x="126" y="2147"/>
                    </a:lnTo>
                    <a:lnTo>
                      <a:pt x="121" y="2147"/>
                    </a:lnTo>
                    <a:lnTo>
                      <a:pt x="114" y="2152"/>
                    </a:lnTo>
                    <a:lnTo>
                      <a:pt x="112" y="2154"/>
                    </a:lnTo>
                    <a:lnTo>
                      <a:pt x="107" y="2152"/>
                    </a:lnTo>
                    <a:lnTo>
                      <a:pt x="102" y="2147"/>
                    </a:lnTo>
                    <a:lnTo>
                      <a:pt x="100" y="2145"/>
                    </a:lnTo>
                    <a:lnTo>
                      <a:pt x="95" y="2145"/>
                    </a:lnTo>
                    <a:lnTo>
                      <a:pt x="97" y="2133"/>
                    </a:lnTo>
                    <a:lnTo>
                      <a:pt x="100" y="2128"/>
                    </a:lnTo>
                    <a:lnTo>
                      <a:pt x="102" y="2126"/>
                    </a:lnTo>
                    <a:lnTo>
                      <a:pt x="116" y="2105"/>
                    </a:lnTo>
                    <a:lnTo>
                      <a:pt x="123" y="2095"/>
                    </a:lnTo>
                    <a:lnTo>
                      <a:pt x="128" y="2086"/>
                    </a:lnTo>
                    <a:lnTo>
                      <a:pt x="126" y="2074"/>
                    </a:lnTo>
                    <a:lnTo>
                      <a:pt x="133" y="2069"/>
                    </a:lnTo>
                    <a:lnTo>
                      <a:pt x="138" y="2060"/>
                    </a:lnTo>
                    <a:lnTo>
                      <a:pt x="142" y="2050"/>
                    </a:lnTo>
                    <a:lnTo>
                      <a:pt x="147" y="2026"/>
                    </a:lnTo>
                    <a:lnTo>
                      <a:pt x="152" y="2015"/>
                    </a:lnTo>
                    <a:lnTo>
                      <a:pt x="157" y="2008"/>
                    </a:lnTo>
                    <a:lnTo>
                      <a:pt x="164" y="1998"/>
                    </a:lnTo>
                    <a:lnTo>
                      <a:pt x="171" y="1986"/>
                    </a:lnTo>
                    <a:lnTo>
                      <a:pt x="175" y="1965"/>
                    </a:lnTo>
                    <a:lnTo>
                      <a:pt x="178" y="1925"/>
                    </a:lnTo>
                    <a:lnTo>
                      <a:pt x="178" y="1922"/>
                    </a:lnTo>
                    <a:lnTo>
                      <a:pt x="175" y="1913"/>
                    </a:lnTo>
                    <a:lnTo>
                      <a:pt x="175" y="1908"/>
                    </a:lnTo>
                    <a:lnTo>
                      <a:pt x="180" y="1889"/>
                    </a:lnTo>
                    <a:lnTo>
                      <a:pt x="183" y="1877"/>
                    </a:lnTo>
                    <a:lnTo>
                      <a:pt x="187" y="1868"/>
                    </a:lnTo>
                    <a:lnTo>
                      <a:pt x="194" y="1863"/>
                    </a:lnTo>
                    <a:lnTo>
                      <a:pt x="202" y="1865"/>
                    </a:lnTo>
                    <a:lnTo>
                      <a:pt x="204" y="1856"/>
                    </a:lnTo>
                    <a:lnTo>
                      <a:pt x="204" y="1854"/>
                    </a:lnTo>
                    <a:lnTo>
                      <a:pt x="202" y="1856"/>
                    </a:lnTo>
                    <a:lnTo>
                      <a:pt x="194" y="1858"/>
                    </a:lnTo>
                    <a:lnTo>
                      <a:pt x="185" y="1856"/>
                    </a:lnTo>
                    <a:lnTo>
                      <a:pt x="183" y="1849"/>
                    </a:lnTo>
                    <a:lnTo>
                      <a:pt x="190" y="1804"/>
                    </a:lnTo>
                    <a:lnTo>
                      <a:pt x="190" y="1792"/>
                    </a:lnTo>
                    <a:lnTo>
                      <a:pt x="190" y="1783"/>
                    </a:lnTo>
                    <a:lnTo>
                      <a:pt x="185" y="1773"/>
                    </a:lnTo>
                    <a:lnTo>
                      <a:pt x="180" y="1766"/>
                    </a:lnTo>
                    <a:lnTo>
                      <a:pt x="166" y="1757"/>
                    </a:lnTo>
                    <a:lnTo>
                      <a:pt x="168" y="1754"/>
                    </a:lnTo>
                    <a:lnTo>
                      <a:pt x="171" y="1752"/>
                    </a:lnTo>
                    <a:lnTo>
                      <a:pt x="173" y="1752"/>
                    </a:lnTo>
                    <a:lnTo>
                      <a:pt x="175" y="1749"/>
                    </a:lnTo>
                    <a:lnTo>
                      <a:pt x="192" y="1709"/>
                    </a:lnTo>
                    <a:lnTo>
                      <a:pt x="197" y="1697"/>
                    </a:lnTo>
                    <a:lnTo>
                      <a:pt x="202" y="1681"/>
                    </a:lnTo>
                    <a:lnTo>
                      <a:pt x="206" y="1674"/>
                    </a:lnTo>
                    <a:lnTo>
                      <a:pt x="209" y="1669"/>
                    </a:lnTo>
                    <a:lnTo>
                      <a:pt x="211" y="1629"/>
                    </a:lnTo>
                    <a:lnTo>
                      <a:pt x="204" y="1572"/>
                    </a:lnTo>
                    <a:lnTo>
                      <a:pt x="202" y="1560"/>
                    </a:lnTo>
                    <a:lnTo>
                      <a:pt x="192" y="1548"/>
                    </a:lnTo>
                    <a:lnTo>
                      <a:pt x="180" y="1536"/>
                    </a:lnTo>
                    <a:lnTo>
                      <a:pt x="173" y="1532"/>
                    </a:lnTo>
                    <a:lnTo>
                      <a:pt x="178" y="1527"/>
                    </a:lnTo>
                    <a:lnTo>
                      <a:pt x="185" y="1532"/>
                    </a:lnTo>
                    <a:lnTo>
                      <a:pt x="197" y="1543"/>
                    </a:lnTo>
                    <a:lnTo>
                      <a:pt x="211" y="1551"/>
                    </a:lnTo>
                    <a:lnTo>
                      <a:pt x="218" y="1555"/>
                    </a:lnTo>
                    <a:lnTo>
                      <a:pt x="218" y="1560"/>
                    </a:lnTo>
                    <a:lnTo>
                      <a:pt x="232" y="1562"/>
                    </a:lnTo>
                    <a:lnTo>
                      <a:pt x="263" y="1574"/>
                    </a:lnTo>
                    <a:lnTo>
                      <a:pt x="280" y="1570"/>
                    </a:lnTo>
                    <a:lnTo>
                      <a:pt x="270" y="1570"/>
                    </a:lnTo>
                    <a:lnTo>
                      <a:pt x="263" y="1565"/>
                    </a:lnTo>
                    <a:lnTo>
                      <a:pt x="239" y="1553"/>
                    </a:lnTo>
                    <a:lnTo>
                      <a:pt x="237" y="1548"/>
                    </a:lnTo>
                    <a:lnTo>
                      <a:pt x="235" y="1541"/>
                    </a:lnTo>
                    <a:lnTo>
                      <a:pt x="235" y="1536"/>
                    </a:lnTo>
                    <a:lnTo>
                      <a:pt x="237" y="1532"/>
                    </a:lnTo>
                    <a:lnTo>
                      <a:pt x="239" y="1527"/>
                    </a:lnTo>
                    <a:lnTo>
                      <a:pt x="242" y="1525"/>
                    </a:lnTo>
                    <a:lnTo>
                      <a:pt x="242" y="1522"/>
                    </a:lnTo>
                    <a:lnTo>
                      <a:pt x="237" y="1520"/>
                    </a:lnTo>
                    <a:lnTo>
                      <a:pt x="235" y="1515"/>
                    </a:lnTo>
                    <a:lnTo>
                      <a:pt x="235" y="1508"/>
                    </a:lnTo>
                    <a:lnTo>
                      <a:pt x="237" y="1503"/>
                    </a:lnTo>
                    <a:lnTo>
                      <a:pt x="232" y="1503"/>
                    </a:lnTo>
                    <a:lnTo>
                      <a:pt x="223" y="1515"/>
                    </a:lnTo>
                    <a:lnTo>
                      <a:pt x="216" y="1517"/>
                    </a:lnTo>
                    <a:lnTo>
                      <a:pt x="216" y="1520"/>
                    </a:lnTo>
                    <a:lnTo>
                      <a:pt x="223" y="1522"/>
                    </a:lnTo>
                    <a:lnTo>
                      <a:pt x="228" y="1527"/>
                    </a:lnTo>
                    <a:lnTo>
                      <a:pt x="225" y="1534"/>
                    </a:lnTo>
                    <a:lnTo>
                      <a:pt x="223" y="1536"/>
                    </a:lnTo>
                    <a:lnTo>
                      <a:pt x="216" y="1536"/>
                    </a:lnTo>
                    <a:lnTo>
                      <a:pt x="209" y="1534"/>
                    </a:lnTo>
                    <a:lnTo>
                      <a:pt x="197" y="1527"/>
                    </a:lnTo>
                    <a:lnTo>
                      <a:pt x="185" y="1520"/>
                    </a:lnTo>
                    <a:lnTo>
                      <a:pt x="173" y="1522"/>
                    </a:lnTo>
                    <a:lnTo>
                      <a:pt x="133" y="1536"/>
                    </a:lnTo>
                    <a:lnTo>
                      <a:pt x="93" y="1541"/>
                    </a:lnTo>
                    <a:lnTo>
                      <a:pt x="86" y="1543"/>
                    </a:lnTo>
                    <a:lnTo>
                      <a:pt x="81" y="1546"/>
                    </a:lnTo>
                    <a:lnTo>
                      <a:pt x="78" y="1546"/>
                    </a:lnTo>
                    <a:lnTo>
                      <a:pt x="76" y="1548"/>
                    </a:lnTo>
                    <a:lnTo>
                      <a:pt x="74" y="1548"/>
                    </a:lnTo>
                    <a:lnTo>
                      <a:pt x="74" y="1546"/>
                    </a:lnTo>
                    <a:lnTo>
                      <a:pt x="74" y="1541"/>
                    </a:lnTo>
                    <a:lnTo>
                      <a:pt x="74" y="1539"/>
                    </a:lnTo>
                    <a:lnTo>
                      <a:pt x="76" y="1539"/>
                    </a:lnTo>
                    <a:lnTo>
                      <a:pt x="78" y="1534"/>
                    </a:lnTo>
                    <a:lnTo>
                      <a:pt x="88" y="1520"/>
                    </a:lnTo>
                    <a:lnTo>
                      <a:pt x="90" y="1513"/>
                    </a:lnTo>
                    <a:lnTo>
                      <a:pt x="90" y="1491"/>
                    </a:lnTo>
                    <a:lnTo>
                      <a:pt x="83" y="1470"/>
                    </a:lnTo>
                    <a:lnTo>
                      <a:pt x="76" y="1454"/>
                    </a:lnTo>
                    <a:lnTo>
                      <a:pt x="67" y="1439"/>
                    </a:lnTo>
                    <a:lnTo>
                      <a:pt x="67" y="1435"/>
                    </a:lnTo>
                    <a:lnTo>
                      <a:pt x="95" y="1435"/>
                    </a:lnTo>
                    <a:lnTo>
                      <a:pt x="105" y="1430"/>
                    </a:lnTo>
                    <a:lnTo>
                      <a:pt x="121" y="1444"/>
                    </a:lnTo>
                    <a:lnTo>
                      <a:pt x="123" y="1451"/>
                    </a:lnTo>
                    <a:lnTo>
                      <a:pt x="126" y="1451"/>
                    </a:lnTo>
                    <a:lnTo>
                      <a:pt x="123" y="1442"/>
                    </a:lnTo>
                    <a:lnTo>
                      <a:pt x="128" y="1439"/>
                    </a:lnTo>
                    <a:lnTo>
                      <a:pt x="140" y="1437"/>
                    </a:lnTo>
                    <a:lnTo>
                      <a:pt x="145" y="1437"/>
                    </a:lnTo>
                    <a:lnTo>
                      <a:pt x="145" y="1435"/>
                    </a:lnTo>
                    <a:lnTo>
                      <a:pt x="142" y="1430"/>
                    </a:lnTo>
                    <a:lnTo>
                      <a:pt x="145" y="1423"/>
                    </a:lnTo>
                    <a:lnTo>
                      <a:pt x="149" y="1418"/>
                    </a:lnTo>
                    <a:lnTo>
                      <a:pt x="157" y="1413"/>
                    </a:lnTo>
                    <a:lnTo>
                      <a:pt x="173" y="1409"/>
                    </a:lnTo>
                    <a:lnTo>
                      <a:pt x="178" y="1406"/>
                    </a:lnTo>
                    <a:lnTo>
                      <a:pt x="180" y="1411"/>
                    </a:lnTo>
                    <a:lnTo>
                      <a:pt x="180" y="1409"/>
                    </a:lnTo>
                    <a:lnTo>
                      <a:pt x="183" y="1409"/>
                    </a:lnTo>
                    <a:lnTo>
                      <a:pt x="185" y="1409"/>
                    </a:lnTo>
                    <a:lnTo>
                      <a:pt x="185" y="1404"/>
                    </a:lnTo>
                    <a:lnTo>
                      <a:pt x="183" y="1399"/>
                    </a:lnTo>
                    <a:lnTo>
                      <a:pt x="178" y="1390"/>
                    </a:lnTo>
                    <a:lnTo>
                      <a:pt x="178" y="1380"/>
                    </a:lnTo>
                    <a:lnTo>
                      <a:pt x="180" y="1375"/>
                    </a:lnTo>
                    <a:lnTo>
                      <a:pt x="173" y="1375"/>
                    </a:lnTo>
                    <a:lnTo>
                      <a:pt x="171" y="1368"/>
                    </a:lnTo>
                    <a:lnTo>
                      <a:pt x="168" y="1356"/>
                    </a:lnTo>
                    <a:lnTo>
                      <a:pt x="168" y="1347"/>
                    </a:lnTo>
                    <a:lnTo>
                      <a:pt x="185" y="1319"/>
                    </a:lnTo>
                    <a:lnTo>
                      <a:pt x="194" y="1307"/>
                    </a:lnTo>
                    <a:lnTo>
                      <a:pt x="206" y="1300"/>
                    </a:lnTo>
                    <a:lnTo>
                      <a:pt x="213" y="1297"/>
                    </a:lnTo>
                    <a:lnTo>
                      <a:pt x="228" y="1297"/>
                    </a:lnTo>
                    <a:lnTo>
                      <a:pt x="235" y="1295"/>
                    </a:lnTo>
                    <a:lnTo>
                      <a:pt x="246" y="1288"/>
                    </a:lnTo>
                    <a:lnTo>
                      <a:pt x="251" y="1283"/>
                    </a:lnTo>
                    <a:lnTo>
                      <a:pt x="256" y="1278"/>
                    </a:lnTo>
                    <a:lnTo>
                      <a:pt x="230" y="1293"/>
                    </a:lnTo>
                    <a:lnTo>
                      <a:pt x="202" y="1293"/>
                    </a:lnTo>
                    <a:lnTo>
                      <a:pt x="197" y="1295"/>
                    </a:lnTo>
                    <a:lnTo>
                      <a:pt x="190" y="1307"/>
                    </a:lnTo>
                    <a:lnTo>
                      <a:pt x="171" y="1328"/>
                    </a:lnTo>
                    <a:lnTo>
                      <a:pt x="149" y="1364"/>
                    </a:lnTo>
                    <a:lnTo>
                      <a:pt x="138" y="1373"/>
                    </a:lnTo>
                    <a:lnTo>
                      <a:pt x="135" y="1378"/>
                    </a:lnTo>
                    <a:lnTo>
                      <a:pt x="133" y="1385"/>
                    </a:lnTo>
                    <a:lnTo>
                      <a:pt x="131" y="1392"/>
                    </a:lnTo>
                    <a:lnTo>
                      <a:pt x="128" y="1409"/>
                    </a:lnTo>
                    <a:lnTo>
                      <a:pt x="126" y="1416"/>
                    </a:lnTo>
                    <a:lnTo>
                      <a:pt x="121" y="1423"/>
                    </a:lnTo>
                    <a:lnTo>
                      <a:pt x="116" y="1425"/>
                    </a:lnTo>
                    <a:lnTo>
                      <a:pt x="88" y="1427"/>
                    </a:lnTo>
                    <a:lnTo>
                      <a:pt x="64" y="1425"/>
                    </a:lnTo>
                    <a:lnTo>
                      <a:pt x="60" y="1427"/>
                    </a:lnTo>
                    <a:lnTo>
                      <a:pt x="50" y="1430"/>
                    </a:lnTo>
                    <a:lnTo>
                      <a:pt x="43" y="1427"/>
                    </a:lnTo>
                    <a:lnTo>
                      <a:pt x="29" y="1420"/>
                    </a:lnTo>
                    <a:lnTo>
                      <a:pt x="22" y="1418"/>
                    </a:lnTo>
                    <a:lnTo>
                      <a:pt x="8" y="1418"/>
                    </a:lnTo>
                    <a:lnTo>
                      <a:pt x="0" y="1416"/>
                    </a:lnTo>
                    <a:lnTo>
                      <a:pt x="3" y="1406"/>
                    </a:lnTo>
                    <a:lnTo>
                      <a:pt x="5" y="1399"/>
                    </a:lnTo>
                    <a:lnTo>
                      <a:pt x="3" y="1380"/>
                    </a:lnTo>
                    <a:lnTo>
                      <a:pt x="3" y="1373"/>
                    </a:lnTo>
                    <a:lnTo>
                      <a:pt x="5" y="1368"/>
                    </a:lnTo>
                    <a:lnTo>
                      <a:pt x="10" y="1364"/>
                    </a:lnTo>
                    <a:lnTo>
                      <a:pt x="12" y="1356"/>
                    </a:lnTo>
                    <a:lnTo>
                      <a:pt x="31" y="1316"/>
                    </a:lnTo>
                    <a:lnTo>
                      <a:pt x="36" y="1297"/>
                    </a:lnTo>
                    <a:lnTo>
                      <a:pt x="34" y="1281"/>
                    </a:lnTo>
                    <a:lnTo>
                      <a:pt x="36" y="1276"/>
                    </a:lnTo>
                    <a:lnTo>
                      <a:pt x="45" y="1240"/>
                    </a:lnTo>
                    <a:lnTo>
                      <a:pt x="48" y="1236"/>
                    </a:lnTo>
                    <a:lnTo>
                      <a:pt x="57" y="1224"/>
                    </a:lnTo>
                    <a:lnTo>
                      <a:pt x="64" y="1210"/>
                    </a:lnTo>
                    <a:lnTo>
                      <a:pt x="69" y="1198"/>
                    </a:lnTo>
                    <a:lnTo>
                      <a:pt x="71" y="1181"/>
                    </a:lnTo>
                    <a:lnTo>
                      <a:pt x="71" y="1165"/>
                    </a:lnTo>
                    <a:lnTo>
                      <a:pt x="69" y="1155"/>
                    </a:lnTo>
                    <a:lnTo>
                      <a:pt x="60" y="1141"/>
                    </a:lnTo>
                    <a:lnTo>
                      <a:pt x="57" y="1136"/>
                    </a:lnTo>
                    <a:lnTo>
                      <a:pt x="62" y="1136"/>
                    </a:lnTo>
                    <a:lnTo>
                      <a:pt x="83" y="1136"/>
                    </a:lnTo>
                    <a:lnTo>
                      <a:pt x="102" y="1120"/>
                    </a:lnTo>
                    <a:lnTo>
                      <a:pt x="107" y="1117"/>
                    </a:lnTo>
                    <a:lnTo>
                      <a:pt x="114" y="1120"/>
                    </a:lnTo>
                    <a:lnTo>
                      <a:pt x="116" y="1124"/>
                    </a:lnTo>
                    <a:lnTo>
                      <a:pt x="119" y="1129"/>
                    </a:lnTo>
                    <a:lnTo>
                      <a:pt x="121" y="1132"/>
                    </a:lnTo>
                    <a:lnTo>
                      <a:pt x="126" y="1127"/>
                    </a:lnTo>
                    <a:lnTo>
                      <a:pt x="123" y="1122"/>
                    </a:lnTo>
                    <a:lnTo>
                      <a:pt x="119" y="1115"/>
                    </a:lnTo>
                    <a:lnTo>
                      <a:pt x="114" y="1113"/>
                    </a:lnTo>
                    <a:lnTo>
                      <a:pt x="114" y="1110"/>
                    </a:lnTo>
                    <a:lnTo>
                      <a:pt x="119" y="1105"/>
                    </a:lnTo>
                    <a:lnTo>
                      <a:pt x="131" y="1091"/>
                    </a:lnTo>
                    <a:lnTo>
                      <a:pt x="135" y="1089"/>
                    </a:lnTo>
                    <a:lnTo>
                      <a:pt x="140" y="1087"/>
                    </a:lnTo>
                    <a:lnTo>
                      <a:pt x="145" y="1084"/>
                    </a:lnTo>
                    <a:lnTo>
                      <a:pt x="149" y="1079"/>
                    </a:lnTo>
                    <a:lnTo>
                      <a:pt x="154" y="1075"/>
                    </a:lnTo>
                    <a:lnTo>
                      <a:pt x="161" y="1063"/>
                    </a:lnTo>
                    <a:lnTo>
                      <a:pt x="164" y="1056"/>
                    </a:lnTo>
                    <a:lnTo>
                      <a:pt x="166" y="1053"/>
                    </a:lnTo>
                    <a:lnTo>
                      <a:pt x="166" y="1046"/>
                    </a:lnTo>
                    <a:lnTo>
                      <a:pt x="168" y="1037"/>
                    </a:lnTo>
                    <a:lnTo>
                      <a:pt x="171" y="1030"/>
                    </a:lnTo>
                    <a:lnTo>
                      <a:pt x="213" y="954"/>
                    </a:lnTo>
                    <a:lnTo>
                      <a:pt x="265" y="840"/>
                    </a:lnTo>
                    <a:lnTo>
                      <a:pt x="270" y="833"/>
                    </a:lnTo>
                    <a:lnTo>
                      <a:pt x="275" y="840"/>
                    </a:lnTo>
                    <a:lnTo>
                      <a:pt x="280" y="843"/>
                    </a:lnTo>
                    <a:lnTo>
                      <a:pt x="291" y="845"/>
                    </a:lnTo>
                    <a:lnTo>
                      <a:pt x="291" y="843"/>
                    </a:lnTo>
                    <a:lnTo>
                      <a:pt x="287" y="836"/>
                    </a:lnTo>
                    <a:lnTo>
                      <a:pt x="282" y="831"/>
                    </a:lnTo>
                    <a:lnTo>
                      <a:pt x="277" y="828"/>
                    </a:lnTo>
                    <a:lnTo>
                      <a:pt x="263" y="826"/>
                    </a:lnTo>
                    <a:lnTo>
                      <a:pt x="258" y="821"/>
                    </a:lnTo>
                    <a:lnTo>
                      <a:pt x="256" y="814"/>
                    </a:lnTo>
                    <a:lnTo>
                      <a:pt x="256" y="805"/>
                    </a:lnTo>
                    <a:lnTo>
                      <a:pt x="261" y="793"/>
                    </a:lnTo>
                    <a:lnTo>
                      <a:pt x="272" y="776"/>
                    </a:lnTo>
                    <a:lnTo>
                      <a:pt x="303" y="694"/>
                    </a:lnTo>
                    <a:lnTo>
                      <a:pt x="310" y="658"/>
                    </a:lnTo>
                    <a:lnTo>
                      <a:pt x="315" y="641"/>
                    </a:lnTo>
                    <a:lnTo>
                      <a:pt x="325" y="625"/>
                    </a:lnTo>
                    <a:lnTo>
                      <a:pt x="325" y="623"/>
                    </a:lnTo>
                    <a:lnTo>
                      <a:pt x="327" y="623"/>
                    </a:lnTo>
                    <a:lnTo>
                      <a:pt x="327" y="632"/>
                    </a:lnTo>
                    <a:lnTo>
                      <a:pt x="327" y="634"/>
                    </a:lnTo>
                    <a:lnTo>
                      <a:pt x="334" y="625"/>
                    </a:lnTo>
                    <a:lnTo>
                      <a:pt x="339" y="620"/>
                    </a:lnTo>
                    <a:lnTo>
                      <a:pt x="343" y="625"/>
                    </a:lnTo>
                    <a:lnTo>
                      <a:pt x="343" y="625"/>
                    </a:lnTo>
                    <a:lnTo>
                      <a:pt x="346" y="623"/>
                    </a:lnTo>
                    <a:lnTo>
                      <a:pt x="343" y="620"/>
                    </a:lnTo>
                    <a:lnTo>
                      <a:pt x="343" y="618"/>
                    </a:lnTo>
                    <a:lnTo>
                      <a:pt x="343" y="615"/>
                    </a:lnTo>
                    <a:lnTo>
                      <a:pt x="343" y="613"/>
                    </a:lnTo>
                    <a:lnTo>
                      <a:pt x="346" y="611"/>
                    </a:lnTo>
                    <a:lnTo>
                      <a:pt x="348" y="613"/>
                    </a:lnTo>
                    <a:lnTo>
                      <a:pt x="351" y="615"/>
                    </a:lnTo>
                    <a:lnTo>
                      <a:pt x="351" y="615"/>
                    </a:lnTo>
                    <a:lnTo>
                      <a:pt x="355" y="615"/>
                    </a:lnTo>
                    <a:lnTo>
                      <a:pt x="358" y="613"/>
                    </a:lnTo>
                    <a:lnTo>
                      <a:pt x="362" y="606"/>
                    </a:lnTo>
                    <a:lnTo>
                      <a:pt x="358" y="601"/>
                    </a:lnTo>
                    <a:lnTo>
                      <a:pt x="355" y="596"/>
                    </a:lnTo>
                    <a:lnTo>
                      <a:pt x="355" y="592"/>
                    </a:lnTo>
                    <a:lnTo>
                      <a:pt x="362" y="592"/>
                    </a:lnTo>
                    <a:lnTo>
                      <a:pt x="369" y="592"/>
                    </a:lnTo>
                    <a:lnTo>
                      <a:pt x="377" y="589"/>
                    </a:lnTo>
                    <a:lnTo>
                      <a:pt x="381" y="587"/>
                    </a:lnTo>
                    <a:lnTo>
                      <a:pt x="386" y="582"/>
                    </a:lnTo>
                    <a:lnTo>
                      <a:pt x="381" y="582"/>
                    </a:lnTo>
                    <a:lnTo>
                      <a:pt x="372" y="585"/>
                    </a:lnTo>
                    <a:lnTo>
                      <a:pt x="365" y="587"/>
                    </a:lnTo>
                    <a:lnTo>
                      <a:pt x="365" y="587"/>
                    </a:lnTo>
                    <a:lnTo>
                      <a:pt x="362" y="587"/>
                    </a:lnTo>
                    <a:lnTo>
                      <a:pt x="355" y="582"/>
                    </a:lnTo>
                    <a:lnTo>
                      <a:pt x="353" y="578"/>
                    </a:lnTo>
                    <a:lnTo>
                      <a:pt x="353" y="566"/>
                    </a:lnTo>
                    <a:lnTo>
                      <a:pt x="367" y="551"/>
                    </a:lnTo>
                    <a:lnTo>
                      <a:pt x="365" y="542"/>
                    </a:lnTo>
                    <a:lnTo>
                      <a:pt x="362" y="549"/>
                    </a:lnTo>
                    <a:lnTo>
                      <a:pt x="360" y="554"/>
                    </a:lnTo>
                    <a:lnTo>
                      <a:pt x="358" y="556"/>
                    </a:lnTo>
                    <a:lnTo>
                      <a:pt x="358" y="549"/>
                    </a:lnTo>
                    <a:lnTo>
                      <a:pt x="351" y="559"/>
                    </a:lnTo>
                    <a:lnTo>
                      <a:pt x="346" y="568"/>
                    </a:lnTo>
                    <a:lnTo>
                      <a:pt x="343" y="580"/>
                    </a:lnTo>
                    <a:lnTo>
                      <a:pt x="341" y="589"/>
                    </a:lnTo>
                    <a:lnTo>
                      <a:pt x="339" y="596"/>
                    </a:lnTo>
                    <a:lnTo>
                      <a:pt x="334" y="606"/>
                    </a:lnTo>
                    <a:lnTo>
                      <a:pt x="329" y="615"/>
                    </a:lnTo>
                    <a:lnTo>
                      <a:pt x="325" y="620"/>
                    </a:lnTo>
                    <a:lnTo>
                      <a:pt x="369" y="478"/>
                    </a:lnTo>
                    <a:lnTo>
                      <a:pt x="372" y="462"/>
                    </a:lnTo>
                    <a:lnTo>
                      <a:pt x="372" y="433"/>
                    </a:lnTo>
                    <a:lnTo>
                      <a:pt x="372" y="419"/>
                    </a:lnTo>
                    <a:lnTo>
                      <a:pt x="379" y="414"/>
                    </a:lnTo>
                    <a:lnTo>
                      <a:pt x="379" y="412"/>
                    </a:lnTo>
                    <a:lnTo>
                      <a:pt x="367" y="407"/>
                    </a:lnTo>
                    <a:lnTo>
                      <a:pt x="362" y="395"/>
                    </a:lnTo>
                    <a:lnTo>
                      <a:pt x="360" y="379"/>
                    </a:lnTo>
                    <a:lnTo>
                      <a:pt x="355" y="367"/>
                    </a:lnTo>
                    <a:lnTo>
                      <a:pt x="358" y="362"/>
                    </a:lnTo>
                    <a:lnTo>
                      <a:pt x="358" y="357"/>
                    </a:lnTo>
                    <a:lnTo>
                      <a:pt x="355" y="353"/>
                    </a:lnTo>
                    <a:lnTo>
                      <a:pt x="355" y="346"/>
                    </a:lnTo>
                    <a:lnTo>
                      <a:pt x="355" y="334"/>
                    </a:lnTo>
                    <a:lnTo>
                      <a:pt x="355" y="329"/>
                    </a:lnTo>
                    <a:lnTo>
                      <a:pt x="351" y="329"/>
                    </a:lnTo>
                    <a:lnTo>
                      <a:pt x="353" y="324"/>
                    </a:lnTo>
                    <a:lnTo>
                      <a:pt x="351" y="319"/>
                    </a:lnTo>
                    <a:lnTo>
                      <a:pt x="348" y="310"/>
                    </a:lnTo>
                    <a:lnTo>
                      <a:pt x="346" y="303"/>
                    </a:lnTo>
                    <a:lnTo>
                      <a:pt x="346" y="298"/>
                    </a:lnTo>
                    <a:lnTo>
                      <a:pt x="348" y="267"/>
                    </a:lnTo>
                    <a:lnTo>
                      <a:pt x="348" y="256"/>
                    </a:lnTo>
                    <a:lnTo>
                      <a:pt x="346" y="248"/>
                    </a:lnTo>
                    <a:lnTo>
                      <a:pt x="346" y="246"/>
                    </a:lnTo>
                    <a:lnTo>
                      <a:pt x="348" y="246"/>
                    </a:lnTo>
                    <a:lnTo>
                      <a:pt x="348" y="246"/>
                    </a:lnTo>
                    <a:lnTo>
                      <a:pt x="348" y="248"/>
                    </a:lnTo>
                    <a:lnTo>
                      <a:pt x="351" y="248"/>
                    </a:lnTo>
                    <a:lnTo>
                      <a:pt x="351" y="248"/>
                    </a:lnTo>
                    <a:lnTo>
                      <a:pt x="351" y="241"/>
                    </a:lnTo>
                    <a:lnTo>
                      <a:pt x="346" y="227"/>
                    </a:lnTo>
                    <a:lnTo>
                      <a:pt x="346" y="218"/>
                    </a:lnTo>
                    <a:lnTo>
                      <a:pt x="343" y="211"/>
                    </a:lnTo>
                    <a:lnTo>
                      <a:pt x="341" y="201"/>
                    </a:lnTo>
                    <a:lnTo>
                      <a:pt x="339" y="194"/>
                    </a:lnTo>
                    <a:lnTo>
                      <a:pt x="341" y="182"/>
                    </a:lnTo>
                    <a:lnTo>
                      <a:pt x="346" y="180"/>
                    </a:lnTo>
                    <a:lnTo>
                      <a:pt x="353" y="177"/>
                    </a:lnTo>
                    <a:lnTo>
                      <a:pt x="372" y="177"/>
                    </a:lnTo>
                    <a:lnTo>
                      <a:pt x="379" y="175"/>
                    </a:lnTo>
                    <a:lnTo>
                      <a:pt x="384" y="173"/>
                    </a:lnTo>
                    <a:lnTo>
                      <a:pt x="388" y="168"/>
                    </a:lnTo>
                    <a:lnTo>
                      <a:pt x="353" y="175"/>
                    </a:lnTo>
                    <a:lnTo>
                      <a:pt x="346" y="175"/>
                    </a:lnTo>
                    <a:lnTo>
                      <a:pt x="341" y="173"/>
                    </a:lnTo>
                    <a:lnTo>
                      <a:pt x="334" y="170"/>
                    </a:lnTo>
                    <a:lnTo>
                      <a:pt x="327" y="154"/>
                    </a:lnTo>
                    <a:lnTo>
                      <a:pt x="325" y="142"/>
                    </a:lnTo>
                    <a:lnTo>
                      <a:pt x="327" y="137"/>
                    </a:lnTo>
                    <a:lnTo>
                      <a:pt x="329" y="135"/>
                    </a:lnTo>
                    <a:lnTo>
                      <a:pt x="332" y="132"/>
                    </a:lnTo>
                    <a:lnTo>
                      <a:pt x="334" y="128"/>
                    </a:lnTo>
                    <a:lnTo>
                      <a:pt x="336" y="111"/>
                    </a:lnTo>
                    <a:lnTo>
                      <a:pt x="339" y="106"/>
                    </a:lnTo>
                    <a:lnTo>
                      <a:pt x="341" y="104"/>
                    </a:lnTo>
                    <a:lnTo>
                      <a:pt x="365" y="87"/>
                    </a:lnTo>
                    <a:lnTo>
                      <a:pt x="377" y="76"/>
                    </a:lnTo>
                    <a:lnTo>
                      <a:pt x="381" y="61"/>
                    </a:lnTo>
                    <a:lnTo>
                      <a:pt x="386" y="59"/>
                    </a:lnTo>
                    <a:lnTo>
                      <a:pt x="393" y="57"/>
                    </a:lnTo>
                    <a:lnTo>
                      <a:pt x="400" y="54"/>
                    </a:lnTo>
                    <a:lnTo>
                      <a:pt x="407" y="50"/>
                    </a:lnTo>
                    <a:lnTo>
                      <a:pt x="410" y="47"/>
                    </a:lnTo>
                    <a:lnTo>
                      <a:pt x="414" y="38"/>
                    </a:lnTo>
                    <a:lnTo>
                      <a:pt x="419" y="33"/>
                    </a:lnTo>
                    <a:lnTo>
                      <a:pt x="424" y="31"/>
                    </a:lnTo>
                    <a:lnTo>
                      <a:pt x="429" y="31"/>
                    </a:lnTo>
                    <a:lnTo>
                      <a:pt x="440" y="31"/>
                    </a:lnTo>
                    <a:lnTo>
                      <a:pt x="448" y="28"/>
                    </a:lnTo>
                    <a:lnTo>
                      <a:pt x="459" y="24"/>
                    </a:lnTo>
                    <a:lnTo>
                      <a:pt x="464" y="21"/>
                    </a:lnTo>
                    <a:lnTo>
                      <a:pt x="514" y="19"/>
                    </a:lnTo>
                    <a:lnTo>
                      <a:pt x="519" y="16"/>
                    </a:lnTo>
                    <a:lnTo>
                      <a:pt x="528" y="9"/>
                    </a:lnTo>
                    <a:lnTo>
                      <a:pt x="530" y="7"/>
                    </a:lnTo>
                    <a:lnTo>
                      <a:pt x="533" y="7"/>
                    </a:lnTo>
                    <a:lnTo>
                      <a:pt x="540" y="7"/>
                    </a:lnTo>
                    <a:lnTo>
                      <a:pt x="545" y="7"/>
                    </a:lnTo>
                    <a:lnTo>
                      <a:pt x="554" y="0"/>
                    </a:lnTo>
                    <a:lnTo>
                      <a:pt x="559" y="5"/>
                    </a:lnTo>
                    <a:lnTo>
                      <a:pt x="559" y="12"/>
                    </a:lnTo>
                    <a:lnTo>
                      <a:pt x="556" y="28"/>
                    </a:lnTo>
                    <a:lnTo>
                      <a:pt x="556" y="35"/>
                    </a:lnTo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  <p:grpSp>
          <p:nvGrpSpPr>
            <p:cNvPr id="10" name="Spain">
              <a:extLst>
                <a:ext uri="{FF2B5EF4-FFF2-40B4-BE49-F238E27FC236}">
                  <a16:creationId xmlns:a16="http://schemas.microsoft.com/office/drawing/2014/main" id="{2EFC72CD-48C3-4AC7-9898-01A2AD13D57E}"/>
                </a:ext>
              </a:extLst>
            </p:cNvPr>
            <p:cNvGrpSpPr/>
            <p:nvPr/>
          </p:nvGrpSpPr>
          <p:grpSpPr>
            <a:xfrm>
              <a:off x="693531" y="667676"/>
              <a:ext cx="6044136" cy="4810123"/>
              <a:chOff x="816187" y="440531"/>
              <a:chExt cx="5143501" cy="4093369"/>
            </a:xfrm>
          </p:grpSpPr>
          <p:grpSp>
            <p:nvGrpSpPr>
              <p:cNvPr id="12" name="Group 2">
                <a:extLst>
                  <a:ext uri="{FF2B5EF4-FFF2-40B4-BE49-F238E27FC236}">
                    <a16:creationId xmlns:a16="http://schemas.microsoft.com/office/drawing/2014/main" id="{EF5ED1FF-1FD3-4B90-9C25-CA8581E14D45}"/>
                  </a:ext>
                </a:extLst>
              </p:cNvPr>
              <p:cNvGrpSpPr/>
              <p:nvPr/>
            </p:nvGrpSpPr>
            <p:grpSpPr>
              <a:xfrm>
                <a:off x="816187" y="440531"/>
                <a:ext cx="5143501" cy="4093369"/>
                <a:chOff x="816187" y="440531"/>
                <a:chExt cx="5143501" cy="4093369"/>
              </a:xfrm>
            </p:grpSpPr>
            <p:sp>
              <p:nvSpPr>
                <p:cNvPr id="14" name="Freeform 39">
                  <a:extLst>
                    <a:ext uri="{FF2B5EF4-FFF2-40B4-BE49-F238E27FC236}">
                      <a16:creationId xmlns:a16="http://schemas.microsoft.com/office/drawing/2014/main" id="{50707E8D-CEEB-4366-9A97-FC91328E01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5287" y="3090862"/>
                  <a:ext cx="2361009" cy="1352550"/>
                </a:xfrm>
                <a:custGeom>
                  <a:avLst/>
                  <a:gdLst>
                    <a:gd name="T0" fmla="*/ 1917 w 1983"/>
                    <a:gd name="T1" fmla="*/ 705 h 1136"/>
                    <a:gd name="T2" fmla="*/ 1888 w 1983"/>
                    <a:gd name="T3" fmla="*/ 802 h 1136"/>
                    <a:gd name="T4" fmla="*/ 1832 w 1983"/>
                    <a:gd name="T5" fmla="*/ 869 h 1136"/>
                    <a:gd name="T6" fmla="*/ 1749 w 1983"/>
                    <a:gd name="T7" fmla="*/ 845 h 1136"/>
                    <a:gd name="T8" fmla="*/ 1640 w 1983"/>
                    <a:gd name="T9" fmla="*/ 880 h 1136"/>
                    <a:gd name="T10" fmla="*/ 1569 w 1983"/>
                    <a:gd name="T11" fmla="*/ 892 h 1136"/>
                    <a:gd name="T12" fmla="*/ 1370 w 1983"/>
                    <a:gd name="T13" fmla="*/ 885 h 1136"/>
                    <a:gd name="T14" fmla="*/ 1105 w 1983"/>
                    <a:gd name="T15" fmla="*/ 869 h 1136"/>
                    <a:gd name="T16" fmla="*/ 949 w 1983"/>
                    <a:gd name="T17" fmla="*/ 944 h 1136"/>
                    <a:gd name="T18" fmla="*/ 786 w 1983"/>
                    <a:gd name="T19" fmla="*/ 968 h 1136"/>
                    <a:gd name="T20" fmla="*/ 720 w 1983"/>
                    <a:gd name="T21" fmla="*/ 1030 h 1136"/>
                    <a:gd name="T22" fmla="*/ 665 w 1983"/>
                    <a:gd name="T23" fmla="*/ 1072 h 1136"/>
                    <a:gd name="T24" fmla="*/ 656 w 1983"/>
                    <a:gd name="T25" fmla="*/ 1120 h 1136"/>
                    <a:gd name="T26" fmla="*/ 530 w 1983"/>
                    <a:gd name="T27" fmla="*/ 1094 h 1136"/>
                    <a:gd name="T28" fmla="*/ 422 w 1983"/>
                    <a:gd name="T29" fmla="*/ 982 h 1136"/>
                    <a:gd name="T30" fmla="*/ 398 w 1983"/>
                    <a:gd name="T31" fmla="*/ 909 h 1136"/>
                    <a:gd name="T32" fmla="*/ 407 w 1983"/>
                    <a:gd name="T33" fmla="*/ 888 h 1136"/>
                    <a:gd name="T34" fmla="*/ 353 w 1983"/>
                    <a:gd name="T35" fmla="*/ 798 h 1136"/>
                    <a:gd name="T36" fmla="*/ 407 w 1983"/>
                    <a:gd name="T37" fmla="*/ 741 h 1136"/>
                    <a:gd name="T38" fmla="*/ 249 w 1983"/>
                    <a:gd name="T39" fmla="*/ 646 h 1136"/>
                    <a:gd name="T40" fmla="*/ 218 w 1983"/>
                    <a:gd name="T41" fmla="*/ 563 h 1136"/>
                    <a:gd name="T42" fmla="*/ 123 w 1983"/>
                    <a:gd name="T43" fmla="*/ 589 h 1136"/>
                    <a:gd name="T44" fmla="*/ 22 w 1983"/>
                    <a:gd name="T45" fmla="*/ 540 h 1136"/>
                    <a:gd name="T46" fmla="*/ 3 w 1983"/>
                    <a:gd name="T47" fmla="*/ 438 h 1136"/>
                    <a:gd name="T48" fmla="*/ 19 w 1983"/>
                    <a:gd name="T49" fmla="*/ 402 h 1136"/>
                    <a:gd name="T50" fmla="*/ 100 w 1983"/>
                    <a:gd name="T51" fmla="*/ 265 h 1136"/>
                    <a:gd name="T52" fmla="*/ 149 w 1983"/>
                    <a:gd name="T53" fmla="*/ 241 h 1136"/>
                    <a:gd name="T54" fmla="*/ 213 w 1983"/>
                    <a:gd name="T55" fmla="*/ 177 h 1136"/>
                    <a:gd name="T56" fmla="*/ 265 w 1983"/>
                    <a:gd name="T57" fmla="*/ 222 h 1136"/>
                    <a:gd name="T58" fmla="*/ 334 w 1983"/>
                    <a:gd name="T59" fmla="*/ 258 h 1136"/>
                    <a:gd name="T60" fmla="*/ 379 w 1983"/>
                    <a:gd name="T61" fmla="*/ 253 h 1136"/>
                    <a:gd name="T62" fmla="*/ 464 w 1983"/>
                    <a:gd name="T63" fmla="*/ 308 h 1136"/>
                    <a:gd name="T64" fmla="*/ 549 w 1983"/>
                    <a:gd name="T65" fmla="*/ 274 h 1136"/>
                    <a:gd name="T66" fmla="*/ 563 w 1983"/>
                    <a:gd name="T67" fmla="*/ 237 h 1136"/>
                    <a:gd name="T68" fmla="*/ 632 w 1983"/>
                    <a:gd name="T69" fmla="*/ 227 h 1136"/>
                    <a:gd name="T70" fmla="*/ 632 w 1983"/>
                    <a:gd name="T71" fmla="*/ 255 h 1136"/>
                    <a:gd name="T72" fmla="*/ 691 w 1983"/>
                    <a:gd name="T73" fmla="*/ 210 h 1136"/>
                    <a:gd name="T74" fmla="*/ 686 w 1983"/>
                    <a:gd name="T75" fmla="*/ 170 h 1136"/>
                    <a:gd name="T76" fmla="*/ 684 w 1983"/>
                    <a:gd name="T77" fmla="*/ 139 h 1136"/>
                    <a:gd name="T78" fmla="*/ 713 w 1983"/>
                    <a:gd name="T79" fmla="*/ 102 h 1136"/>
                    <a:gd name="T80" fmla="*/ 746 w 1983"/>
                    <a:gd name="T81" fmla="*/ 61 h 1136"/>
                    <a:gd name="T82" fmla="*/ 779 w 1983"/>
                    <a:gd name="T83" fmla="*/ 47 h 1136"/>
                    <a:gd name="T84" fmla="*/ 824 w 1983"/>
                    <a:gd name="T85" fmla="*/ 2 h 1136"/>
                    <a:gd name="T86" fmla="*/ 921 w 1983"/>
                    <a:gd name="T87" fmla="*/ 38 h 1136"/>
                    <a:gd name="T88" fmla="*/ 973 w 1983"/>
                    <a:gd name="T89" fmla="*/ 78 h 1136"/>
                    <a:gd name="T90" fmla="*/ 1025 w 1983"/>
                    <a:gd name="T91" fmla="*/ 118 h 1136"/>
                    <a:gd name="T92" fmla="*/ 1112 w 1983"/>
                    <a:gd name="T93" fmla="*/ 158 h 1136"/>
                    <a:gd name="T94" fmla="*/ 1268 w 1983"/>
                    <a:gd name="T95" fmla="*/ 151 h 1136"/>
                    <a:gd name="T96" fmla="*/ 1335 w 1983"/>
                    <a:gd name="T97" fmla="*/ 165 h 1136"/>
                    <a:gd name="T98" fmla="*/ 1361 w 1983"/>
                    <a:gd name="T99" fmla="*/ 156 h 1136"/>
                    <a:gd name="T100" fmla="*/ 1415 w 1983"/>
                    <a:gd name="T101" fmla="*/ 144 h 1136"/>
                    <a:gd name="T102" fmla="*/ 1498 w 1983"/>
                    <a:gd name="T103" fmla="*/ 149 h 1136"/>
                    <a:gd name="T104" fmla="*/ 1541 w 1983"/>
                    <a:gd name="T105" fmla="*/ 151 h 1136"/>
                    <a:gd name="T106" fmla="*/ 1581 w 1983"/>
                    <a:gd name="T107" fmla="*/ 149 h 1136"/>
                    <a:gd name="T108" fmla="*/ 1609 w 1983"/>
                    <a:gd name="T109" fmla="*/ 130 h 1136"/>
                    <a:gd name="T110" fmla="*/ 1682 w 1983"/>
                    <a:gd name="T111" fmla="*/ 135 h 1136"/>
                    <a:gd name="T112" fmla="*/ 1687 w 1983"/>
                    <a:gd name="T113" fmla="*/ 173 h 1136"/>
                    <a:gd name="T114" fmla="*/ 1725 w 1983"/>
                    <a:gd name="T115" fmla="*/ 229 h 1136"/>
                    <a:gd name="T116" fmla="*/ 1723 w 1983"/>
                    <a:gd name="T117" fmla="*/ 263 h 1136"/>
                    <a:gd name="T118" fmla="*/ 1768 w 1983"/>
                    <a:gd name="T119" fmla="*/ 348 h 1136"/>
                    <a:gd name="T120" fmla="*/ 1874 w 1983"/>
                    <a:gd name="T121" fmla="*/ 409 h 1136"/>
                    <a:gd name="T122" fmla="*/ 1869 w 1983"/>
                    <a:gd name="T123" fmla="*/ 466 h 1136"/>
                    <a:gd name="T124" fmla="*/ 1926 w 1983"/>
                    <a:gd name="T125" fmla="*/ 592 h 1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983" h="1136">
                      <a:moveTo>
                        <a:pt x="1952" y="592"/>
                      </a:moveTo>
                      <a:lnTo>
                        <a:pt x="1952" y="592"/>
                      </a:lnTo>
                      <a:lnTo>
                        <a:pt x="1955" y="594"/>
                      </a:lnTo>
                      <a:lnTo>
                        <a:pt x="1983" y="618"/>
                      </a:lnTo>
                      <a:lnTo>
                        <a:pt x="1973" y="622"/>
                      </a:lnTo>
                      <a:lnTo>
                        <a:pt x="1971" y="627"/>
                      </a:lnTo>
                      <a:lnTo>
                        <a:pt x="1969" y="634"/>
                      </a:lnTo>
                      <a:lnTo>
                        <a:pt x="1964" y="644"/>
                      </a:lnTo>
                      <a:lnTo>
                        <a:pt x="1952" y="658"/>
                      </a:lnTo>
                      <a:lnTo>
                        <a:pt x="1933" y="677"/>
                      </a:lnTo>
                      <a:lnTo>
                        <a:pt x="1924" y="689"/>
                      </a:lnTo>
                      <a:lnTo>
                        <a:pt x="1917" y="705"/>
                      </a:lnTo>
                      <a:lnTo>
                        <a:pt x="1914" y="719"/>
                      </a:lnTo>
                      <a:lnTo>
                        <a:pt x="1910" y="731"/>
                      </a:lnTo>
                      <a:lnTo>
                        <a:pt x="1907" y="743"/>
                      </a:lnTo>
                      <a:lnTo>
                        <a:pt x="1898" y="769"/>
                      </a:lnTo>
                      <a:lnTo>
                        <a:pt x="1891" y="781"/>
                      </a:lnTo>
                      <a:lnTo>
                        <a:pt x="1891" y="786"/>
                      </a:lnTo>
                      <a:lnTo>
                        <a:pt x="1891" y="791"/>
                      </a:lnTo>
                      <a:lnTo>
                        <a:pt x="1891" y="793"/>
                      </a:lnTo>
                      <a:lnTo>
                        <a:pt x="1893" y="798"/>
                      </a:lnTo>
                      <a:lnTo>
                        <a:pt x="1891" y="800"/>
                      </a:lnTo>
                      <a:lnTo>
                        <a:pt x="1891" y="802"/>
                      </a:lnTo>
                      <a:lnTo>
                        <a:pt x="1888" y="802"/>
                      </a:lnTo>
                      <a:lnTo>
                        <a:pt x="1879" y="805"/>
                      </a:lnTo>
                      <a:lnTo>
                        <a:pt x="1876" y="805"/>
                      </a:lnTo>
                      <a:lnTo>
                        <a:pt x="1874" y="809"/>
                      </a:lnTo>
                      <a:lnTo>
                        <a:pt x="1860" y="817"/>
                      </a:lnTo>
                      <a:lnTo>
                        <a:pt x="1855" y="824"/>
                      </a:lnTo>
                      <a:lnTo>
                        <a:pt x="1853" y="840"/>
                      </a:lnTo>
                      <a:lnTo>
                        <a:pt x="1848" y="845"/>
                      </a:lnTo>
                      <a:lnTo>
                        <a:pt x="1843" y="850"/>
                      </a:lnTo>
                      <a:lnTo>
                        <a:pt x="1836" y="854"/>
                      </a:lnTo>
                      <a:lnTo>
                        <a:pt x="1836" y="857"/>
                      </a:lnTo>
                      <a:lnTo>
                        <a:pt x="1834" y="866"/>
                      </a:lnTo>
                      <a:lnTo>
                        <a:pt x="1832" y="869"/>
                      </a:lnTo>
                      <a:lnTo>
                        <a:pt x="1829" y="871"/>
                      </a:lnTo>
                      <a:lnTo>
                        <a:pt x="1824" y="871"/>
                      </a:lnTo>
                      <a:lnTo>
                        <a:pt x="1822" y="873"/>
                      </a:lnTo>
                      <a:lnTo>
                        <a:pt x="1817" y="880"/>
                      </a:lnTo>
                      <a:lnTo>
                        <a:pt x="1813" y="885"/>
                      </a:lnTo>
                      <a:lnTo>
                        <a:pt x="1805" y="888"/>
                      </a:lnTo>
                      <a:lnTo>
                        <a:pt x="1798" y="888"/>
                      </a:lnTo>
                      <a:lnTo>
                        <a:pt x="1787" y="885"/>
                      </a:lnTo>
                      <a:lnTo>
                        <a:pt x="1777" y="873"/>
                      </a:lnTo>
                      <a:lnTo>
                        <a:pt x="1768" y="862"/>
                      </a:lnTo>
                      <a:lnTo>
                        <a:pt x="1761" y="852"/>
                      </a:lnTo>
                      <a:lnTo>
                        <a:pt x="1749" y="845"/>
                      </a:lnTo>
                      <a:lnTo>
                        <a:pt x="1742" y="843"/>
                      </a:lnTo>
                      <a:lnTo>
                        <a:pt x="1732" y="840"/>
                      </a:lnTo>
                      <a:lnTo>
                        <a:pt x="1727" y="843"/>
                      </a:lnTo>
                      <a:lnTo>
                        <a:pt x="1716" y="847"/>
                      </a:lnTo>
                      <a:lnTo>
                        <a:pt x="1708" y="847"/>
                      </a:lnTo>
                      <a:lnTo>
                        <a:pt x="1706" y="847"/>
                      </a:lnTo>
                      <a:lnTo>
                        <a:pt x="1697" y="843"/>
                      </a:lnTo>
                      <a:lnTo>
                        <a:pt x="1692" y="843"/>
                      </a:lnTo>
                      <a:lnTo>
                        <a:pt x="1664" y="845"/>
                      </a:lnTo>
                      <a:lnTo>
                        <a:pt x="1656" y="850"/>
                      </a:lnTo>
                      <a:lnTo>
                        <a:pt x="1647" y="862"/>
                      </a:lnTo>
                      <a:lnTo>
                        <a:pt x="1640" y="880"/>
                      </a:lnTo>
                      <a:lnTo>
                        <a:pt x="1630" y="890"/>
                      </a:lnTo>
                      <a:lnTo>
                        <a:pt x="1630" y="890"/>
                      </a:lnTo>
                      <a:lnTo>
                        <a:pt x="1626" y="895"/>
                      </a:lnTo>
                      <a:lnTo>
                        <a:pt x="1616" y="897"/>
                      </a:lnTo>
                      <a:lnTo>
                        <a:pt x="1607" y="899"/>
                      </a:lnTo>
                      <a:lnTo>
                        <a:pt x="1602" y="897"/>
                      </a:lnTo>
                      <a:lnTo>
                        <a:pt x="1595" y="899"/>
                      </a:lnTo>
                      <a:lnTo>
                        <a:pt x="1588" y="897"/>
                      </a:lnTo>
                      <a:lnTo>
                        <a:pt x="1581" y="890"/>
                      </a:lnTo>
                      <a:lnTo>
                        <a:pt x="1574" y="888"/>
                      </a:lnTo>
                      <a:lnTo>
                        <a:pt x="1571" y="888"/>
                      </a:lnTo>
                      <a:lnTo>
                        <a:pt x="1569" y="892"/>
                      </a:lnTo>
                      <a:lnTo>
                        <a:pt x="1564" y="892"/>
                      </a:lnTo>
                      <a:lnTo>
                        <a:pt x="1562" y="890"/>
                      </a:lnTo>
                      <a:lnTo>
                        <a:pt x="1552" y="878"/>
                      </a:lnTo>
                      <a:lnTo>
                        <a:pt x="1545" y="873"/>
                      </a:lnTo>
                      <a:lnTo>
                        <a:pt x="1538" y="873"/>
                      </a:lnTo>
                      <a:lnTo>
                        <a:pt x="1526" y="873"/>
                      </a:lnTo>
                      <a:lnTo>
                        <a:pt x="1439" y="864"/>
                      </a:lnTo>
                      <a:lnTo>
                        <a:pt x="1403" y="869"/>
                      </a:lnTo>
                      <a:lnTo>
                        <a:pt x="1399" y="871"/>
                      </a:lnTo>
                      <a:lnTo>
                        <a:pt x="1394" y="876"/>
                      </a:lnTo>
                      <a:lnTo>
                        <a:pt x="1387" y="880"/>
                      </a:lnTo>
                      <a:lnTo>
                        <a:pt x="1370" y="885"/>
                      </a:lnTo>
                      <a:lnTo>
                        <a:pt x="1358" y="885"/>
                      </a:lnTo>
                      <a:lnTo>
                        <a:pt x="1309" y="866"/>
                      </a:lnTo>
                      <a:lnTo>
                        <a:pt x="1304" y="864"/>
                      </a:lnTo>
                      <a:lnTo>
                        <a:pt x="1302" y="862"/>
                      </a:lnTo>
                      <a:lnTo>
                        <a:pt x="1278" y="866"/>
                      </a:lnTo>
                      <a:lnTo>
                        <a:pt x="1264" y="866"/>
                      </a:lnTo>
                      <a:lnTo>
                        <a:pt x="1238" y="857"/>
                      </a:lnTo>
                      <a:lnTo>
                        <a:pt x="1224" y="854"/>
                      </a:lnTo>
                      <a:lnTo>
                        <a:pt x="1188" y="864"/>
                      </a:lnTo>
                      <a:lnTo>
                        <a:pt x="1155" y="857"/>
                      </a:lnTo>
                      <a:lnTo>
                        <a:pt x="1145" y="857"/>
                      </a:lnTo>
                      <a:lnTo>
                        <a:pt x="1105" y="869"/>
                      </a:lnTo>
                      <a:lnTo>
                        <a:pt x="1096" y="869"/>
                      </a:lnTo>
                      <a:lnTo>
                        <a:pt x="1037" y="862"/>
                      </a:lnTo>
                      <a:lnTo>
                        <a:pt x="1030" y="864"/>
                      </a:lnTo>
                      <a:lnTo>
                        <a:pt x="1025" y="866"/>
                      </a:lnTo>
                      <a:lnTo>
                        <a:pt x="1015" y="883"/>
                      </a:lnTo>
                      <a:lnTo>
                        <a:pt x="1013" y="885"/>
                      </a:lnTo>
                      <a:lnTo>
                        <a:pt x="1008" y="890"/>
                      </a:lnTo>
                      <a:lnTo>
                        <a:pt x="1003" y="897"/>
                      </a:lnTo>
                      <a:lnTo>
                        <a:pt x="1003" y="904"/>
                      </a:lnTo>
                      <a:lnTo>
                        <a:pt x="1001" y="907"/>
                      </a:lnTo>
                      <a:lnTo>
                        <a:pt x="959" y="930"/>
                      </a:lnTo>
                      <a:lnTo>
                        <a:pt x="949" y="944"/>
                      </a:lnTo>
                      <a:lnTo>
                        <a:pt x="947" y="947"/>
                      </a:lnTo>
                      <a:lnTo>
                        <a:pt x="944" y="949"/>
                      </a:lnTo>
                      <a:lnTo>
                        <a:pt x="937" y="952"/>
                      </a:lnTo>
                      <a:lnTo>
                        <a:pt x="923" y="954"/>
                      </a:lnTo>
                      <a:lnTo>
                        <a:pt x="909" y="952"/>
                      </a:lnTo>
                      <a:lnTo>
                        <a:pt x="866" y="942"/>
                      </a:lnTo>
                      <a:lnTo>
                        <a:pt x="859" y="940"/>
                      </a:lnTo>
                      <a:lnTo>
                        <a:pt x="854" y="942"/>
                      </a:lnTo>
                      <a:lnTo>
                        <a:pt x="850" y="944"/>
                      </a:lnTo>
                      <a:lnTo>
                        <a:pt x="826" y="956"/>
                      </a:lnTo>
                      <a:lnTo>
                        <a:pt x="802" y="961"/>
                      </a:lnTo>
                      <a:lnTo>
                        <a:pt x="786" y="968"/>
                      </a:lnTo>
                      <a:lnTo>
                        <a:pt x="781" y="970"/>
                      </a:lnTo>
                      <a:lnTo>
                        <a:pt x="769" y="970"/>
                      </a:lnTo>
                      <a:lnTo>
                        <a:pt x="765" y="973"/>
                      </a:lnTo>
                      <a:lnTo>
                        <a:pt x="760" y="975"/>
                      </a:lnTo>
                      <a:lnTo>
                        <a:pt x="755" y="980"/>
                      </a:lnTo>
                      <a:lnTo>
                        <a:pt x="743" y="996"/>
                      </a:lnTo>
                      <a:lnTo>
                        <a:pt x="736" y="1001"/>
                      </a:lnTo>
                      <a:lnTo>
                        <a:pt x="731" y="1018"/>
                      </a:lnTo>
                      <a:lnTo>
                        <a:pt x="727" y="1023"/>
                      </a:lnTo>
                      <a:lnTo>
                        <a:pt x="724" y="1025"/>
                      </a:lnTo>
                      <a:lnTo>
                        <a:pt x="722" y="1027"/>
                      </a:lnTo>
                      <a:lnTo>
                        <a:pt x="720" y="1030"/>
                      </a:lnTo>
                      <a:lnTo>
                        <a:pt x="715" y="1032"/>
                      </a:lnTo>
                      <a:lnTo>
                        <a:pt x="715" y="1034"/>
                      </a:lnTo>
                      <a:lnTo>
                        <a:pt x="715" y="1039"/>
                      </a:lnTo>
                      <a:lnTo>
                        <a:pt x="715" y="1041"/>
                      </a:lnTo>
                      <a:lnTo>
                        <a:pt x="698" y="1063"/>
                      </a:lnTo>
                      <a:lnTo>
                        <a:pt x="696" y="1068"/>
                      </a:lnTo>
                      <a:lnTo>
                        <a:pt x="694" y="1086"/>
                      </a:lnTo>
                      <a:lnTo>
                        <a:pt x="686" y="1086"/>
                      </a:lnTo>
                      <a:lnTo>
                        <a:pt x="684" y="1079"/>
                      </a:lnTo>
                      <a:lnTo>
                        <a:pt x="679" y="1075"/>
                      </a:lnTo>
                      <a:lnTo>
                        <a:pt x="672" y="1072"/>
                      </a:lnTo>
                      <a:lnTo>
                        <a:pt x="665" y="1072"/>
                      </a:lnTo>
                      <a:lnTo>
                        <a:pt x="663" y="1075"/>
                      </a:lnTo>
                      <a:lnTo>
                        <a:pt x="660" y="1079"/>
                      </a:lnTo>
                      <a:lnTo>
                        <a:pt x="658" y="1084"/>
                      </a:lnTo>
                      <a:lnTo>
                        <a:pt x="658" y="1091"/>
                      </a:lnTo>
                      <a:lnTo>
                        <a:pt x="660" y="1096"/>
                      </a:lnTo>
                      <a:lnTo>
                        <a:pt x="658" y="1098"/>
                      </a:lnTo>
                      <a:lnTo>
                        <a:pt x="660" y="1103"/>
                      </a:lnTo>
                      <a:lnTo>
                        <a:pt x="660" y="1108"/>
                      </a:lnTo>
                      <a:lnTo>
                        <a:pt x="663" y="1110"/>
                      </a:lnTo>
                      <a:lnTo>
                        <a:pt x="660" y="1115"/>
                      </a:lnTo>
                      <a:lnTo>
                        <a:pt x="658" y="1117"/>
                      </a:lnTo>
                      <a:lnTo>
                        <a:pt x="656" y="1120"/>
                      </a:lnTo>
                      <a:lnTo>
                        <a:pt x="653" y="1122"/>
                      </a:lnTo>
                      <a:lnTo>
                        <a:pt x="613" y="1131"/>
                      </a:lnTo>
                      <a:lnTo>
                        <a:pt x="608" y="1136"/>
                      </a:lnTo>
                      <a:lnTo>
                        <a:pt x="604" y="1136"/>
                      </a:lnTo>
                      <a:lnTo>
                        <a:pt x="592" y="1124"/>
                      </a:lnTo>
                      <a:lnTo>
                        <a:pt x="578" y="1115"/>
                      </a:lnTo>
                      <a:lnTo>
                        <a:pt x="573" y="1110"/>
                      </a:lnTo>
                      <a:lnTo>
                        <a:pt x="563" y="1112"/>
                      </a:lnTo>
                      <a:lnTo>
                        <a:pt x="556" y="1110"/>
                      </a:lnTo>
                      <a:lnTo>
                        <a:pt x="549" y="1105"/>
                      </a:lnTo>
                      <a:lnTo>
                        <a:pt x="535" y="1101"/>
                      </a:lnTo>
                      <a:lnTo>
                        <a:pt x="530" y="1094"/>
                      </a:lnTo>
                      <a:lnTo>
                        <a:pt x="523" y="1084"/>
                      </a:lnTo>
                      <a:lnTo>
                        <a:pt x="502" y="1060"/>
                      </a:lnTo>
                      <a:lnTo>
                        <a:pt x="497" y="1056"/>
                      </a:lnTo>
                      <a:lnTo>
                        <a:pt x="490" y="1056"/>
                      </a:lnTo>
                      <a:lnTo>
                        <a:pt x="474" y="1056"/>
                      </a:lnTo>
                      <a:lnTo>
                        <a:pt x="459" y="1051"/>
                      </a:lnTo>
                      <a:lnTo>
                        <a:pt x="452" y="1037"/>
                      </a:lnTo>
                      <a:lnTo>
                        <a:pt x="445" y="1023"/>
                      </a:lnTo>
                      <a:lnTo>
                        <a:pt x="438" y="1011"/>
                      </a:lnTo>
                      <a:lnTo>
                        <a:pt x="424" y="996"/>
                      </a:lnTo>
                      <a:lnTo>
                        <a:pt x="422" y="989"/>
                      </a:lnTo>
                      <a:lnTo>
                        <a:pt x="422" y="982"/>
                      </a:lnTo>
                      <a:lnTo>
                        <a:pt x="419" y="975"/>
                      </a:lnTo>
                      <a:lnTo>
                        <a:pt x="417" y="968"/>
                      </a:lnTo>
                      <a:lnTo>
                        <a:pt x="410" y="954"/>
                      </a:lnTo>
                      <a:lnTo>
                        <a:pt x="403" y="935"/>
                      </a:lnTo>
                      <a:lnTo>
                        <a:pt x="395" y="921"/>
                      </a:lnTo>
                      <a:lnTo>
                        <a:pt x="388" y="907"/>
                      </a:lnTo>
                      <a:lnTo>
                        <a:pt x="381" y="899"/>
                      </a:lnTo>
                      <a:lnTo>
                        <a:pt x="379" y="895"/>
                      </a:lnTo>
                      <a:lnTo>
                        <a:pt x="381" y="895"/>
                      </a:lnTo>
                      <a:lnTo>
                        <a:pt x="386" y="895"/>
                      </a:lnTo>
                      <a:lnTo>
                        <a:pt x="395" y="904"/>
                      </a:lnTo>
                      <a:lnTo>
                        <a:pt x="398" y="909"/>
                      </a:lnTo>
                      <a:lnTo>
                        <a:pt x="395" y="914"/>
                      </a:lnTo>
                      <a:lnTo>
                        <a:pt x="398" y="916"/>
                      </a:lnTo>
                      <a:lnTo>
                        <a:pt x="403" y="923"/>
                      </a:lnTo>
                      <a:lnTo>
                        <a:pt x="407" y="923"/>
                      </a:lnTo>
                      <a:lnTo>
                        <a:pt x="410" y="921"/>
                      </a:lnTo>
                      <a:lnTo>
                        <a:pt x="414" y="916"/>
                      </a:lnTo>
                      <a:lnTo>
                        <a:pt x="422" y="907"/>
                      </a:lnTo>
                      <a:lnTo>
                        <a:pt x="419" y="907"/>
                      </a:lnTo>
                      <a:lnTo>
                        <a:pt x="412" y="909"/>
                      </a:lnTo>
                      <a:lnTo>
                        <a:pt x="407" y="907"/>
                      </a:lnTo>
                      <a:lnTo>
                        <a:pt x="405" y="902"/>
                      </a:lnTo>
                      <a:lnTo>
                        <a:pt x="407" y="888"/>
                      </a:lnTo>
                      <a:lnTo>
                        <a:pt x="405" y="880"/>
                      </a:lnTo>
                      <a:lnTo>
                        <a:pt x="393" y="866"/>
                      </a:lnTo>
                      <a:lnTo>
                        <a:pt x="388" y="864"/>
                      </a:lnTo>
                      <a:lnTo>
                        <a:pt x="365" y="862"/>
                      </a:lnTo>
                      <a:lnTo>
                        <a:pt x="360" y="859"/>
                      </a:lnTo>
                      <a:lnTo>
                        <a:pt x="355" y="852"/>
                      </a:lnTo>
                      <a:lnTo>
                        <a:pt x="353" y="835"/>
                      </a:lnTo>
                      <a:lnTo>
                        <a:pt x="348" y="828"/>
                      </a:lnTo>
                      <a:lnTo>
                        <a:pt x="343" y="819"/>
                      </a:lnTo>
                      <a:lnTo>
                        <a:pt x="343" y="812"/>
                      </a:lnTo>
                      <a:lnTo>
                        <a:pt x="346" y="805"/>
                      </a:lnTo>
                      <a:lnTo>
                        <a:pt x="353" y="798"/>
                      </a:lnTo>
                      <a:lnTo>
                        <a:pt x="358" y="795"/>
                      </a:lnTo>
                      <a:lnTo>
                        <a:pt x="372" y="791"/>
                      </a:lnTo>
                      <a:lnTo>
                        <a:pt x="377" y="788"/>
                      </a:lnTo>
                      <a:lnTo>
                        <a:pt x="381" y="779"/>
                      </a:lnTo>
                      <a:lnTo>
                        <a:pt x="379" y="760"/>
                      </a:lnTo>
                      <a:lnTo>
                        <a:pt x="381" y="750"/>
                      </a:lnTo>
                      <a:lnTo>
                        <a:pt x="393" y="741"/>
                      </a:lnTo>
                      <a:lnTo>
                        <a:pt x="422" y="746"/>
                      </a:lnTo>
                      <a:lnTo>
                        <a:pt x="431" y="734"/>
                      </a:lnTo>
                      <a:lnTo>
                        <a:pt x="424" y="738"/>
                      </a:lnTo>
                      <a:lnTo>
                        <a:pt x="414" y="741"/>
                      </a:lnTo>
                      <a:lnTo>
                        <a:pt x="407" y="741"/>
                      </a:lnTo>
                      <a:lnTo>
                        <a:pt x="400" y="734"/>
                      </a:lnTo>
                      <a:lnTo>
                        <a:pt x="386" y="738"/>
                      </a:lnTo>
                      <a:lnTo>
                        <a:pt x="379" y="743"/>
                      </a:lnTo>
                      <a:lnTo>
                        <a:pt x="377" y="750"/>
                      </a:lnTo>
                      <a:lnTo>
                        <a:pt x="377" y="776"/>
                      </a:lnTo>
                      <a:lnTo>
                        <a:pt x="374" y="781"/>
                      </a:lnTo>
                      <a:lnTo>
                        <a:pt x="362" y="781"/>
                      </a:lnTo>
                      <a:lnTo>
                        <a:pt x="353" y="767"/>
                      </a:lnTo>
                      <a:lnTo>
                        <a:pt x="343" y="738"/>
                      </a:lnTo>
                      <a:lnTo>
                        <a:pt x="336" y="724"/>
                      </a:lnTo>
                      <a:lnTo>
                        <a:pt x="329" y="715"/>
                      </a:lnTo>
                      <a:lnTo>
                        <a:pt x="249" y="646"/>
                      </a:lnTo>
                      <a:lnTo>
                        <a:pt x="242" y="641"/>
                      </a:lnTo>
                      <a:lnTo>
                        <a:pt x="232" y="639"/>
                      </a:lnTo>
                      <a:lnTo>
                        <a:pt x="228" y="637"/>
                      </a:lnTo>
                      <a:lnTo>
                        <a:pt x="213" y="622"/>
                      </a:lnTo>
                      <a:lnTo>
                        <a:pt x="209" y="620"/>
                      </a:lnTo>
                      <a:lnTo>
                        <a:pt x="202" y="615"/>
                      </a:lnTo>
                      <a:lnTo>
                        <a:pt x="197" y="606"/>
                      </a:lnTo>
                      <a:lnTo>
                        <a:pt x="194" y="594"/>
                      </a:lnTo>
                      <a:lnTo>
                        <a:pt x="197" y="589"/>
                      </a:lnTo>
                      <a:lnTo>
                        <a:pt x="202" y="587"/>
                      </a:lnTo>
                      <a:lnTo>
                        <a:pt x="216" y="570"/>
                      </a:lnTo>
                      <a:lnTo>
                        <a:pt x="218" y="563"/>
                      </a:lnTo>
                      <a:lnTo>
                        <a:pt x="202" y="580"/>
                      </a:lnTo>
                      <a:lnTo>
                        <a:pt x="190" y="587"/>
                      </a:lnTo>
                      <a:lnTo>
                        <a:pt x="180" y="585"/>
                      </a:lnTo>
                      <a:lnTo>
                        <a:pt x="180" y="587"/>
                      </a:lnTo>
                      <a:lnTo>
                        <a:pt x="187" y="599"/>
                      </a:lnTo>
                      <a:lnTo>
                        <a:pt x="190" y="608"/>
                      </a:lnTo>
                      <a:lnTo>
                        <a:pt x="190" y="613"/>
                      </a:lnTo>
                      <a:lnTo>
                        <a:pt x="185" y="613"/>
                      </a:lnTo>
                      <a:lnTo>
                        <a:pt x="157" y="594"/>
                      </a:lnTo>
                      <a:lnTo>
                        <a:pt x="145" y="589"/>
                      </a:lnTo>
                      <a:lnTo>
                        <a:pt x="119" y="585"/>
                      </a:lnTo>
                      <a:lnTo>
                        <a:pt x="123" y="589"/>
                      </a:lnTo>
                      <a:lnTo>
                        <a:pt x="133" y="589"/>
                      </a:lnTo>
                      <a:lnTo>
                        <a:pt x="138" y="594"/>
                      </a:lnTo>
                      <a:lnTo>
                        <a:pt x="55" y="587"/>
                      </a:lnTo>
                      <a:lnTo>
                        <a:pt x="50" y="589"/>
                      </a:lnTo>
                      <a:lnTo>
                        <a:pt x="43" y="594"/>
                      </a:lnTo>
                      <a:lnTo>
                        <a:pt x="36" y="594"/>
                      </a:lnTo>
                      <a:lnTo>
                        <a:pt x="31" y="592"/>
                      </a:lnTo>
                      <a:lnTo>
                        <a:pt x="26" y="589"/>
                      </a:lnTo>
                      <a:lnTo>
                        <a:pt x="22" y="570"/>
                      </a:lnTo>
                      <a:lnTo>
                        <a:pt x="22" y="561"/>
                      </a:lnTo>
                      <a:lnTo>
                        <a:pt x="24" y="554"/>
                      </a:lnTo>
                      <a:lnTo>
                        <a:pt x="22" y="540"/>
                      </a:lnTo>
                      <a:lnTo>
                        <a:pt x="22" y="506"/>
                      </a:lnTo>
                      <a:lnTo>
                        <a:pt x="17" y="492"/>
                      </a:lnTo>
                      <a:lnTo>
                        <a:pt x="19" y="487"/>
                      </a:lnTo>
                      <a:lnTo>
                        <a:pt x="19" y="478"/>
                      </a:lnTo>
                      <a:lnTo>
                        <a:pt x="17" y="469"/>
                      </a:lnTo>
                      <a:lnTo>
                        <a:pt x="15" y="459"/>
                      </a:lnTo>
                      <a:lnTo>
                        <a:pt x="15" y="457"/>
                      </a:lnTo>
                      <a:lnTo>
                        <a:pt x="8" y="452"/>
                      </a:lnTo>
                      <a:lnTo>
                        <a:pt x="5" y="447"/>
                      </a:lnTo>
                      <a:lnTo>
                        <a:pt x="3" y="442"/>
                      </a:lnTo>
                      <a:lnTo>
                        <a:pt x="3" y="440"/>
                      </a:lnTo>
                      <a:lnTo>
                        <a:pt x="3" y="438"/>
                      </a:lnTo>
                      <a:lnTo>
                        <a:pt x="0" y="433"/>
                      </a:lnTo>
                      <a:lnTo>
                        <a:pt x="0" y="433"/>
                      </a:lnTo>
                      <a:lnTo>
                        <a:pt x="0" y="431"/>
                      </a:lnTo>
                      <a:lnTo>
                        <a:pt x="0" y="426"/>
                      </a:lnTo>
                      <a:lnTo>
                        <a:pt x="0" y="426"/>
                      </a:lnTo>
                      <a:lnTo>
                        <a:pt x="5" y="421"/>
                      </a:lnTo>
                      <a:lnTo>
                        <a:pt x="5" y="419"/>
                      </a:lnTo>
                      <a:lnTo>
                        <a:pt x="5" y="419"/>
                      </a:lnTo>
                      <a:lnTo>
                        <a:pt x="8" y="416"/>
                      </a:lnTo>
                      <a:lnTo>
                        <a:pt x="5" y="414"/>
                      </a:lnTo>
                      <a:lnTo>
                        <a:pt x="10" y="412"/>
                      </a:lnTo>
                      <a:lnTo>
                        <a:pt x="19" y="402"/>
                      </a:lnTo>
                      <a:lnTo>
                        <a:pt x="22" y="400"/>
                      </a:lnTo>
                      <a:lnTo>
                        <a:pt x="24" y="393"/>
                      </a:lnTo>
                      <a:lnTo>
                        <a:pt x="29" y="374"/>
                      </a:lnTo>
                      <a:lnTo>
                        <a:pt x="34" y="360"/>
                      </a:lnTo>
                      <a:lnTo>
                        <a:pt x="41" y="353"/>
                      </a:lnTo>
                      <a:lnTo>
                        <a:pt x="74" y="329"/>
                      </a:lnTo>
                      <a:lnTo>
                        <a:pt x="83" y="315"/>
                      </a:lnTo>
                      <a:lnTo>
                        <a:pt x="88" y="300"/>
                      </a:lnTo>
                      <a:lnTo>
                        <a:pt x="97" y="281"/>
                      </a:lnTo>
                      <a:lnTo>
                        <a:pt x="100" y="274"/>
                      </a:lnTo>
                      <a:lnTo>
                        <a:pt x="100" y="270"/>
                      </a:lnTo>
                      <a:lnTo>
                        <a:pt x="100" y="265"/>
                      </a:lnTo>
                      <a:lnTo>
                        <a:pt x="100" y="263"/>
                      </a:lnTo>
                      <a:lnTo>
                        <a:pt x="102" y="260"/>
                      </a:lnTo>
                      <a:lnTo>
                        <a:pt x="114" y="258"/>
                      </a:lnTo>
                      <a:lnTo>
                        <a:pt x="116" y="255"/>
                      </a:lnTo>
                      <a:lnTo>
                        <a:pt x="121" y="258"/>
                      </a:lnTo>
                      <a:lnTo>
                        <a:pt x="126" y="258"/>
                      </a:lnTo>
                      <a:lnTo>
                        <a:pt x="128" y="260"/>
                      </a:lnTo>
                      <a:lnTo>
                        <a:pt x="133" y="258"/>
                      </a:lnTo>
                      <a:lnTo>
                        <a:pt x="138" y="255"/>
                      </a:lnTo>
                      <a:lnTo>
                        <a:pt x="140" y="255"/>
                      </a:lnTo>
                      <a:lnTo>
                        <a:pt x="145" y="251"/>
                      </a:lnTo>
                      <a:lnTo>
                        <a:pt x="149" y="241"/>
                      </a:lnTo>
                      <a:lnTo>
                        <a:pt x="152" y="239"/>
                      </a:lnTo>
                      <a:lnTo>
                        <a:pt x="157" y="241"/>
                      </a:lnTo>
                      <a:lnTo>
                        <a:pt x="175" y="251"/>
                      </a:lnTo>
                      <a:lnTo>
                        <a:pt x="185" y="251"/>
                      </a:lnTo>
                      <a:lnTo>
                        <a:pt x="187" y="239"/>
                      </a:lnTo>
                      <a:lnTo>
                        <a:pt x="192" y="234"/>
                      </a:lnTo>
                      <a:lnTo>
                        <a:pt x="194" y="222"/>
                      </a:lnTo>
                      <a:lnTo>
                        <a:pt x="202" y="210"/>
                      </a:lnTo>
                      <a:lnTo>
                        <a:pt x="209" y="196"/>
                      </a:lnTo>
                      <a:lnTo>
                        <a:pt x="211" y="189"/>
                      </a:lnTo>
                      <a:lnTo>
                        <a:pt x="216" y="177"/>
                      </a:lnTo>
                      <a:lnTo>
                        <a:pt x="213" y="177"/>
                      </a:lnTo>
                      <a:lnTo>
                        <a:pt x="220" y="173"/>
                      </a:lnTo>
                      <a:lnTo>
                        <a:pt x="265" y="194"/>
                      </a:lnTo>
                      <a:lnTo>
                        <a:pt x="265" y="196"/>
                      </a:lnTo>
                      <a:lnTo>
                        <a:pt x="265" y="199"/>
                      </a:lnTo>
                      <a:lnTo>
                        <a:pt x="265" y="201"/>
                      </a:lnTo>
                      <a:lnTo>
                        <a:pt x="263" y="203"/>
                      </a:lnTo>
                      <a:lnTo>
                        <a:pt x="261" y="206"/>
                      </a:lnTo>
                      <a:lnTo>
                        <a:pt x="258" y="213"/>
                      </a:lnTo>
                      <a:lnTo>
                        <a:pt x="258" y="215"/>
                      </a:lnTo>
                      <a:lnTo>
                        <a:pt x="258" y="218"/>
                      </a:lnTo>
                      <a:lnTo>
                        <a:pt x="261" y="220"/>
                      </a:lnTo>
                      <a:lnTo>
                        <a:pt x="265" y="222"/>
                      </a:lnTo>
                      <a:lnTo>
                        <a:pt x="270" y="225"/>
                      </a:lnTo>
                      <a:lnTo>
                        <a:pt x="280" y="227"/>
                      </a:lnTo>
                      <a:lnTo>
                        <a:pt x="294" y="229"/>
                      </a:lnTo>
                      <a:lnTo>
                        <a:pt x="303" y="229"/>
                      </a:lnTo>
                      <a:lnTo>
                        <a:pt x="313" y="229"/>
                      </a:lnTo>
                      <a:lnTo>
                        <a:pt x="317" y="232"/>
                      </a:lnTo>
                      <a:lnTo>
                        <a:pt x="322" y="234"/>
                      </a:lnTo>
                      <a:lnTo>
                        <a:pt x="327" y="239"/>
                      </a:lnTo>
                      <a:lnTo>
                        <a:pt x="332" y="248"/>
                      </a:lnTo>
                      <a:lnTo>
                        <a:pt x="334" y="251"/>
                      </a:lnTo>
                      <a:lnTo>
                        <a:pt x="334" y="253"/>
                      </a:lnTo>
                      <a:lnTo>
                        <a:pt x="334" y="258"/>
                      </a:lnTo>
                      <a:lnTo>
                        <a:pt x="334" y="260"/>
                      </a:lnTo>
                      <a:lnTo>
                        <a:pt x="336" y="263"/>
                      </a:lnTo>
                      <a:lnTo>
                        <a:pt x="351" y="265"/>
                      </a:lnTo>
                      <a:lnTo>
                        <a:pt x="360" y="267"/>
                      </a:lnTo>
                      <a:lnTo>
                        <a:pt x="365" y="267"/>
                      </a:lnTo>
                      <a:lnTo>
                        <a:pt x="365" y="267"/>
                      </a:lnTo>
                      <a:lnTo>
                        <a:pt x="367" y="265"/>
                      </a:lnTo>
                      <a:lnTo>
                        <a:pt x="369" y="263"/>
                      </a:lnTo>
                      <a:lnTo>
                        <a:pt x="374" y="258"/>
                      </a:lnTo>
                      <a:lnTo>
                        <a:pt x="377" y="255"/>
                      </a:lnTo>
                      <a:lnTo>
                        <a:pt x="377" y="253"/>
                      </a:lnTo>
                      <a:lnTo>
                        <a:pt x="379" y="253"/>
                      </a:lnTo>
                      <a:lnTo>
                        <a:pt x="381" y="251"/>
                      </a:lnTo>
                      <a:lnTo>
                        <a:pt x="386" y="253"/>
                      </a:lnTo>
                      <a:lnTo>
                        <a:pt x="388" y="253"/>
                      </a:lnTo>
                      <a:lnTo>
                        <a:pt x="403" y="265"/>
                      </a:lnTo>
                      <a:lnTo>
                        <a:pt x="405" y="270"/>
                      </a:lnTo>
                      <a:lnTo>
                        <a:pt x="405" y="272"/>
                      </a:lnTo>
                      <a:lnTo>
                        <a:pt x="405" y="274"/>
                      </a:lnTo>
                      <a:lnTo>
                        <a:pt x="407" y="277"/>
                      </a:lnTo>
                      <a:lnTo>
                        <a:pt x="407" y="279"/>
                      </a:lnTo>
                      <a:lnTo>
                        <a:pt x="414" y="281"/>
                      </a:lnTo>
                      <a:lnTo>
                        <a:pt x="457" y="303"/>
                      </a:lnTo>
                      <a:lnTo>
                        <a:pt x="464" y="308"/>
                      </a:lnTo>
                      <a:lnTo>
                        <a:pt x="469" y="305"/>
                      </a:lnTo>
                      <a:lnTo>
                        <a:pt x="478" y="298"/>
                      </a:lnTo>
                      <a:lnTo>
                        <a:pt x="488" y="293"/>
                      </a:lnTo>
                      <a:lnTo>
                        <a:pt x="514" y="291"/>
                      </a:lnTo>
                      <a:lnTo>
                        <a:pt x="519" y="291"/>
                      </a:lnTo>
                      <a:lnTo>
                        <a:pt x="535" y="289"/>
                      </a:lnTo>
                      <a:lnTo>
                        <a:pt x="537" y="286"/>
                      </a:lnTo>
                      <a:lnTo>
                        <a:pt x="542" y="284"/>
                      </a:lnTo>
                      <a:lnTo>
                        <a:pt x="547" y="281"/>
                      </a:lnTo>
                      <a:lnTo>
                        <a:pt x="547" y="277"/>
                      </a:lnTo>
                      <a:lnTo>
                        <a:pt x="549" y="274"/>
                      </a:lnTo>
                      <a:lnTo>
                        <a:pt x="549" y="274"/>
                      </a:lnTo>
                      <a:lnTo>
                        <a:pt x="549" y="272"/>
                      </a:lnTo>
                      <a:lnTo>
                        <a:pt x="556" y="265"/>
                      </a:lnTo>
                      <a:lnTo>
                        <a:pt x="559" y="260"/>
                      </a:lnTo>
                      <a:lnTo>
                        <a:pt x="559" y="258"/>
                      </a:lnTo>
                      <a:lnTo>
                        <a:pt x="556" y="255"/>
                      </a:lnTo>
                      <a:lnTo>
                        <a:pt x="556" y="253"/>
                      </a:lnTo>
                      <a:lnTo>
                        <a:pt x="554" y="251"/>
                      </a:lnTo>
                      <a:lnTo>
                        <a:pt x="554" y="246"/>
                      </a:lnTo>
                      <a:lnTo>
                        <a:pt x="556" y="244"/>
                      </a:lnTo>
                      <a:lnTo>
                        <a:pt x="559" y="241"/>
                      </a:lnTo>
                      <a:lnTo>
                        <a:pt x="559" y="239"/>
                      </a:lnTo>
                      <a:lnTo>
                        <a:pt x="563" y="237"/>
                      </a:lnTo>
                      <a:lnTo>
                        <a:pt x="573" y="232"/>
                      </a:lnTo>
                      <a:lnTo>
                        <a:pt x="575" y="229"/>
                      </a:lnTo>
                      <a:lnTo>
                        <a:pt x="575" y="227"/>
                      </a:lnTo>
                      <a:lnTo>
                        <a:pt x="580" y="222"/>
                      </a:lnTo>
                      <a:lnTo>
                        <a:pt x="582" y="220"/>
                      </a:lnTo>
                      <a:lnTo>
                        <a:pt x="585" y="218"/>
                      </a:lnTo>
                      <a:lnTo>
                        <a:pt x="597" y="215"/>
                      </a:lnTo>
                      <a:lnTo>
                        <a:pt x="618" y="213"/>
                      </a:lnTo>
                      <a:lnTo>
                        <a:pt x="623" y="213"/>
                      </a:lnTo>
                      <a:lnTo>
                        <a:pt x="627" y="218"/>
                      </a:lnTo>
                      <a:lnTo>
                        <a:pt x="632" y="225"/>
                      </a:lnTo>
                      <a:lnTo>
                        <a:pt x="632" y="227"/>
                      </a:lnTo>
                      <a:lnTo>
                        <a:pt x="634" y="229"/>
                      </a:lnTo>
                      <a:lnTo>
                        <a:pt x="632" y="232"/>
                      </a:lnTo>
                      <a:lnTo>
                        <a:pt x="627" y="234"/>
                      </a:lnTo>
                      <a:lnTo>
                        <a:pt x="623" y="237"/>
                      </a:lnTo>
                      <a:lnTo>
                        <a:pt x="620" y="237"/>
                      </a:lnTo>
                      <a:lnTo>
                        <a:pt x="618" y="239"/>
                      </a:lnTo>
                      <a:lnTo>
                        <a:pt x="618" y="241"/>
                      </a:lnTo>
                      <a:lnTo>
                        <a:pt x="618" y="244"/>
                      </a:lnTo>
                      <a:lnTo>
                        <a:pt x="620" y="253"/>
                      </a:lnTo>
                      <a:lnTo>
                        <a:pt x="623" y="255"/>
                      </a:lnTo>
                      <a:lnTo>
                        <a:pt x="625" y="255"/>
                      </a:lnTo>
                      <a:lnTo>
                        <a:pt x="632" y="255"/>
                      </a:lnTo>
                      <a:lnTo>
                        <a:pt x="639" y="251"/>
                      </a:lnTo>
                      <a:lnTo>
                        <a:pt x="646" y="244"/>
                      </a:lnTo>
                      <a:lnTo>
                        <a:pt x="649" y="241"/>
                      </a:lnTo>
                      <a:lnTo>
                        <a:pt x="656" y="239"/>
                      </a:lnTo>
                      <a:lnTo>
                        <a:pt x="670" y="239"/>
                      </a:lnTo>
                      <a:lnTo>
                        <a:pt x="684" y="229"/>
                      </a:lnTo>
                      <a:lnTo>
                        <a:pt x="686" y="227"/>
                      </a:lnTo>
                      <a:lnTo>
                        <a:pt x="686" y="225"/>
                      </a:lnTo>
                      <a:lnTo>
                        <a:pt x="686" y="222"/>
                      </a:lnTo>
                      <a:lnTo>
                        <a:pt x="689" y="215"/>
                      </a:lnTo>
                      <a:lnTo>
                        <a:pt x="689" y="213"/>
                      </a:lnTo>
                      <a:lnTo>
                        <a:pt x="691" y="210"/>
                      </a:lnTo>
                      <a:lnTo>
                        <a:pt x="694" y="203"/>
                      </a:lnTo>
                      <a:lnTo>
                        <a:pt x="694" y="201"/>
                      </a:lnTo>
                      <a:lnTo>
                        <a:pt x="694" y="199"/>
                      </a:lnTo>
                      <a:lnTo>
                        <a:pt x="694" y="194"/>
                      </a:lnTo>
                      <a:lnTo>
                        <a:pt x="694" y="192"/>
                      </a:lnTo>
                      <a:lnTo>
                        <a:pt x="694" y="189"/>
                      </a:lnTo>
                      <a:lnTo>
                        <a:pt x="694" y="184"/>
                      </a:lnTo>
                      <a:lnTo>
                        <a:pt x="694" y="184"/>
                      </a:lnTo>
                      <a:lnTo>
                        <a:pt x="689" y="177"/>
                      </a:lnTo>
                      <a:lnTo>
                        <a:pt x="689" y="175"/>
                      </a:lnTo>
                      <a:lnTo>
                        <a:pt x="689" y="173"/>
                      </a:lnTo>
                      <a:lnTo>
                        <a:pt x="686" y="170"/>
                      </a:lnTo>
                      <a:lnTo>
                        <a:pt x="686" y="165"/>
                      </a:lnTo>
                      <a:lnTo>
                        <a:pt x="686" y="163"/>
                      </a:lnTo>
                      <a:lnTo>
                        <a:pt x="684" y="163"/>
                      </a:lnTo>
                      <a:lnTo>
                        <a:pt x="684" y="161"/>
                      </a:lnTo>
                      <a:lnTo>
                        <a:pt x="682" y="158"/>
                      </a:lnTo>
                      <a:lnTo>
                        <a:pt x="679" y="156"/>
                      </a:lnTo>
                      <a:lnTo>
                        <a:pt x="679" y="156"/>
                      </a:lnTo>
                      <a:lnTo>
                        <a:pt x="679" y="154"/>
                      </a:lnTo>
                      <a:lnTo>
                        <a:pt x="682" y="149"/>
                      </a:lnTo>
                      <a:lnTo>
                        <a:pt x="682" y="147"/>
                      </a:lnTo>
                      <a:lnTo>
                        <a:pt x="682" y="142"/>
                      </a:lnTo>
                      <a:lnTo>
                        <a:pt x="684" y="139"/>
                      </a:lnTo>
                      <a:lnTo>
                        <a:pt x="682" y="137"/>
                      </a:lnTo>
                      <a:lnTo>
                        <a:pt x="682" y="135"/>
                      </a:lnTo>
                      <a:lnTo>
                        <a:pt x="679" y="132"/>
                      </a:lnTo>
                      <a:lnTo>
                        <a:pt x="679" y="130"/>
                      </a:lnTo>
                      <a:lnTo>
                        <a:pt x="679" y="128"/>
                      </a:lnTo>
                      <a:lnTo>
                        <a:pt x="679" y="125"/>
                      </a:lnTo>
                      <a:lnTo>
                        <a:pt x="682" y="118"/>
                      </a:lnTo>
                      <a:lnTo>
                        <a:pt x="684" y="113"/>
                      </a:lnTo>
                      <a:lnTo>
                        <a:pt x="689" y="111"/>
                      </a:lnTo>
                      <a:lnTo>
                        <a:pt x="703" y="104"/>
                      </a:lnTo>
                      <a:lnTo>
                        <a:pt x="710" y="102"/>
                      </a:lnTo>
                      <a:lnTo>
                        <a:pt x="713" y="102"/>
                      </a:lnTo>
                      <a:lnTo>
                        <a:pt x="715" y="94"/>
                      </a:lnTo>
                      <a:lnTo>
                        <a:pt x="717" y="92"/>
                      </a:lnTo>
                      <a:lnTo>
                        <a:pt x="722" y="87"/>
                      </a:lnTo>
                      <a:lnTo>
                        <a:pt x="722" y="87"/>
                      </a:lnTo>
                      <a:lnTo>
                        <a:pt x="734" y="83"/>
                      </a:lnTo>
                      <a:lnTo>
                        <a:pt x="736" y="78"/>
                      </a:lnTo>
                      <a:lnTo>
                        <a:pt x="739" y="76"/>
                      </a:lnTo>
                      <a:lnTo>
                        <a:pt x="739" y="73"/>
                      </a:lnTo>
                      <a:lnTo>
                        <a:pt x="739" y="71"/>
                      </a:lnTo>
                      <a:lnTo>
                        <a:pt x="741" y="68"/>
                      </a:lnTo>
                      <a:lnTo>
                        <a:pt x="743" y="66"/>
                      </a:lnTo>
                      <a:lnTo>
                        <a:pt x="746" y="61"/>
                      </a:lnTo>
                      <a:lnTo>
                        <a:pt x="748" y="59"/>
                      </a:lnTo>
                      <a:lnTo>
                        <a:pt x="755" y="54"/>
                      </a:lnTo>
                      <a:lnTo>
                        <a:pt x="757" y="54"/>
                      </a:lnTo>
                      <a:lnTo>
                        <a:pt x="765" y="54"/>
                      </a:lnTo>
                      <a:lnTo>
                        <a:pt x="769" y="57"/>
                      </a:lnTo>
                      <a:lnTo>
                        <a:pt x="772" y="57"/>
                      </a:lnTo>
                      <a:lnTo>
                        <a:pt x="772" y="54"/>
                      </a:lnTo>
                      <a:lnTo>
                        <a:pt x="774" y="54"/>
                      </a:lnTo>
                      <a:lnTo>
                        <a:pt x="774" y="52"/>
                      </a:lnTo>
                      <a:lnTo>
                        <a:pt x="774" y="49"/>
                      </a:lnTo>
                      <a:lnTo>
                        <a:pt x="776" y="47"/>
                      </a:lnTo>
                      <a:lnTo>
                        <a:pt x="779" y="47"/>
                      </a:lnTo>
                      <a:lnTo>
                        <a:pt x="779" y="45"/>
                      </a:lnTo>
                      <a:lnTo>
                        <a:pt x="791" y="35"/>
                      </a:lnTo>
                      <a:lnTo>
                        <a:pt x="807" y="26"/>
                      </a:lnTo>
                      <a:lnTo>
                        <a:pt x="817" y="23"/>
                      </a:lnTo>
                      <a:lnTo>
                        <a:pt x="819" y="21"/>
                      </a:lnTo>
                      <a:lnTo>
                        <a:pt x="819" y="19"/>
                      </a:lnTo>
                      <a:lnTo>
                        <a:pt x="821" y="16"/>
                      </a:lnTo>
                      <a:lnTo>
                        <a:pt x="821" y="12"/>
                      </a:lnTo>
                      <a:lnTo>
                        <a:pt x="821" y="9"/>
                      </a:lnTo>
                      <a:lnTo>
                        <a:pt x="819" y="7"/>
                      </a:lnTo>
                      <a:lnTo>
                        <a:pt x="821" y="4"/>
                      </a:lnTo>
                      <a:lnTo>
                        <a:pt x="824" y="2"/>
                      </a:lnTo>
                      <a:lnTo>
                        <a:pt x="852" y="2"/>
                      </a:lnTo>
                      <a:lnTo>
                        <a:pt x="857" y="2"/>
                      </a:lnTo>
                      <a:lnTo>
                        <a:pt x="866" y="0"/>
                      </a:lnTo>
                      <a:lnTo>
                        <a:pt x="885" y="16"/>
                      </a:lnTo>
                      <a:lnTo>
                        <a:pt x="895" y="21"/>
                      </a:lnTo>
                      <a:lnTo>
                        <a:pt x="902" y="21"/>
                      </a:lnTo>
                      <a:lnTo>
                        <a:pt x="907" y="21"/>
                      </a:lnTo>
                      <a:lnTo>
                        <a:pt x="916" y="21"/>
                      </a:lnTo>
                      <a:lnTo>
                        <a:pt x="918" y="23"/>
                      </a:lnTo>
                      <a:lnTo>
                        <a:pt x="921" y="26"/>
                      </a:lnTo>
                      <a:lnTo>
                        <a:pt x="921" y="33"/>
                      </a:lnTo>
                      <a:lnTo>
                        <a:pt x="921" y="38"/>
                      </a:lnTo>
                      <a:lnTo>
                        <a:pt x="921" y="42"/>
                      </a:lnTo>
                      <a:lnTo>
                        <a:pt x="921" y="47"/>
                      </a:lnTo>
                      <a:lnTo>
                        <a:pt x="925" y="52"/>
                      </a:lnTo>
                      <a:lnTo>
                        <a:pt x="933" y="57"/>
                      </a:lnTo>
                      <a:lnTo>
                        <a:pt x="937" y="59"/>
                      </a:lnTo>
                      <a:lnTo>
                        <a:pt x="942" y="61"/>
                      </a:lnTo>
                      <a:lnTo>
                        <a:pt x="947" y="61"/>
                      </a:lnTo>
                      <a:lnTo>
                        <a:pt x="951" y="64"/>
                      </a:lnTo>
                      <a:lnTo>
                        <a:pt x="966" y="71"/>
                      </a:lnTo>
                      <a:lnTo>
                        <a:pt x="970" y="73"/>
                      </a:lnTo>
                      <a:lnTo>
                        <a:pt x="973" y="76"/>
                      </a:lnTo>
                      <a:lnTo>
                        <a:pt x="973" y="78"/>
                      </a:lnTo>
                      <a:lnTo>
                        <a:pt x="980" y="83"/>
                      </a:lnTo>
                      <a:lnTo>
                        <a:pt x="985" y="85"/>
                      </a:lnTo>
                      <a:lnTo>
                        <a:pt x="996" y="94"/>
                      </a:lnTo>
                      <a:lnTo>
                        <a:pt x="999" y="99"/>
                      </a:lnTo>
                      <a:lnTo>
                        <a:pt x="1001" y="104"/>
                      </a:lnTo>
                      <a:lnTo>
                        <a:pt x="1003" y="106"/>
                      </a:lnTo>
                      <a:lnTo>
                        <a:pt x="1006" y="109"/>
                      </a:lnTo>
                      <a:lnTo>
                        <a:pt x="1008" y="111"/>
                      </a:lnTo>
                      <a:lnTo>
                        <a:pt x="1011" y="111"/>
                      </a:lnTo>
                      <a:lnTo>
                        <a:pt x="1015" y="111"/>
                      </a:lnTo>
                      <a:lnTo>
                        <a:pt x="1020" y="116"/>
                      </a:lnTo>
                      <a:lnTo>
                        <a:pt x="1025" y="118"/>
                      </a:lnTo>
                      <a:lnTo>
                        <a:pt x="1032" y="125"/>
                      </a:lnTo>
                      <a:lnTo>
                        <a:pt x="1041" y="137"/>
                      </a:lnTo>
                      <a:lnTo>
                        <a:pt x="1048" y="147"/>
                      </a:lnTo>
                      <a:lnTo>
                        <a:pt x="1051" y="151"/>
                      </a:lnTo>
                      <a:lnTo>
                        <a:pt x="1053" y="154"/>
                      </a:lnTo>
                      <a:lnTo>
                        <a:pt x="1067" y="161"/>
                      </a:lnTo>
                      <a:lnTo>
                        <a:pt x="1077" y="163"/>
                      </a:lnTo>
                      <a:lnTo>
                        <a:pt x="1082" y="165"/>
                      </a:lnTo>
                      <a:lnTo>
                        <a:pt x="1103" y="175"/>
                      </a:lnTo>
                      <a:lnTo>
                        <a:pt x="1105" y="175"/>
                      </a:lnTo>
                      <a:lnTo>
                        <a:pt x="1112" y="175"/>
                      </a:lnTo>
                      <a:lnTo>
                        <a:pt x="1112" y="158"/>
                      </a:lnTo>
                      <a:lnTo>
                        <a:pt x="1112" y="156"/>
                      </a:lnTo>
                      <a:lnTo>
                        <a:pt x="1115" y="154"/>
                      </a:lnTo>
                      <a:lnTo>
                        <a:pt x="1119" y="154"/>
                      </a:lnTo>
                      <a:lnTo>
                        <a:pt x="1127" y="154"/>
                      </a:lnTo>
                      <a:lnTo>
                        <a:pt x="1131" y="154"/>
                      </a:lnTo>
                      <a:lnTo>
                        <a:pt x="1145" y="161"/>
                      </a:lnTo>
                      <a:lnTo>
                        <a:pt x="1240" y="168"/>
                      </a:lnTo>
                      <a:lnTo>
                        <a:pt x="1252" y="168"/>
                      </a:lnTo>
                      <a:lnTo>
                        <a:pt x="1257" y="165"/>
                      </a:lnTo>
                      <a:lnTo>
                        <a:pt x="1261" y="158"/>
                      </a:lnTo>
                      <a:lnTo>
                        <a:pt x="1264" y="156"/>
                      </a:lnTo>
                      <a:lnTo>
                        <a:pt x="1268" y="151"/>
                      </a:lnTo>
                      <a:lnTo>
                        <a:pt x="1273" y="151"/>
                      </a:lnTo>
                      <a:lnTo>
                        <a:pt x="1278" y="151"/>
                      </a:lnTo>
                      <a:lnTo>
                        <a:pt x="1283" y="151"/>
                      </a:lnTo>
                      <a:lnTo>
                        <a:pt x="1285" y="154"/>
                      </a:lnTo>
                      <a:lnTo>
                        <a:pt x="1292" y="156"/>
                      </a:lnTo>
                      <a:lnTo>
                        <a:pt x="1294" y="154"/>
                      </a:lnTo>
                      <a:lnTo>
                        <a:pt x="1297" y="154"/>
                      </a:lnTo>
                      <a:lnTo>
                        <a:pt x="1299" y="154"/>
                      </a:lnTo>
                      <a:lnTo>
                        <a:pt x="1306" y="158"/>
                      </a:lnTo>
                      <a:lnTo>
                        <a:pt x="1313" y="158"/>
                      </a:lnTo>
                      <a:lnTo>
                        <a:pt x="1332" y="165"/>
                      </a:lnTo>
                      <a:lnTo>
                        <a:pt x="1335" y="165"/>
                      </a:lnTo>
                      <a:lnTo>
                        <a:pt x="1339" y="163"/>
                      </a:lnTo>
                      <a:lnTo>
                        <a:pt x="1342" y="163"/>
                      </a:lnTo>
                      <a:lnTo>
                        <a:pt x="1344" y="161"/>
                      </a:lnTo>
                      <a:lnTo>
                        <a:pt x="1344" y="151"/>
                      </a:lnTo>
                      <a:lnTo>
                        <a:pt x="1347" y="147"/>
                      </a:lnTo>
                      <a:lnTo>
                        <a:pt x="1349" y="144"/>
                      </a:lnTo>
                      <a:lnTo>
                        <a:pt x="1354" y="144"/>
                      </a:lnTo>
                      <a:lnTo>
                        <a:pt x="1358" y="147"/>
                      </a:lnTo>
                      <a:lnTo>
                        <a:pt x="1358" y="147"/>
                      </a:lnTo>
                      <a:lnTo>
                        <a:pt x="1361" y="151"/>
                      </a:lnTo>
                      <a:lnTo>
                        <a:pt x="1361" y="154"/>
                      </a:lnTo>
                      <a:lnTo>
                        <a:pt x="1361" y="156"/>
                      </a:lnTo>
                      <a:lnTo>
                        <a:pt x="1363" y="158"/>
                      </a:lnTo>
                      <a:lnTo>
                        <a:pt x="1365" y="161"/>
                      </a:lnTo>
                      <a:lnTo>
                        <a:pt x="1375" y="163"/>
                      </a:lnTo>
                      <a:lnTo>
                        <a:pt x="1382" y="165"/>
                      </a:lnTo>
                      <a:lnTo>
                        <a:pt x="1387" y="165"/>
                      </a:lnTo>
                      <a:lnTo>
                        <a:pt x="1389" y="165"/>
                      </a:lnTo>
                      <a:lnTo>
                        <a:pt x="1399" y="161"/>
                      </a:lnTo>
                      <a:lnTo>
                        <a:pt x="1406" y="156"/>
                      </a:lnTo>
                      <a:lnTo>
                        <a:pt x="1410" y="151"/>
                      </a:lnTo>
                      <a:lnTo>
                        <a:pt x="1413" y="149"/>
                      </a:lnTo>
                      <a:lnTo>
                        <a:pt x="1413" y="147"/>
                      </a:lnTo>
                      <a:lnTo>
                        <a:pt x="1415" y="144"/>
                      </a:lnTo>
                      <a:lnTo>
                        <a:pt x="1415" y="139"/>
                      </a:lnTo>
                      <a:lnTo>
                        <a:pt x="1418" y="137"/>
                      </a:lnTo>
                      <a:lnTo>
                        <a:pt x="1425" y="135"/>
                      </a:lnTo>
                      <a:lnTo>
                        <a:pt x="1432" y="135"/>
                      </a:lnTo>
                      <a:lnTo>
                        <a:pt x="1436" y="135"/>
                      </a:lnTo>
                      <a:lnTo>
                        <a:pt x="1441" y="137"/>
                      </a:lnTo>
                      <a:lnTo>
                        <a:pt x="1446" y="139"/>
                      </a:lnTo>
                      <a:lnTo>
                        <a:pt x="1453" y="142"/>
                      </a:lnTo>
                      <a:lnTo>
                        <a:pt x="1460" y="144"/>
                      </a:lnTo>
                      <a:lnTo>
                        <a:pt x="1481" y="147"/>
                      </a:lnTo>
                      <a:lnTo>
                        <a:pt x="1493" y="149"/>
                      </a:lnTo>
                      <a:lnTo>
                        <a:pt x="1498" y="149"/>
                      </a:lnTo>
                      <a:lnTo>
                        <a:pt x="1500" y="147"/>
                      </a:lnTo>
                      <a:lnTo>
                        <a:pt x="1507" y="144"/>
                      </a:lnTo>
                      <a:lnTo>
                        <a:pt x="1517" y="137"/>
                      </a:lnTo>
                      <a:lnTo>
                        <a:pt x="1519" y="137"/>
                      </a:lnTo>
                      <a:lnTo>
                        <a:pt x="1522" y="139"/>
                      </a:lnTo>
                      <a:lnTo>
                        <a:pt x="1524" y="142"/>
                      </a:lnTo>
                      <a:lnTo>
                        <a:pt x="1531" y="154"/>
                      </a:lnTo>
                      <a:lnTo>
                        <a:pt x="1536" y="158"/>
                      </a:lnTo>
                      <a:lnTo>
                        <a:pt x="1538" y="161"/>
                      </a:lnTo>
                      <a:lnTo>
                        <a:pt x="1541" y="158"/>
                      </a:lnTo>
                      <a:lnTo>
                        <a:pt x="1541" y="156"/>
                      </a:lnTo>
                      <a:lnTo>
                        <a:pt x="1541" y="151"/>
                      </a:lnTo>
                      <a:lnTo>
                        <a:pt x="1543" y="149"/>
                      </a:lnTo>
                      <a:lnTo>
                        <a:pt x="1550" y="144"/>
                      </a:lnTo>
                      <a:lnTo>
                        <a:pt x="1555" y="142"/>
                      </a:lnTo>
                      <a:lnTo>
                        <a:pt x="1559" y="142"/>
                      </a:lnTo>
                      <a:lnTo>
                        <a:pt x="1564" y="142"/>
                      </a:lnTo>
                      <a:lnTo>
                        <a:pt x="1569" y="142"/>
                      </a:lnTo>
                      <a:lnTo>
                        <a:pt x="1571" y="144"/>
                      </a:lnTo>
                      <a:lnTo>
                        <a:pt x="1574" y="147"/>
                      </a:lnTo>
                      <a:lnTo>
                        <a:pt x="1578" y="149"/>
                      </a:lnTo>
                      <a:lnTo>
                        <a:pt x="1581" y="149"/>
                      </a:lnTo>
                      <a:lnTo>
                        <a:pt x="1581" y="149"/>
                      </a:lnTo>
                      <a:lnTo>
                        <a:pt x="1581" y="149"/>
                      </a:lnTo>
                      <a:lnTo>
                        <a:pt x="1583" y="147"/>
                      </a:lnTo>
                      <a:lnTo>
                        <a:pt x="1585" y="147"/>
                      </a:lnTo>
                      <a:lnTo>
                        <a:pt x="1585" y="147"/>
                      </a:lnTo>
                      <a:lnTo>
                        <a:pt x="1585" y="144"/>
                      </a:lnTo>
                      <a:lnTo>
                        <a:pt x="1585" y="144"/>
                      </a:lnTo>
                      <a:lnTo>
                        <a:pt x="1590" y="142"/>
                      </a:lnTo>
                      <a:lnTo>
                        <a:pt x="1590" y="139"/>
                      </a:lnTo>
                      <a:lnTo>
                        <a:pt x="1602" y="135"/>
                      </a:lnTo>
                      <a:lnTo>
                        <a:pt x="1602" y="135"/>
                      </a:lnTo>
                      <a:lnTo>
                        <a:pt x="1604" y="132"/>
                      </a:lnTo>
                      <a:lnTo>
                        <a:pt x="1604" y="132"/>
                      </a:lnTo>
                      <a:lnTo>
                        <a:pt x="1609" y="130"/>
                      </a:lnTo>
                      <a:lnTo>
                        <a:pt x="1616" y="125"/>
                      </a:lnTo>
                      <a:lnTo>
                        <a:pt x="1619" y="123"/>
                      </a:lnTo>
                      <a:lnTo>
                        <a:pt x="1621" y="120"/>
                      </a:lnTo>
                      <a:lnTo>
                        <a:pt x="1633" y="128"/>
                      </a:lnTo>
                      <a:lnTo>
                        <a:pt x="1649" y="135"/>
                      </a:lnTo>
                      <a:lnTo>
                        <a:pt x="1654" y="132"/>
                      </a:lnTo>
                      <a:lnTo>
                        <a:pt x="1659" y="132"/>
                      </a:lnTo>
                      <a:lnTo>
                        <a:pt x="1664" y="130"/>
                      </a:lnTo>
                      <a:lnTo>
                        <a:pt x="1673" y="132"/>
                      </a:lnTo>
                      <a:lnTo>
                        <a:pt x="1680" y="135"/>
                      </a:lnTo>
                      <a:lnTo>
                        <a:pt x="1682" y="135"/>
                      </a:lnTo>
                      <a:lnTo>
                        <a:pt x="1682" y="135"/>
                      </a:lnTo>
                      <a:lnTo>
                        <a:pt x="1682" y="137"/>
                      </a:lnTo>
                      <a:lnTo>
                        <a:pt x="1682" y="137"/>
                      </a:lnTo>
                      <a:lnTo>
                        <a:pt x="1682" y="137"/>
                      </a:lnTo>
                      <a:lnTo>
                        <a:pt x="1682" y="142"/>
                      </a:lnTo>
                      <a:lnTo>
                        <a:pt x="1682" y="149"/>
                      </a:lnTo>
                      <a:lnTo>
                        <a:pt x="1682" y="151"/>
                      </a:lnTo>
                      <a:lnTo>
                        <a:pt x="1682" y="158"/>
                      </a:lnTo>
                      <a:lnTo>
                        <a:pt x="1682" y="161"/>
                      </a:lnTo>
                      <a:lnTo>
                        <a:pt x="1680" y="163"/>
                      </a:lnTo>
                      <a:lnTo>
                        <a:pt x="1682" y="165"/>
                      </a:lnTo>
                      <a:lnTo>
                        <a:pt x="1682" y="168"/>
                      </a:lnTo>
                      <a:lnTo>
                        <a:pt x="1687" y="173"/>
                      </a:lnTo>
                      <a:lnTo>
                        <a:pt x="1708" y="180"/>
                      </a:lnTo>
                      <a:lnTo>
                        <a:pt x="1711" y="182"/>
                      </a:lnTo>
                      <a:lnTo>
                        <a:pt x="1708" y="189"/>
                      </a:lnTo>
                      <a:lnTo>
                        <a:pt x="1708" y="192"/>
                      </a:lnTo>
                      <a:lnTo>
                        <a:pt x="1711" y="194"/>
                      </a:lnTo>
                      <a:lnTo>
                        <a:pt x="1711" y="199"/>
                      </a:lnTo>
                      <a:lnTo>
                        <a:pt x="1711" y="203"/>
                      </a:lnTo>
                      <a:lnTo>
                        <a:pt x="1711" y="210"/>
                      </a:lnTo>
                      <a:lnTo>
                        <a:pt x="1711" y="215"/>
                      </a:lnTo>
                      <a:lnTo>
                        <a:pt x="1711" y="218"/>
                      </a:lnTo>
                      <a:lnTo>
                        <a:pt x="1713" y="222"/>
                      </a:lnTo>
                      <a:lnTo>
                        <a:pt x="1725" y="229"/>
                      </a:lnTo>
                      <a:lnTo>
                        <a:pt x="1727" y="234"/>
                      </a:lnTo>
                      <a:lnTo>
                        <a:pt x="1727" y="237"/>
                      </a:lnTo>
                      <a:lnTo>
                        <a:pt x="1727" y="239"/>
                      </a:lnTo>
                      <a:lnTo>
                        <a:pt x="1727" y="244"/>
                      </a:lnTo>
                      <a:lnTo>
                        <a:pt x="1727" y="246"/>
                      </a:lnTo>
                      <a:lnTo>
                        <a:pt x="1725" y="248"/>
                      </a:lnTo>
                      <a:lnTo>
                        <a:pt x="1725" y="251"/>
                      </a:lnTo>
                      <a:lnTo>
                        <a:pt x="1723" y="253"/>
                      </a:lnTo>
                      <a:lnTo>
                        <a:pt x="1723" y="253"/>
                      </a:lnTo>
                      <a:lnTo>
                        <a:pt x="1720" y="255"/>
                      </a:lnTo>
                      <a:lnTo>
                        <a:pt x="1720" y="258"/>
                      </a:lnTo>
                      <a:lnTo>
                        <a:pt x="1723" y="263"/>
                      </a:lnTo>
                      <a:lnTo>
                        <a:pt x="1723" y="267"/>
                      </a:lnTo>
                      <a:lnTo>
                        <a:pt x="1723" y="270"/>
                      </a:lnTo>
                      <a:lnTo>
                        <a:pt x="1701" y="296"/>
                      </a:lnTo>
                      <a:lnTo>
                        <a:pt x="1697" y="300"/>
                      </a:lnTo>
                      <a:lnTo>
                        <a:pt x="1694" y="305"/>
                      </a:lnTo>
                      <a:lnTo>
                        <a:pt x="1690" y="310"/>
                      </a:lnTo>
                      <a:lnTo>
                        <a:pt x="1685" y="315"/>
                      </a:lnTo>
                      <a:lnTo>
                        <a:pt x="1713" y="329"/>
                      </a:lnTo>
                      <a:lnTo>
                        <a:pt x="1749" y="341"/>
                      </a:lnTo>
                      <a:lnTo>
                        <a:pt x="1751" y="341"/>
                      </a:lnTo>
                      <a:lnTo>
                        <a:pt x="1756" y="338"/>
                      </a:lnTo>
                      <a:lnTo>
                        <a:pt x="1768" y="348"/>
                      </a:lnTo>
                      <a:lnTo>
                        <a:pt x="1770" y="350"/>
                      </a:lnTo>
                      <a:lnTo>
                        <a:pt x="1770" y="350"/>
                      </a:lnTo>
                      <a:lnTo>
                        <a:pt x="1770" y="353"/>
                      </a:lnTo>
                      <a:lnTo>
                        <a:pt x="1775" y="360"/>
                      </a:lnTo>
                      <a:lnTo>
                        <a:pt x="1782" y="371"/>
                      </a:lnTo>
                      <a:lnTo>
                        <a:pt x="1791" y="383"/>
                      </a:lnTo>
                      <a:lnTo>
                        <a:pt x="1798" y="388"/>
                      </a:lnTo>
                      <a:lnTo>
                        <a:pt x="1810" y="395"/>
                      </a:lnTo>
                      <a:lnTo>
                        <a:pt x="1827" y="395"/>
                      </a:lnTo>
                      <a:lnTo>
                        <a:pt x="1829" y="397"/>
                      </a:lnTo>
                      <a:lnTo>
                        <a:pt x="1841" y="402"/>
                      </a:lnTo>
                      <a:lnTo>
                        <a:pt x="1874" y="409"/>
                      </a:lnTo>
                      <a:lnTo>
                        <a:pt x="1876" y="412"/>
                      </a:lnTo>
                      <a:lnTo>
                        <a:pt x="1876" y="414"/>
                      </a:lnTo>
                      <a:lnTo>
                        <a:pt x="1872" y="419"/>
                      </a:lnTo>
                      <a:lnTo>
                        <a:pt x="1869" y="421"/>
                      </a:lnTo>
                      <a:lnTo>
                        <a:pt x="1869" y="424"/>
                      </a:lnTo>
                      <a:lnTo>
                        <a:pt x="1869" y="431"/>
                      </a:lnTo>
                      <a:lnTo>
                        <a:pt x="1869" y="435"/>
                      </a:lnTo>
                      <a:lnTo>
                        <a:pt x="1867" y="440"/>
                      </a:lnTo>
                      <a:lnTo>
                        <a:pt x="1867" y="442"/>
                      </a:lnTo>
                      <a:lnTo>
                        <a:pt x="1867" y="459"/>
                      </a:lnTo>
                      <a:lnTo>
                        <a:pt x="1867" y="464"/>
                      </a:lnTo>
                      <a:lnTo>
                        <a:pt x="1869" y="466"/>
                      </a:lnTo>
                      <a:lnTo>
                        <a:pt x="1867" y="471"/>
                      </a:lnTo>
                      <a:lnTo>
                        <a:pt x="1865" y="476"/>
                      </a:lnTo>
                      <a:lnTo>
                        <a:pt x="1865" y="478"/>
                      </a:lnTo>
                      <a:lnTo>
                        <a:pt x="1865" y="485"/>
                      </a:lnTo>
                      <a:lnTo>
                        <a:pt x="1865" y="490"/>
                      </a:lnTo>
                      <a:lnTo>
                        <a:pt x="1865" y="497"/>
                      </a:lnTo>
                      <a:lnTo>
                        <a:pt x="1865" y="499"/>
                      </a:lnTo>
                      <a:lnTo>
                        <a:pt x="1867" y="504"/>
                      </a:lnTo>
                      <a:lnTo>
                        <a:pt x="1869" y="506"/>
                      </a:lnTo>
                      <a:lnTo>
                        <a:pt x="1919" y="587"/>
                      </a:lnTo>
                      <a:lnTo>
                        <a:pt x="1924" y="589"/>
                      </a:lnTo>
                      <a:lnTo>
                        <a:pt x="1926" y="592"/>
                      </a:lnTo>
                      <a:lnTo>
                        <a:pt x="1929" y="594"/>
                      </a:lnTo>
                      <a:lnTo>
                        <a:pt x="1931" y="594"/>
                      </a:lnTo>
                      <a:lnTo>
                        <a:pt x="1931" y="592"/>
                      </a:lnTo>
                      <a:lnTo>
                        <a:pt x="1931" y="589"/>
                      </a:lnTo>
                      <a:lnTo>
                        <a:pt x="1933" y="589"/>
                      </a:lnTo>
                      <a:lnTo>
                        <a:pt x="1933" y="587"/>
                      </a:lnTo>
                      <a:lnTo>
                        <a:pt x="1952" y="592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" name="Freeform 41">
                  <a:extLst>
                    <a:ext uri="{FF2B5EF4-FFF2-40B4-BE49-F238E27FC236}">
                      <a16:creationId xmlns:a16="http://schemas.microsoft.com/office/drawing/2014/main" id="{C21C5D9B-1D78-4670-817B-E86BD591A5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2056" y="4383881"/>
                  <a:ext cx="11906" cy="17859"/>
                </a:xfrm>
                <a:custGeom>
                  <a:avLst/>
                  <a:gdLst>
                    <a:gd name="T0" fmla="*/ 3 w 10"/>
                    <a:gd name="T1" fmla="*/ 10 h 15"/>
                    <a:gd name="T2" fmla="*/ 3 w 10"/>
                    <a:gd name="T3" fmla="*/ 10 h 15"/>
                    <a:gd name="T4" fmla="*/ 0 w 10"/>
                    <a:gd name="T5" fmla="*/ 0 h 15"/>
                    <a:gd name="T6" fmla="*/ 8 w 10"/>
                    <a:gd name="T7" fmla="*/ 0 h 15"/>
                    <a:gd name="T8" fmla="*/ 8 w 10"/>
                    <a:gd name="T9" fmla="*/ 5 h 15"/>
                    <a:gd name="T10" fmla="*/ 10 w 10"/>
                    <a:gd name="T11" fmla="*/ 5 h 15"/>
                    <a:gd name="T12" fmla="*/ 5 w 10"/>
                    <a:gd name="T13" fmla="*/ 15 h 15"/>
                    <a:gd name="T14" fmla="*/ 3 w 10"/>
                    <a:gd name="T15" fmla="*/ 1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15">
                      <a:moveTo>
                        <a:pt x="3" y="10"/>
                      </a:moveTo>
                      <a:lnTo>
                        <a:pt x="3" y="1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5"/>
                      </a:lnTo>
                      <a:lnTo>
                        <a:pt x="10" y="5"/>
                      </a:lnTo>
                      <a:lnTo>
                        <a:pt x="5" y="15"/>
                      </a:lnTo>
                      <a:lnTo>
                        <a:pt x="3" y="1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" name="Freeform 42">
                  <a:extLst>
                    <a:ext uri="{FF2B5EF4-FFF2-40B4-BE49-F238E27FC236}">
                      <a16:creationId xmlns:a16="http://schemas.microsoft.com/office/drawing/2014/main" id="{6CE21E23-A63D-4079-8FA7-263BB2596F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2056" y="4383881"/>
                  <a:ext cx="11906" cy="17859"/>
                </a:xfrm>
                <a:custGeom>
                  <a:avLst/>
                  <a:gdLst>
                    <a:gd name="T0" fmla="*/ 3 w 10"/>
                    <a:gd name="T1" fmla="*/ 10 h 15"/>
                    <a:gd name="T2" fmla="*/ 3 w 10"/>
                    <a:gd name="T3" fmla="*/ 10 h 15"/>
                    <a:gd name="T4" fmla="*/ 0 w 10"/>
                    <a:gd name="T5" fmla="*/ 0 h 15"/>
                    <a:gd name="T6" fmla="*/ 8 w 10"/>
                    <a:gd name="T7" fmla="*/ 0 h 15"/>
                    <a:gd name="T8" fmla="*/ 8 w 10"/>
                    <a:gd name="T9" fmla="*/ 5 h 15"/>
                    <a:gd name="T10" fmla="*/ 10 w 10"/>
                    <a:gd name="T11" fmla="*/ 5 h 15"/>
                    <a:gd name="T12" fmla="*/ 5 w 10"/>
                    <a:gd name="T13" fmla="*/ 15 h 15"/>
                    <a:gd name="T14" fmla="*/ 3 w 10"/>
                    <a:gd name="T15" fmla="*/ 1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15">
                      <a:moveTo>
                        <a:pt x="3" y="10"/>
                      </a:moveTo>
                      <a:lnTo>
                        <a:pt x="3" y="10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8" y="5"/>
                      </a:lnTo>
                      <a:lnTo>
                        <a:pt x="10" y="5"/>
                      </a:lnTo>
                      <a:lnTo>
                        <a:pt x="5" y="15"/>
                      </a:lnTo>
                      <a:lnTo>
                        <a:pt x="3" y="10"/>
                      </a:lnTo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" name="Freeform 43">
                  <a:extLst>
                    <a:ext uri="{FF2B5EF4-FFF2-40B4-BE49-F238E27FC236}">
                      <a16:creationId xmlns:a16="http://schemas.microsoft.com/office/drawing/2014/main" id="{7001DC58-C2D6-4CD3-83C2-B48EEF9C5C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2784" y="1819275"/>
                  <a:ext cx="1740694" cy="1677591"/>
                </a:xfrm>
                <a:custGeom>
                  <a:avLst/>
                  <a:gdLst>
                    <a:gd name="T0" fmla="*/ 1348 w 1462"/>
                    <a:gd name="T1" fmla="*/ 687 h 1409"/>
                    <a:gd name="T2" fmla="*/ 1294 w 1462"/>
                    <a:gd name="T3" fmla="*/ 727 h 1409"/>
                    <a:gd name="T4" fmla="*/ 1268 w 1462"/>
                    <a:gd name="T5" fmla="*/ 788 h 1409"/>
                    <a:gd name="T6" fmla="*/ 1280 w 1462"/>
                    <a:gd name="T7" fmla="*/ 831 h 1409"/>
                    <a:gd name="T8" fmla="*/ 1377 w 1462"/>
                    <a:gd name="T9" fmla="*/ 876 h 1409"/>
                    <a:gd name="T10" fmla="*/ 1353 w 1462"/>
                    <a:gd name="T11" fmla="*/ 952 h 1409"/>
                    <a:gd name="T12" fmla="*/ 1440 w 1462"/>
                    <a:gd name="T13" fmla="*/ 1025 h 1409"/>
                    <a:gd name="T14" fmla="*/ 1457 w 1462"/>
                    <a:gd name="T15" fmla="*/ 1129 h 1409"/>
                    <a:gd name="T16" fmla="*/ 1372 w 1462"/>
                    <a:gd name="T17" fmla="*/ 1106 h 1409"/>
                    <a:gd name="T18" fmla="*/ 1270 w 1462"/>
                    <a:gd name="T19" fmla="*/ 1184 h 1409"/>
                    <a:gd name="T20" fmla="*/ 1218 w 1462"/>
                    <a:gd name="T21" fmla="*/ 1293 h 1409"/>
                    <a:gd name="T22" fmla="*/ 1183 w 1462"/>
                    <a:gd name="T23" fmla="*/ 1262 h 1409"/>
                    <a:gd name="T24" fmla="*/ 1086 w 1462"/>
                    <a:gd name="T25" fmla="*/ 1295 h 1409"/>
                    <a:gd name="T26" fmla="*/ 906 w 1462"/>
                    <a:gd name="T27" fmla="*/ 1383 h 1409"/>
                    <a:gd name="T28" fmla="*/ 934 w 1462"/>
                    <a:gd name="T29" fmla="*/ 1290 h 1409"/>
                    <a:gd name="T30" fmla="*/ 903 w 1462"/>
                    <a:gd name="T31" fmla="*/ 1205 h 1409"/>
                    <a:gd name="T32" fmla="*/ 811 w 1462"/>
                    <a:gd name="T33" fmla="*/ 1207 h 1409"/>
                    <a:gd name="T34" fmla="*/ 762 w 1462"/>
                    <a:gd name="T35" fmla="*/ 1224 h 1409"/>
                    <a:gd name="T36" fmla="*/ 646 w 1462"/>
                    <a:gd name="T37" fmla="*/ 1203 h 1409"/>
                    <a:gd name="T38" fmla="*/ 575 w 1462"/>
                    <a:gd name="T39" fmla="*/ 1212 h 1409"/>
                    <a:gd name="T40" fmla="*/ 485 w 1462"/>
                    <a:gd name="T41" fmla="*/ 1224 h 1409"/>
                    <a:gd name="T42" fmla="*/ 269 w 1462"/>
                    <a:gd name="T43" fmla="*/ 1215 h 1409"/>
                    <a:gd name="T44" fmla="*/ 168 w 1462"/>
                    <a:gd name="T45" fmla="*/ 1129 h 1409"/>
                    <a:gd name="T46" fmla="*/ 99 w 1462"/>
                    <a:gd name="T47" fmla="*/ 1065 h 1409"/>
                    <a:gd name="T48" fmla="*/ 144 w 1462"/>
                    <a:gd name="T49" fmla="*/ 975 h 1409"/>
                    <a:gd name="T50" fmla="*/ 132 w 1462"/>
                    <a:gd name="T51" fmla="*/ 935 h 1409"/>
                    <a:gd name="T52" fmla="*/ 175 w 1462"/>
                    <a:gd name="T53" fmla="*/ 874 h 1409"/>
                    <a:gd name="T54" fmla="*/ 194 w 1462"/>
                    <a:gd name="T55" fmla="*/ 824 h 1409"/>
                    <a:gd name="T56" fmla="*/ 132 w 1462"/>
                    <a:gd name="T57" fmla="*/ 788 h 1409"/>
                    <a:gd name="T58" fmla="*/ 54 w 1462"/>
                    <a:gd name="T59" fmla="*/ 696 h 1409"/>
                    <a:gd name="T60" fmla="*/ 68 w 1462"/>
                    <a:gd name="T61" fmla="*/ 613 h 1409"/>
                    <a:gd name="T62" fmla="*/ 31 w 1462"/>
                    <a:gd name="T63" fmla="*/ 585 h 1409"/>
                    <a:gd name="T64" fmla="*/ 26 w 1462"/>
                    <a:gd name="T65" fmla="*/ 473 h 1409"/>
                    <a:gd name="T66" fmla="*/ 144 w 1462"/>
                    <a:gd name="T67" fmla="*/ 481 h 1409"/>
                    <a:gd name="T68" fmla="*/ 229 w 1462"/>
                    <a:gd name="T69" fmla="*/ 417 h 1409"/>
                    <a:gd name="T70" fmla="*/ 298 w 1462"/>
                    <a:gd name="T71" fmla="*/ 447 h 1409"/>
                    <a:gd name="T72" fmla="*/ 355 w 1462"/>
                    <a:gd name="T73" fmla="*/ 440 h 1409"/>
                    <a:gd name="T74" fmla="*/ 435 w 1462"/>
                    <a:gd name="T75" fmla="*/ 438 h 1409"/>
                    <a:gd name="T76" fmla="*/ 527 w 1462"/>
                    <a:gd name="T77" fmla="*/ 483 h 1409"/>
                    <a:gd name="T78" fmla="*/ 570 w 1462"/>
                    <a:gd name="T79" fmla="*/ 537 h 1409"/>
                    <a:gd name="T80" fmla="*/ 530 w 1462"/>
                    <a:gd name="T81" fmla="*/ 587 h 1409"/>
                    <a:gd name="T82" fmla="*/ 608 w 1462"/>
                    <a:gd name="T83" fmla="*/ 545 h 1409"/>
                    <a:gd name="T84" fmla="*/ 764 w 1462"/>
                    <a:gd name="T85" fmla="*/ 518 h 1409"/>
                    <a:gd name="T86" fmla="*/ 736 w 1462"/>
                    <a:gd name="T87" fmla="*/ 450 h 1409"/>
                    <a:gd name="T88" fmla="*/ 740 w 1462"/>
                    <a:gd name="T89" fmla="*/ 402 h 1409"/>
                    <a:gd name="T90" fmla="*/ 709 w 1462"/>
                    <a:gd name="T91" fmla="*/ 327 h 1409"/>
                    <a:gd name="T92" fmla="*/ 688 w 1462"/>
                    <a:gd name="T93" fmla="*/ 282 h 1409"/>
                    <a:gd name="T94" fmla="*/ 650 w 1462"/>
                    <a:gd name="T95" fmla="*/ 249 h 1409"/>
                    <a:gd name="T96" fmla="*/ 648 w 1462"/>
                    <a:gd name="T97" fmla="*/ 185 h 1409"/>
                    <a:gd name="T98" fmla="*/ 646 w 1462"/>
                    <a:gd name="T99" fmla="*/ 90 h 1409"/>
                    <a:gd name="T100" fmla="*/ 707 w 1462"/>
                    <a:gd name="T101" fmla="*/ 21 h 1409"/>
                    <a:gd name="T102" fmla="*/ 844 w 1462"/>
                    <a:gd name="T103" fmla="*/ 19 h 1409"/>
                    <a:gd name="T104" fmla="*/ 925 w 1462"/>
                    <a:gd name="T105" fmla="*/ 45 h 1409"/>
                    <a:gd name="T106" fmla="*/ 953 w 1462"/>
                    <a:gd name="T107" fmla="*/ 78 h 1409"/>
                    <a:gd name="T108" fmla="*/ 1019 w 1462"/>
                    <a:gd name="T109" fmla="*/ 116 h 1409"/>
                    <a:gd name="T110" fmla="*/ 1100 w 1462"/>
                    <a:gd name="T111" fmla="*/ 111 h 1409"/>
                    <a:gd name="T112" fmla="*/ 1223 w 1462"/>
                    <a:gd name="T113" fmla="*/ 152 h 1409"/>
                    <a:gd name="T114" fmla="*/ 1258 w 1462"/>
                    <a:gd name="T115" fmla="*/ 260 h 1409"/>
                    <a:gd name="T116" fmla="*/ 1232 w 1462"/>
                    <a:gd name="T117" fmla="*/ 324 h 1409"/>
                    <a:gd name="T118" fmla="*/ 1204 w 1462"/>
                    <a:gd name="T119" fmla="*/ 436 h 1409"/>
                    <a:gd name="T120" fmla="*/ 1294 w 1462"/>
                    <a:gd name="T121" fmla="*/ 500 h 1409"/>
                    <a:gd name="T122" fmla="*/ 1362 w 1462"/>
                    <a:gd name="T123" fmla="*/ 575 h 1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462" h="1409">
                      <a:moveTo>
                        <a:pt x="1377" y="573"/>
                      </a:moveTo>
                      <a:lnTo>
                        <a:pt x="1377" y="573"/>
                      </a:lnTo>
                      <a:lnTo>
                        <a:pt x="1384" y="573"/>
                      </a:lnTo>
                      <a:lnTo>
                        <a:pt x="1388" y="590"/>
                      </a:lnTo>
                      <a:lnTo>
                        <a:pt x="1384" y="592"/>
                      </a:lnTo>
                      <a:lnTo>
                        <a:pt x="1372" y="597"/>
                      </a:lnTo>
                      <a:lnTo>
                        <a:pt x="1370" y="601"/>
                      </a:lnTo>
                      <a:lnTo>
                        <a:pt x="1367" y="604"/>
                      </a:lnTo>
                      <a:lnTo>
                        <a:pt x="1370" y="606"/>
                      </a:lnTo>
                      <a:lnTo>
                        <a:pt x="1370" y="608"/>
                      </a:lnTo>
                      <a:lnTo>
                        <a:pt x="1372" y="611"/>
                      </a:lnTo>
                      <a:lnTo>
                        <a:pt x="1372" y="616"/>
                      </a:lnTo>
                      <a:lnTo>
                        <a:pt x="1370" y="620"/>
                      </a:lnTo>
                      <a:lnTo>
                        <a:pt x="1370" y="627"/>
                      </a:lnTo>
                      <a:lnTo>
                        <a:pt x="1370" y="634"/>
                      </a:lnTo>
                      <a:lnTo>
                        <a:pt x="1365" y="656"/>
                      </a:lnTo>
                      <a:lnTo>
                        <a:pt x="1360" y="663"/>
                      </a:lnTo>
                      <a:lnTo>
                        <a:pt x="1358" y="668"/>
                      </a:lnTo>
                      <a:lnTo>
                        <a:pt x="1355" y="672"/>
                      </a:lnTo>
                      <a:lnTo>
                        <a:pt x="1348" y="687"/>
                      </a:lnTo>
                      <a:lnTo>
                        <a:pt x="1346" y="689"/>
                      </a:lnTo>
                      <a:lnTo>
                        <a:pt x="1346" y="694"/>
                      </a:lnTo>
                      <a:lnTo>
                        <a:pt x="1346" y="696"/>
                      </a:lnTo>
                      <a:lnTo>
                        <a:pt x="1348" y="703"/>
                      </a:lnTo>
                      <a:lnTo>
                        <a:pt x="1348" y="706"/>
                      </a:lnTo>
                      <a:lnTo>
                        <a:pt x="1346" y="710"/>
                      </a:lnTo>
                      <a:lnTo>
                        <a:pt x="1344" y="713"/>
                      </a:lnTo>
                      <a:lnTo>
                        <a:pt x="1341" y="715"/>
                      </a:lnTo>
                      <a:lnTo>
                        <a:pt x="1339" y="715"/>
                      </a:lnTo>
                      <a:lnTo>
                        <a:pt x="1336" y="715"/>
                      </a:lnTo>
                      <a:lnTo>
                        <a:pt x="1329" y="715"/>
                      </a:lnTo>
                      <a:lnTo>
                        <a:pt x="1327" y="715"/>
                      </a:lnTo>
                      <a:lnTo>
                        <a:pt x="1325" y="713"/>
                      </a:lnTo>
                      <a:lnTo>
                        <a:pt x="1317" y="710"/>
                      </a:lnTo>
                      <a:lnTo>
                        <a:pt x="1315" y="710"/>
                      </a:lnTo>
                      <a:lnTo>
                        <a:pt x="1313" y="710"/>
                      </a:lnTo>
                      <a:lnTo>
                        <a:pt x="1310" y="713"/>
                      </a:lnTo>
                      <a:lnTo>
                        <a:pt x="1303" y="717"/>
                      </a:lnTo>
                      <a:lnTo>
                        <a:pt x="1296" y="724"/>
                      </a:lnTo>
                      <a:lnTo>
                        <a:pt x="1294" y="727"/>
                      </a:lnTo>
                      <a:lnTo>
                        <a:pt x="1282" y="750"/>
                      </a:lnTo>
                      <a:lnTo>
                        <a:pt x="1277" y="755"/>
                      </a:lnTo>
                      <a:lnTo>
                        <a:pt x="1275" y="758"/>
                      </a:lnTo>
                      <a:lnTo>
                        <a:pt x="1270" y="760"/>
                      </a:lnTo>
                      <a:lnTo>
                        <a:pt x="1270" y="760"/>
                      </a:lnTo>
                      <a:lnTo>
                        <a:pt x="1268" y="765"/>
                      </a:lnTo>
                      <a:lnTo>
                        <a:pt x="1268" y="767"/>
                      </a:lnTo>
                      <a:lnTo>
                        <a:pt x="1268" y="769"/>
                      </a:lnTo>
                      <a:lnTo>
                        <a:pt x="1268" y="769"/>
                      </a:lnTo>
                      <a:lnTo>
                        <a:pt x="1268" y="772"/>
                      </a:lnTo>
                      <a:lnTo>
                        <a:pt x="1270" y="772"/>
                      </a:lnTo>
                      <a:lnTo>
                        <a:pt x="1270" y="772"/>
                      </a:lnTo>
                      <a:lnTo>
                        <a:pt x="1270" y="774"/>
                      </a:lnTo>
                      <a:lnTo>
                        <a:pt x="1268" y="777"/>
                      </a:lnTo>
                      <a:lnTo>
                        <a:pt x="1268" y="779"/>
                      </a:lnTo>
                      <a:lnTo>
                        <a:pt x="1268" y="781"/>
                      </a:lnTo>
                      <a:lnTo>
                        <a:pt x="1268" y="781"/>
                      </a:lnTo>
                      <a:lnTo>
                        <a:pt x="1268" y="786"/>
                      </a:lnTo>
                      <a:lnTo>
                        <a:pt x="1268" y="788"/>
                      </a:lnTo>
                      <a:lnTo>
                        <a:pt x="1268" y="788"/>
                      </a:lnTo>
                      <a:lnTo>
                        <a:pt x="1270" y="788"/>
                      </a:lnTo>
                      <a:lnTo>
                        <a:pt x="1270" y="788"/>
                      </a:lnTo>
                      <a:lnTo>
                        <a:pt x="1268" y="791"/>
                      </a:lnTo>
                      <a:lnTo>
                        <a:pt x="1268" y="791"/>
                      </a:lnTo>
                      <a:lnTo>
                        <a:pt x="1265" y="793"/>
                      </a:lnTo>
                      <a:lnTo>
                        <a:pt x="1265" y="798"/>
                      </a:lnTo>
                      <a:lnTo>
                        <a:pt x="1265" y="805"/>
                      </a:lnTo>
                      <a:lnTo>
                        <a:pt x="1263" y="807"/>
                      </a:lnTo>
                      <a:lnTo>
                        <a:pt x="1263" y="810"/>
                      </a:lnTo>
                      <a:lnTo>
                        <a:pt x="1263" y="812"/>
                      </a:lnTo>
                      <a:lnTo>
                        <a:pt x="1263" y="814"/>
                      </a:lnTo>
                      <a:lnTo>
                        <a:pt x="1265" y="817"/>
                      </a:lnTo>
                      <a:lnTo>
                        <a:pt x="1265" y="817"/>
                      </a:lnTo>
                      <a:lnTo>
                        <a:pt x="1268" y="822"/>
                      </a:lnTo>
                      <a:lnTo>
                        <a:pt x="1273" y="822"/>
                      </a:lnTo>
                      <a:lnTo>
                        <a:pt x="1273" y="824"/>
                      </a:lnTo>
                      <a:lnTo>
                        <a:pt x="1275" y="826"/>
                      </a:lnTo>
                      <a:lnTo>
                        <a:pt x="1275" y="829"/>
                      </a:lnTo>
                      <a:lnTo>
                        <a:pt x="1277" y="829"/>
                      </a:lnTo>
                      <a:lnTo>
                        <a:pt x="1280" y="831"/>
                      </a:lnTo>
                      <a:lnTo>
                        <a:pt x="1280" y="831"/>
                      </a:lnTo>
                      <a:lnTo>
                        <a:pt x="1282" y="833"/>
                      </a:lnTo>
                      <a:lnTo>
                        <a:pt x="1284" y="836"/>
                      </a:lnTo>
                      <a:lnTo>
                        <a:pt x="1284" y="836"/>
                      </a:lnTo>
                      <a:lnTo>
                        <a:pt x="1284" y="840"/>
                      </a:lnTo>
                      <a:lnTo>
                        <a:pt x="1284" y="843"/>
                      </a:lnTo>
                      <a:lnTo>
                        <a:pt x="1287" y="845"/>
                      </a:lnTo>
                      <a:lnTo>
                        <a:pt x="1287" y="845"/>
                      </a:lnTo>
                      <a:lnTo>
                        <a:pt x="1289" y="845"/>
                      </a:lnTo>
                      <a:lnTo>
                        <a:pt x="1291" y="845"/>
                      </a:lnTo>
                      <a:lnTo>
                        <a:pt x="1294" y="845"/>
                      </a:lnTo>
                      <a:lnTo>
                        <a:pt x="1296" y="843"/>
                      </a:lnTo>
                      <a:lnTo>
                        <a:pt x="1299" y="843"/>
                      </a:lnTo>
                      <a:lnTo>
                        <a:pt x="1306" y="845"/>
                      </a:lnTo>
                      <a:lnTo>
                        <a:pt x="1320" y="857"/>
                      </a:lnTo>
                      <a:lnTo>
                        <a:pt x="1325" y="857"/>
                      </a:lnTo>
                      <a:lnTo>
                        <a:pt x="1327" y="857"/>
                      </a:lnTo>
                      <a:lnTo>
                        <a:pt x="1329" y="857"/>
                      </a:lnTo>
                      <a:lnTo>
                        <a:pt x="1374" y="874"/>
                      </a:lnTo>
                      <a:lnTo>
                        <a:pt x="1377" y="876"/>
                      </a:lnTo>
                      <a:lnTo>
                        <a:pt x="1377" y="881"/>
                      </a:lnTo>
                      <a:lnTo>
                        <a:pt x="1374" y="883"/>
                      </a:lnTo>
                      <a:lnTo>
                        <a:pt x="1374" y="885"/>
                      </a:lnTo>
                      <a:lnTo>
                        <a:pt x="1374" y="893"/>
                      </a:lnTo>
                      <a:lnTo>
                        <a:pt x="1374" y="895"/>
                      </a:lnTo>
                      <a:lnTo>
                        <a:pt x="1374" y="900"/>
                      </a:lnTo>
                      <a:lnTo>
                        <a:pt x="1374" y="902"/>
                      </a:lnTo>
                      <a:lnTo>
                        <a:pt x="1374" y="909"/>
                      </a:lnTo>
                      <a:lnTo>
                        <a:pt x="1372" y="911"/>
                      </a:lnTo>
                      <a:lnTo>
                        <a:pt x="1372" y="914"/>
                      </a:lnTo>
                      <a:lnTo>
                        <a:pt x="1370" y="916"/>
                      </a:lnTo>
                      <a:lnTo>
                        <a:pt x="1370" y="921"/>
                      </a:lnTo>
                      <a:lnTo>
                        <a:pt x="1367" y="923"/>
                      </a:lnTo>
                      <a:lnTo>
                        <a:pt x="1365" y="930"/>
                      </a:lnTo>
                      <a:lnTo>
                        <a:pt x="1362" y="933"/>
                      </a:lnTo>
                      <a:lnTo>
                        <a:pt x="1360" y="935"/>
                      </a:lnTo>
                      <a:lnTo>
                        <a:pt x="1358" y="940"/>
                      </a:lnTo>
                      <a:lnTo>
                        <a:pt x="1355" y="942"/>
                      </a:lnTo>
                      <a:lnTo>
                        <a:pt x="1353" y="949"/>
                      </a:lnTo>
                      <a:lnTo>
                        <a:pt x="1353" y="952"/>
                      </a:lnTo>
                      <a:lnTo>
                        <a:pt x="1348" y="959"/>
                      </a:lnTo>
                      <a:lnTo>
                        <a:pt x="1348" y="961"/>
                      </a:lnTo>
                      <a:lnTo>
                        <a:pt x="1346" y="964"/>
                      </a:lnTo>
                      <a:lnTo>
                        <a:pt x="1346" y="966"/>
                      </a:lnTo>
                      <a:lnTo>
                        <a:pt x="1346" y="971"/>
                      </a:lnTo>
                      <a:lnTo>
                        <a:pt x="1346" y="975"/>
                      </a:lnTo>
                      <a:lnTo>
                        <a:pt x="1346" y="983"/>
                      </a:lnTo>
                      <a:lnTo>
                        <a:pt x="1348" y="985"/>
                      </a:lnTo>
                      <a:lnTo>
                        <a:pt x="1381" y="1025"/>
                      </a:lnTo>
                      <a:lnTo>
                        <a:pt x="1386" y="1030"/>
                      </a:lnTo>
                      <a:lnTo>
                        <a:pt x="1391" y="1032"/>
                      </a:lnTo>
                      <a:lnTo>
                        <a:pt x="1400" y="1030"/>
                      </a:lnTo>
                      <a:lnTo>
                        <a:pt x="1410" y="1030"/>
                      </a:lnTo>
                      <a:lnTo>
                        <a:pt x="1419" y="1030"/>
                      </a:lnTo>
                      <a:lnTo>
                        <a:pt x="1424" y="1027"/>
                      </a:lnTo>
                      <a:lnTo>
                        <a:pt x="1429" y="1025"/>
                      </a:lnTo>
                      <a:lnTo>
                        <a:pt x="1431" y="1025"/>
                      </a:lnTo>
                      <a:lnTo>
                        <a:pt x="1433" y="1023"/>
                      </a:lnTo>
                      <a:lnTo>
                        <a:pt x="1438" y="1025"/>
                      </a:lnTo>
                      <a:lnTo>
                        <a:pt x="1440" y="1025"/>
                      </a:lnTo>
                      <a:lnTo>
                        <a:pt x="1445" y="1030"/>
                      </a:lnTo>
                      <a:lnTo>
                        <a:pt x="1455" y="1049"/>
                      </a:lnTo>
                      <a:lnTo>
                        <a:pt x="1457" y="1051"/>
                      </a:lnTo>
                      <a:lnTo>
                        <a:pt x="1457" y="1056"/>
                      </a:lnTo>
                      <a:lnTo>
                        <a:pt x="1455" y="1061"/>
                      </a:lnTo>
                      <a:lnTo>
                        <a:pt x="1455" y="1065"/>
                      </a:lnTo>
                      <a:lnTo>
                        <a:pt x="1459" y="1077"/>
                      </a:lnTo>
                      <a:lnTo>
                        <a:pt x="1459" y="1080"/>
                      </a:lnTo>
                      <a:lnTo>
                        <a:pt x="1459" y="1082"/>
                      </a:lnTo>
                      <a:lnTo>
                        <a:pt x="1457" y="1084"/>
                      </a:lnTo>
                      <a:lnTo>
                        <a:pt x="1457" y="1091"/>
                      </a:lnTo>
                      <a:lnTo>
                        <a:pt x="1450" y="1096"/>
                      </a:lnTo>
                      <a:lnTo>
                        <a:pt x="1448" y="1099"/>
                      </a:lnTo>
                      <a:lnTo>
                        <a:pt x="1445" y="1101"/>
                      </a:lnTo>
                      <a:lnTo>
                        <a:pt x="1445" y="1103"/>
                      </a:lnTo>
                      <a:lnTo>
                        <a:pt x="1448" y="1113"/>
                      </a:lnTo>
                      <a:lnTo>
                        <a:pt x="1450" y="1117"/>
                      </a:lnTo>
                      <a:lnTo>
                        <a:pt x="1452" y="1122"/>
                      </a:lnTo>
                      <a:lnTo>
                        <a:pt x="1455" y="1125"/>
                      </a:lnTo>
                      <a:lnTo>
                        <a:pt x="1457" y="1129"/>
                      </a:lnTo>
                      <a:lnTo>
                        <a:pt x="1459" y="1132"/>
                      </a:lnTo>
                      <a:lnTo>
                        <a:pt x="1462" y="1136"/>
                      </a:lnTo>
                      <a:lnTo>
                        <a:pt x="1462" y="1136"/>
                      </a:lnTo>
                      <a:lnTo>
                        <a:pt x="1459" y="1139"/>
                      </a:lnTo>
                      <a:lnTo>
                        <a:pt x="1450" y="1146"/>
                      </a:lnTo>
                      <a:lnTo>
                        <a:pt x="1443" y="1148"/>
                      </a:lnTo>
                      <a:lnTo>
                        <a:pt x="1438" y="1148"/>
                      </a:lnTo>
                      <a:lnTo>
                        <a:pt x="1429" y="1148"/>
                      </a:lnTo>
                      <a:lnTo>
                        <a:pt x="1429" y="1148"/>
                      </a:lnTo>
                      <a:lnTo>
                        <a:pt x="1422" y="1151"/>
                      </a:lnTo>
                      <a:lnTo>
                        <a:pt x="1405" y="1136"/>
                      </a:lnTo>
                      <a:lnTo>
                        <a:pt x="1396" y="1127"/>
                      </a:lnTo>
                      <a:lnTo>
                        <a:pt x="1393" y="1125"/>
                      </a:lnTo>
                      <a:lnTo>
                        <a:pt x="1393" y="1122"/>
                      </a:lnTo>
                      <a:lnTo>
                        <a:pt x="1393" y="1117"/>
                      </a:lnTo>
                      <a:lnTo>
                        <a:pt x="1393" y="1115"/>
                      </a:lnTo>
                      <a:lnTo>
                        <a:pt x="1391" y="1113"/>
                      </a:lnTo>
                      <a:lnTo>
                        <a:pt x="1388" y="1110"/>
                      </a:lnTo>
                      <a:lnTo>
                        <a:pt x="1374" y="1108"/>
                      </a:lnTo>
                      <a:lnTo>
                        <a:pt x="1372" y="1106"/>
                      </a:lnTo>
                      <a:lnTo>
                        <a:pt x="1353" y="1113"/>
                      </a:lnTo>
                      <a:lnTo>
                        <a:pt x="1348" y="1113"/>
                      </a:lnTo>
                      <a:lnTo>
                        <a:pt x="1346" y="1115"/>
                      </a:lnTo>
                      <a:lnTo>
                        <a:pt x="1336" y="1125"/>
                      </a:lnTo>
                      <a:lnTo>
                        <a:pt x="1317" y="1134"/>
                      </a:lnTo>
                      <a:lnTo>
                        <a:pt x="1315" y="1134"/>
                      </a:lnTo>
                      <a:lnTo>
                        <a:pt x="1313" y="1134"/>
                      </a:lnTo>
                      <a:lnTo>
                        <a:pt x="1310" y="1129"/>
                      </a:lnTo>
                      <a:lnTo>
                        <a:pt x="1308" y="1129"/>
                      </a:lnTo>
                      <a:lnTo>
                        <a:pt x="1306" y="1127"/>
                      </a:lnTo>
                      <a:lnTo>
                        <a:pt x="1301" y="1129"/>
                      </a:lnTo>
                      <a:lnTo>
                        <a:pt x="1296" y="1134"/>
                      </a:lnTo>
                      <a:lnTo>
                        <a:pt x="1284" y="1148"/>
                      </a:lnTo>
                      <a:lnTo>
                        <a:pt x="1280" y="1160"/>
                      </a:lnTo>
                      <a:lnTo>
                        <a:pt x="1277" y="1165"/>
                      </a:lnTo>
                      <a:lnTo>
                        <a:pt x="1277" y="1170"/>
                      </a:lnTo>
                      <a:lnTo>
                        <a:pt x="1277" y="1174"/>
                      </a:lnTo>
                      <a:lnTo>
                        <a:pt x="1277" y="1179"/>
                      </a:lnTo>
                      <a:lnTo>
                        <a:pt x="1275" y="1181"/>
                      </a:lnTo>
                      <a:lnTo>
                        <a:pt x="1270" y="1184"/>
                      </a:lnTo>
                      <a:lnTo>
                        <a:pt x="1268" y="1186"/>
                      </a:lnTo>
                      <a:lnTo>
                        <a:pt x="1263" y="1193"/>
                      </a:lnTo>
                      <a:lnTo>
                        <a:pt x="1263" y="1196"/>
                      </a:lnTo>
                      <a:lnTo>
                        <a:pt x="1261" y="1198"/>
                      </a:lnTo>
                      <a:lnTo>
                        <a:pt x="1261" y="1200"/>
                      </a:lnTo>
                      <a:lnTo>
                        <a:pt x="1263" y="1203"/>
                      </a:lnTo>
                      <a:lnTo>
                        <a:pt x="1263" y="1205"/>
                      </a:lnTo>
                      <a:lnTo>
                        <a:pt x="1263" y="1207"/>
                      </a:lnTo>
                      <a:lnTo>
                        <a:pt x="1265" y="1212"/>
                      </a:lnTo>
                      <a:lnTo>
                        <a:pt x="1265" y="1219"/>
                      </a:lnTo>
                      <a:lnTo>
                        <a:pt x="1268" y="1233"/>
                      </a:lnTo>
                      <a:lnTo>
                        <a:pt x="1268" y="1241"/>
                      </a:lnTo>
                      <a:lnTo>
                        <a:pt x="1268" y="1250"/>
                      </a:lnTo>
                      <a:lnTo>
                        <a:pt x="1268" y="1255"/>
                      </a:lnTo>
                      <a:lnTo>
                        <a:pt x="1268" y="1257"/>
                      </a:lnTo>
                      <a:lnTo>
                        <a:pt x="1268" y="1260"/>
                      </a:lnTo>
                      <a:lnTo>
                        <a:pt x="1265" y="1264"/>
                      </a:lnTo>
                      <a:lnTo>
                        <a:pt x="1263" y="1267"/>
                      </a:lnTo>
                      <a:lnTo>
                        <a:pt x="1237" y="1286"/>
                      </a:lnTo>
                      <a:lnTo>
                        <a:pt x="1218" y="1293"/>
                      </a:lnTo>
                      <a:lnTo>
                        <a:pt x="1216" y="1293"/>
                      </a:lnTo>
                      <a:lnTo>
                        <a:pt x="1211" y="1293"/>
                      </a:lnTo>
                      <a:lnTo>
                        <a:pt x="1209" y="1290"/>
                      </a:lnTo>
                      <a:lnTo>
                        <a:pt x="1204" y="1288"/>
                      </a:lnTo>
                      <a:lnTo>
                        <a:pt x="1202" y="1288"/>
                      </a:lnTo>
                      <a:lnTo>
                        <a:pt x="1202" y="1286"/>
                      </a:lnTo>
                      <a:lnTo>
                        <a:pt x="1199" y="1283"/>
                      </a:lnTo>
                      <a:lnTo>
                        <a:pt x="1199" y="1281"/>
                      </a:lnTo>
                      <a:lnTo>
                        <a:pt x="1199" y="1278"/>
                      </a:lnTo>
                      <a:lnTo>
                        <a:pt x="1199" y="1276"/>
                      </a:lnTo>
                      <a:lnTo>
                        <a:pt x="1199" y="1274"/>
                      </a:lnTo>
                      <a:lnTo>
                        <a:pt x="1199" y="1271"/>
                      </a:lnTo>
                      <a:lnTo>
                        <a:pt x="1199" y="1269"/>
                      </a:lnTo>
                      <a:lnTo>
                        <a:pt x="1199" y="1269"/>
                      </a:lnTo>
                      <a:lnTo>
                        <a:pt x="1197" y="1267"/>
                      </a:lnTo>
                      <a:lnTo>
                        <a:pt x="1194" y="1267"/>
                      </a:lnTo>
                      <a:lnTo>
                        <a:pt x="1192" y="1264"/>
                      </a:lnTo>
                      <a:lnTo>
                        <a:pt x="1187" y="1267"/>
                      </a:lnTo>
                      <a:lnTo>
                        <a:pt x="1185" y="1264"/>
                      </a:lnTo>
                      <a:lnTo>
                        <a:pt x="1183" y="1262"/>
                      </a:lnTo>
                      <a:lnTo>
                        <a:pt x="1180" y="1262"/>
                      </a:lnTo>
                      <a:lnTo>
                        <a:pt x="1178" y="1262"/>
                      </a:lnTo>
                      <a:lnTo>
                        <a:pt x="1173" y="1262"/>
                      </a:lnTo>
                      <a:lnTo>
                        <a:pt x="1171" y="1264"/>
                      </a:lnTo>
                      <a:lnTo>
                        <a:pt x="1168" y="1267"/>
                      </a:lnTo>
                      <a:lnTo>
                        <a:pt x="1166" y="1267"/>
                      </a:lnTo>
                      <a:lnTo>
                        <a:pt x="1164" y="1267"/>
                      </a:lnTo>
                      <a:lnTo>
                        <a:pt x="1164" y="1269"/>
                      </a:lnTo>
                      <a:lnTo>
                        <a:pt x="1164" y="1271"/>
                      </a:lnTo>
                      <a:lnTo>
                        <a:pt x="1161" y="1274"/>
                      </a:lnTo>
                      <a:lnTo>
                        <a:pt x="1145" y="1283"/>
                      </a:lnTo>
                      <a:lnTo>
                        <a:pt x="1131" y="1293"/>
                      </a:lnTo>
                      <a:lnTo>
                        <a:pt x="1123" y="1297"/>
                      </a:lnTo>
                      <a:lnTo>
                        <a:pt x="1119" y="1300"/>
                      </a:lnTo>
                      <a:lnTo>
                        <a:pt x="1107" y="1300"/>
                      </a:lnTo>
                      <a:lnTo>
                        <a:pt x="1097" y="1302"/>
                      </a:lnTo>
                      <a:lnTo>
                        <a:pt x="1095" y="1302"/>
                      </a:lnTo>
                      <a:lnTo>
                        <a:pt x="1093" y="1302"/>
                      </a:lnTo>
                      <a:lnTo>
                        <a:pt x="1088" y="1295"/>
                      </a:lnTo>
                      <a:lnTo>
                        <a:pt x="1086" y="1295"/>
                      </a:lnTo>
                      <a:lnTo>
                        <a:pt x="1083" y="1295"/>
                      </a:lnTo>
                      <a:lnTo>
                        <a:pt x="1079" y="1295"/>
                      </a:lnTo>
                      <a:lnTo>
                        <a:pt x="1074" y="1297"/>
                      </a:lnTo>
                      <a:lnTo>
                        <a:pt x="1064" y="1307"/>
                      </a:lnTo>
                      <a:lnTo>
                        <a:pt x="1050" y="1321"/>
                      </a:lnTo>
                      <a:lnTo>
                        <a:pt x="1045" y="1323"/>
                      </a:lnTo>
                      <a:lnTo>
                        <a:pt x="1038" y="1323"/>
                      </a:lnTo>
                      <a:lnTo>
                        <a:pt x="1036" y="1326"/>
                      </a:lnTo>
                      <a:lnTo>
                        <a:pt x="1031" y="1328"/>
                      </a:lnTo>
                      <a:lnTo>
                        <a:pt x="1022" y="1338"/>
                      </a:lnTo>
                      <a:lnTo>
                        <a:pt x="1017" y="1342"/>
                      </a:lnTo>
                      <a:lnTo>
                        <a:pt x="1008" y="1361"/>
                      </a:lnTo>
                      <a:lnTo>
                        <a:pt x="996" y="1376"/>
                      </a:lnTo>
                      <a:lnTo>
                        <a:pt x="984" y="1390"/>
                      </a:lnTo>
                      <a:lnTo>
                        <a:pt x="982" y="1392"/>
                      </a:lnTo>
                      <a:lnTo>
                        <a:pt x="977" y="1406"/>
                      </a:lnTo>
                      <a:lnTo>
                        <a:pt x="972" y="1409"/>
                      </a:lnTo>
                      <a:lnTo>
                        <a:pt x="970" y="1409"/>
                      </a:lnTo>
                      <a:lnTo>
                        <a:pt x="934" y="1397"/>
                      </a:lnTo>
                      <a:lnTo>
                        <a:pt x="906" y="1383"/>
                      </a:lnTo>
                      <a:lnTo>
                        <a:pt x="911" y="1378"/>
                      </a:lnTo>
                      <a:lnTo>
                        <a:pt x="915" y="1373"/>
                      </a:lnTo>
                      <a:lnTo>
                        <a:pt x="918" y="1368"/>
                      </a:lnTo>
                      <a:lnTo>
                        <a:pt x="922" y="1364"/>
                      </a:lnTo>
                      <a:lnTo>
                        <a:pt x="944" y="1338"/>
                      </a:lnTo>
                      <a:lnTo>
                        <a:pt x="944" y="1335"/>
                      </a:lnTo>
                      <a:lnTo>
                        <a:pt x="944" y="1331"/>
                      </a:lnTo>
                      <a:lnTo>
                        <a:pt x="941" y="1326"/>
                      </a:lnTo>
                      <a:lnTo>
                        <a:pt x="941" y="1323"/>
                      </a:lnTo>
                      <a:lnTo>
                        <a:pt x="944" y="1321"/>
                      </a:lnTo>
                      <a:lnTo>
                        <a:pt x="944" y="1321"/>
                      </a:lnTo>
                      <a:lnTo>
                        <a:pt x="946" y="1319"/>
                      </a:lnTo>
                      <a:lnTo>
                        <a:pt x="946" y="1316"/>
                      </a:lnTo>
                      <a:lnTo>
                        <a:pt x="948" y="1314"/>
                      </a:lnTo>
                      <a:lnTo>
                        <a:pt x="948" y="1312"/>
                      </a:lnTo>
                      <a:lnTo>
                        <a:pt x="948" y="1307"/>
                      </a:lnTo>
                      <a:lnTo>
                        <a:pt x="948" y="1305"/>
                      </a:lnTo>
                      <a:lnTo>
                        <a:pt x="948" y="1302"/>
                      </a:lnTo>
                      <a:lnTo>
                        <a:pt x="946" y="1297"/>
                      </a:lnTo>
                      <a:lnTo>
                        <a:pt x="934" y="1290"/>
                      </a:lnTo>
                      <a:lnTo>
                        <a:pt x="932" y="1286"/>
                      </a:lnTo>
                      <a:lnTo>
                        <a:pt x="932" y="1283"/>
                      </a:lnTo>
                      <a:lnTo>
                        <a:pt x="932" y="1278"/>
                      </a:lnTo>
                      <a:lnTo>
                        <a:pt x="932" y="1271"/>
                      </a:lnTo>
                      <a:lnTo>
                        <a:pt x="932" y="1267"/>
                      </a:lnTo>
                      <a:lnTo>
                        <a:pt x="932" y="1262"/>
                      </a:lnTo>
                      <a:lnTo>
                        <a:pt x="929" y="1260"/>
                      </a:lnTo>
                      <a:lnTo>
                        <a:pt x="929" y="1257"/>
                      </a:lnTo>
                      <a:lnTo>
                        <a:pt x="932" y="1250"/>
                      </a:lnTo>
                      <a:lnTo>
                        <a:pt x="929" y="1248"/>
                      </a:lnTo>
                      <a:lnTo>
                        <a:pt x="908" y="1241"/>
                      </a:lnTo>
                      <a:lnTo>
                        <a:pt x="903" y="1236"/>
                      </a:lnTo>
                      <a:lnTo>
                        <a:pt x="903" y="1233"/>
                      </a:lnTo>
                      <a:lnTo>
                        <a:pt x="901" y="1231"/>
                      </a:lnTo>
                      <a:lnTo>
                        <a:pt x="903" y="1229"/>
                      </a:lnTo>
                      <a:lnTo>
                        <a:pt x="903" y="1226"/>
                      </a:lnTo>
                      <a:lnTo>
                        <a:pt x="903" y="1219"/>
                      </a:lnTo>
                      <a:lnTo>
                        <a:pt x="903" y="1217"/>
                      </a:lnTo>
                      <a:lnTo>
                        <a:pt x="903" y="1210"/>
                      </a:lnTo>
                      <a:lnTo>
                        <a:pt x="903" y="1205"/>
                      </a:lnTo>
                      <a:lnTo>
                        <a:pt x="903" y="1205"/>
                      </a:lnTo>
                      <a:lnTo>
                        <a:pt x="903" y="1205"/>
                      </a:lnTo>
                      <a:lnTo>
                        <a:pt x="903" y="1203"/>
                      </a:lnTo>
                      <a:lnTo>
                        <a:pt x="903" y="1203"/>
                      </a:lnTo>
                      <a:lnTo>
                        <a:pt x="901" y="1203"/>
                      </a:lnTo>
                      <a:lnTo>
                        <a:pt x="894" y="1200"/>
                      </a:lnTo>
                      <a:lnTo>
                        <a:pt x="885" y="1198"/>
                      </a:lnTo>
                      <a:lnTo>
                        <a:pt x="880" y="1200"/>
                      </a:lnTo>
                      <a:lnTo>
                        <a:pt x="875" y="1200"/>
                      </a:lnTo>
                      <a:lnTo>
                        <a:pt x="870" y="1203"/>
                      </a:lnTo>
                      <a:lnTo>
                        <a:pt x="854" y="1196"/>
                      </a:lnTo>
                      <a:lnTo>
                        <a:pt x="842" y="1188"/>
                      </a:lnTo>
                      <a:lnTo>
                        <a:pt x="840" y="1191"/>
                      </a:lnTo>
                      <a:lnTo>
                        <a:pt x="837" y="1193"/>
                      </a:lnTo>
                      <a:lnTo>
                        <a:pt x="830" y="1198"/>
                      </a:lnTo>
                      <a:lnTo>
                        <a:pt x="825" y="1200"/>
                      </a:lnTo>
                      <a:lnTo>
                        <a:pt x="825" y="1200"/>
                      </a:lnTo>
                      <a:lnTo>
                        <a:pt x="823" y="1203"/>
                      </a:lnTo>
                      <a:lnTo>
                        <a:pt x="823" y="1203"/>
                      </a:lnTo>
                      <a:lnTo>
                        <a:pt x="811" y="1207"/>
                      </a:lnTo>
                      <a:lnTo>
                        <a:pt x="811" y="1210"/>
                      </a:lnTo>
                      <a:lnTo>
                        <a:pt x="806" y="1212"/>
                      </a:lnTo>
                      <a:lnTo>
                        <a:pt x="806" y="1212"/>
                      </a:lnTo>
                      <a:lnTo>
                        <a:pt x="806" y="1215"/>
                      </a:lnTo>
                      <a:lnTo>
                        <a:pt x="806" y="1215"/>
                      </a:lnTo>
                      <a:lnTo>
                        <a:pt x="804" y="1215"/>
                      </a:lnTo>
                      <a:lnTo>
                        <a:pt x="802" y="1217"/>
                      </a:lnTo>
                      <a:lnTo>
                        <a:pt x="802" y="1217"/>
                      </a:lnTo>
                      <a:lnTo>
                        <a:pt x="802" y="1217"/>
                      </a:lnTo>
                      <a:lnTo>
                        <a:pt x="799" y="1217"/>
                      </a:lnTo>
                      <a:lnTo>
                        <a:pt x="795" y="1215"/>
                      </a:lnTo>
                      <a:lnTo>
                        <a:pt x="792" y="1212"/>
                      </a:lnTo>
                      <a:lnTo>
                        <a:pt x="790" y="1210"/>
                      </a:lnTo>
                      <a:lnTo>
                        <a:pt x="785" y="1210"/>
                      </a:lnTo>
                      <a:lnTo>
                        <a:pt x="780" y="1210"/>
                      </a:lnTo>
                      <a:lnTo>
                        <a:pt x="776" y="1210"/>
                      </a:lnTo>
                      <a:lnTo>
                        <a:pt x="771" y="1212"/>
                      </a:lnTo>
                      <a:lnTo>
                        <a:pt x="764" y="1217"/>
                      </a:lnTo>
                      <a:lnTo>
                        <a:pt x="762" y="1219"/>
                      </a:lnTo>
                      <a:lnTo>
                        <a:pt x="762" y="1224"/>
                      </a:lnTo>
                      <a:lnTo>
                        <a:pt x="762" y="1226"/>
                      </a:lnTo>
                      <a:lnTo>
                        <a:pt x="759" y="1229"/>
                      </a:lnTo>
                      <a:lnTo>
                        <a:pt x="757" y="1226"/>
                      </a:lnTo>
                      <a:lnTo>
                        <a:pt x="752" y="1222"/>
                      </a:lnTo>
                      <a:lnTo>
                        <a:pt x="745" y="1210"/>
                      </a:lnTo>
                      <a:lnTo>
                        <a:pt x="743" y="1207"/>
                      </a:lnTo>
                      <a:lnTo>
                        <a:pt x="740" y="1205"/>
                      </a:lnTo>
                      <a:lnTo>
                        <a:pt x="738" y="1205"/>
                      </a:lnTo>
                      <a:lnTo>
                        <a:pt x="728" y="1212"/>
                      </a:lnTo>
                      <a:lnTo>
                        <a:pt x="721" y="1215"/>
                      </a:lnTo>
                      <a:lnTo>
                        <a:pt x="719" y="1217"/>
                      </a:lnTo>
                      <a:lnTo>
                        <a:pt x="714" y="1217"/>
                      </a:lnTo>
                      <a:lnTo>
                        <a:pt x="702" y="1215"/>
                      </a:lnTo>
                      <a:lnTo>
                        <a:pt x="681" y="1212"/>
                      </a:lnTo>
                      <a:lnTo>
                        <a:pt x="674" y="1210"/>
                      </a:lnTo>
                      <a:lnTo>
                        <a:pt x="667" y="1207"/>
                      </a:lnTo>
                      <a:lnTo>
                        <a:pt x="662" y="1205"/>
                      </a:lnTo>
                      <a:lnTo>
                        <a:pt x="657" y="1203"/>
                      </a:lnTo>
                      <a:lnTo>
                        <a:pt x="653" y="1203"/>
                      </a:lnTo>
                      <a:lnTo>
                        <a:pt x="646" y="1203"/>
                      </a:lnTo>
                      <a:lnTo>
                        <a:pt x="639" y="1205"/>
                      </a:lnTo>
                      <a:lnTo>
                        <a:pt x="636" y="1207"/>
                      </a:lnTo>
                      <a:lnTo>
                        <a:pt x="636" y="1212"/>
                      </a:lnTo>
                      <a:lnTo>
                        <a:pt x="634" y="1215"/>
                      </a:lnTo>
                      <a:lnTo>
                        <a:pt x="634" y="1217"/>
                      </a:lnTo>
                      <a:lnTo>
                        <a:pt x="631" y="1219"/>
                      </a:lnTo>
                      <a:lnTo>
                        <a:pt x="627" y="1224"/>
                      </a:lnTo>
                      <a:lnTo>
                        <a:pt x="620" y="1229"/>
                      </a:lnTo>
                      <a:lnTo>
                        <a:pt x="610" y="1233"/>
                      </a:lnTo>
                      <a:lnTo>
                        <a:pt x="608" y="1233"/>
                      </a:lnTo>
                      <a:lnTo>
                        <a:pt x="603" y="1233"/>
                      </a:lnTo>
                      <a:lnTo>
                        <a:pt x="596" y="1231"/>
                      </a:lnTo>
                      <a:lnTo>
                        <a:pt x="586" y="1229"/>
                      </a:lnTo>
                      <a:lnTo>
                        <a:pt x="584" y="1226"/>
                      </a:lnTo>
                      <a:lnTo>
                        <a:pt x="582" y="1224"/>
                      </a:lnTo>
                      <a:lnTo>
                        <a:pt x="582" y="1222"/>
                      </a:lnTo>
                      <a:lnTo>
                        <a:pt x="582" y="1219"/>
                      </a:lnTo>
                      <a:lnTo>
                        <a:pt x="579" y="1215"/>
                      </a:lnTo>
                      <a:lnTo>
                        <a:pt x="579" y="1215"/>
                      </a:lnTo>
                      <a:lnTo>
                        <a:pt x="575" y="1212"/>
                      </a:lnTo>
                      <a:lnTo>
                        <a:pt x="570" y="1212"/>
                      </a:lnTo>
                      <a:lnTo>
                        <a:pt x="568" y="1215"/>
                      </a:lnTo>
                      <a:lnTo>
                        <a:pt x="565" y="1219"/>
                      </a:lnTo>
                      <a:lnTo>
                        <a:pt x="565" y="1229"/>
                      </a:lnTo>
                      <a:lnTo>
                        <a:pt x="563" y="1231"/>
                      </a:lnTo>
                      <a:lnTo>
                        <a:pt x="560" y="1231"/>
                      </a:lnTo>
                      <a:lnTo>
                        <a:pt x="556" y="1233"/>
                      </a:lnTo>
                      <a:lnTo>
                        <a:pt x="553" y="1233"/>
                      </a:lnTo>
                      <a:lnTo>
                        <a:pt x="534" y="1226"/>
                      </a:lnTo>
                      <a:lnTo>
                        <a:pt x="527" y="1226"/>
                      </a:lnTo>
                      <a:lnTo>
                        <a:pt x="520" y="1222"/>
                      </a:lnTo>
                      <a:lnTo>
                        <a:pt x="518" y="1222"/>
                      </a:lnTo>
                      <a:lnTo>
                        <a:pt x="515" y="1222"/>
                      </a:lnTo>
                      <a:lnTo>
                        <a:pt x="513" y="1224"/>
                      </a:lnTo>
                      <a:lnTo>
                        <a:pt x="506" y="1222"/>
                      </a:lnTo>
                      <a:lnTo>
                        <a:pt x="504" y="1219"/>
                      </a:lnTo>
                      <a:lnTo>
                        <a:pt x="499" y="1219"/>
                      </a:lnTo>
                      <a:lnTo>
                        <a:pt x="494" y="1219"/>
                      </a:lnTo>
                      <a:lnTo>
                        <a:pt x="489" y="1219"/>
                      </a:lnTo>
                      <a:lnTo>
                        <a:pt x="485" y="1224"/>
                      </a:lnTo>
                      <a:lnTo>
                        <a:pt x="482" y="1226"/>
                      </a:lnTo>
                      <a:lnTo>
                        <a:pt x="478" y="1233"/>
                      </a:lnTo>
                      <a:lnTo>
                        <a:pt x="473" y="1236"/>
                      </a:lnTo>
                      <a:lnTo>
                        <a:pt x="461" y="1236"/>
                      </a:lnTo>
                      <a:lnTo>
                        <a:pt x="366" y="1229"/>
                      </a:lnTo>
                      <a:lnTo>
                        <a:pt x="352" y="1222"/>
                      </a:lnTo>
                      <a:lnTo>
                        <a:pt x="348" y="1222"/>
                      </a:lnTo>
                      <a:lnTo>
                        <a:pt x="340" y="1222"/>
                      </a:lnTo>
                      <a:lnTo>
                        <a:pt x="336" y="1222"/>
                      </a:lnTo>
                      <a:lnTo>
                        <a:pt x="333" y="1224"/>
                      </a:lnTo>
                      <a:lnTo>
                        <a:pt x="333" y="1226"/>
                      </a:lnTo>
                      <a:lnTo>
                        <a:pt x="333" y="1243"/>
                      </a:lnTo>
                      <a:lnTo>
                        <a:pt x="326" y="1243"/>
                      </a:lnTo>
                      <a:lnTo>
                        <a:pt x="324" y="1243"/>
                      </a:lnTo>
                      <a:lnTo>
                        <a:pt x="303" y="1233"/>
                      </a:lnTo>
                      <a:lnTo>
                        <a:pt x="298" y="1231"/>
                      </a:lnTo>
                      <a:lnTo>
                        <a:pt x="288" y="1229"/>
                      </a:lnTo>
                      <a:lnTo>
                        <a:pt x="274" y="1222"/>
                      </a:lnTo>
                      <a:lnTo>
                        <a:pt x="272" y="1219"/>
                      </a:lnTo>
                      <a:lnTo>
                        <a:pt x="269" y="1215"/>
                      </a:lnTo>
                      <a:lnTo>
                        <a:pt x="262" y="1205"/>
                      </a:lnTo>
                      <a:lnTo>
                        <a:pt x="253" y="1193"/>
                      </a:lnTo>
                      <a:lnTo>
                        <a:pt x="246" y="1186"/>
                      </a:lnTo>
                      <a:lnTo>
                        <a:pt x="241" y="1184"/>
                      </a:lnTo>
                      <a:lnTo>
                        <a:pt x="236" y="1179"/>
                      </a:lnTo>
                      <a:lnTo>
                        <a:pt x="232" y="1179"/>
                      </a:lnTo>
                      <a:lnTo>
                        <a:pt x="229" y="1179"/>
                      </a:lnTo>
                      <a:lnTo>
                        <a:pt x="227" y="1177"/>
                      </a:lnTo>
                      <a:lnTo>
                        <a:pt x="224" y="1174"/>
                      </a:lnTo>
                      <a:lnTo>
                        <a:pt x="222" y="1172"/>
                      </a:lnTo>
                      <a:lnTo>
                        <a:pt x="220" y="1167"/>
                      </a:lnTo>
                      <a:lnTo>
                        <a:pt x="217" y="1162"/>
                      </a:lnTo>
                      <a:lnTo>
                        <a:pt x="206" y="1153"/>
                      </a:lnTo>
                      <a:lnTo>
                        <a:pt x="201" y="1151"/>
                      </a:lnTo>
                      <a:lnTo>
                        <a:pt x="194" y="1146"/>
                      </a:lnTo>
                      <a:lnTo>
                        <a:pt x="194" y="1144"/>
                      </a:lnTo>
                      <a:lnTo>
                        <a:pt x="191" y="1141"/>
                      </a:lnTo>
                      <a:lnTo>
                        <a:pt x="187" y="1139"/>
                      </a:lnTo>
                      <a:lnTo>
                        <a:pt x="172" y="1132"/>
                      </a:lnTo>
                      <a:lnTo>
                        <a:pt x="168" y="1129"/>
                      </a:lnTo>
                      <a:lnTo>
                        <a:pt x="163" y="1129"/>
                      </a:lnTo>
                      <a:lnTo>
                        <a:pt x="158" y="1127"/>
                      </a:lnTo>
                      <a:lnTo>
                        <a:pt x="154" y="1125"/>
                      </a:lnTo>
                      <a:lnTo>
                        <a:pt x="146" y="1120"/>
                      </a:lnTo>
                      <a:lnTo>
                        <a:pt x="142" y="1115"/>
                      </a:lnTo>
                      <a:lnTo>
                        <a:pt x="142" y="1110"/>
                      </a:lnTo>
                      <a:lnTo>
                        <a:pt x="142" y="1106"/>
                      </a:lnTo>
                      <a:lnTo>
                        <a:pt x="142" y="1101"/>
                      </a:lnTo>
                      <a:lnTo>
                        <a:pt x="142" y="1094"/>
                      </a:lnTo>
                      <a:lnTo>
                        <a:pt x="139" y="1091"/>
                      </a:lnTo>
                      <a:lnTo>
                        <a:pt x="137" y="1089"/>
                      </a:lnTo>
                      <a:lnTo>
                        <a:pt x="128" y="1089"/>
                      </a:lnTo>
                      <a:lnTo>
                        <a:pt x="123" y="1089"/>
                      </a:lnTo>
                      <a:lnTo>
                        <a:pt x="116" y="1089"/>
                      </a:lnTo>
                      <a:lnTo>
                        <a:pt x="106" y="1084"/>
                      </a:lnTo>
                      <a:lnTo>
                        <a:pt x="87" y="1068"/>
                      </a:lnTo>
                      <a:lnTo>
                        <a:pt x="92" y="1065"/>
                      </a:lnTo>
                      <a:lnTo>
                        <a:pt x="97" y="1065"/>
                      </a:lnTo>
                      <a:lnTo>
                        <a:pt x="99" y="1065"/>
                      </a:lnTo>
                      <a:lnTo>
                        <a:pt x="99" y="1065"/>
                      </a:lnTo>
                      <a:lnTo>
                        <a:pt x="101" y="1065"/>
                      </a:lnTo>
                      <a:lnTo>
                        <a:pt x="106" y="1061"/>
                      </a:lnTo>
                      <a:lnTo>
                        <a:pt x="109" y="1054"/>
                      </a:lnTo>
                      <a:lnTo>
                        <a:pt x="118" y="1023"/>
                      </a:lnTo>
                      <a:lnTo>
                        <a:pt x="120" y="1018"/>
                      </a:lnTo>
                      <a:lnTo>
                        <a:pt x="128" y="1011"/>
                      </a:lnTo>
                      <a:lnTo>
                        <a:pt x="130" y="1009"/>
                      </a:lnTo>
                      <a:lnTo>
                        <a:pt x="132" y="1006"/>
                      </a:lnTo>
                      <a:lnTo>
                        <a:pt x="135" y="1004"/>
                      </a:lnTo>
                      <a:lnTo>
                        <a:pt x="137" y="1004"/>
                      </a:lnTo>
                      <a:lnTo>
                        <a:pt x="139" y="1004"/>
                      </a:lnTo>
                      <a:lnTo>
                        <a:pt x="149" y="1006"/>
                      </a:lnTo>
                      <a:lnTo>
                        <a:pt x="151" y="1004"/>
                      </a:lnTo>
                      <a:lnTo>
                        <a:pt x="154" y="1004"/>
                      </a:lnTo>
                      <a:lnTo>
                        <a:pt x="156" y="994"/>
                      </a:lnTo>
                      <a:lnTo>
                        <a:pt x="158" y="987"/>
                      </a:lnTo>
                      <a:lnTo>
                        <a:pt x="156" y="983"/>
                      </a:lnTo>
                      <a:lnTo>
                        <a:pt x="156" y="980"/>
                      </a:lnTo>
                      <a:lnTo>
                        <a:pt x="146" y="978"/>
                      </a:lnTo>
                      <a:lnTo>
                        <a:pt x="144" y="975"/>
                      </a:lnTo>
                      <a:lnTo>
                        <a:pt x="132" y="973"/>
                      </a:lnTo>
                      <a:lnTo>
                        <a:pt x="130" y="971"/>
                      </a:lnTo>
                      <a:lnTo>
                        <a:pt x="130" y="968"/>
                      </a:lnTo>
                      <a:lnTo>
                        <a:pt x="128" y="966"/>
                      </a:lnTo>
                      <a:lnTo>
                        <a:pt x="128" y="961"/>
                      </a:lnTo>
                      <a:lnTo>
                        <a:pt x="128" y="959"/>
                      </a:lnTo>
                      <a:lnTo>
                        <a:pt x="128" y="956"/>
                      </a:lnTo>
                      <a:lnTo>
                        <a:pt x="128" y="954"/>
                      </a:lnTo>
                      <a:lnTo>
                        <a:pt x="128" y="954"/>
                      </a:lnTo>
                      <a:lnTo>
                        <a:pt x="125" y="954"/>
                      </a:lnTo>
                      <a:lnTo>
                        <a:pt x="125" y="952"/>
                      </a:lnTo>
                      <a:lnTo>
                        <a:pt x="123" y="947"/>
                      </a:lnTo>
                      <a:lnTo>
                        <a:pt x="123" y="945"/>
                      </a:lnTo>
                      <a:lnTo>
                        <a:pt x="123" y="942"/>
                      </a:lnTo>
                      <a:lnTo>
                        <a:pt x="123" y="938"/>
                      </a:lnTo>
                      <a:lnTo>
                        <a:pt x="123" y="935"/>
                      </a:lnTo>
                      <a:lnTo>
                        <a:pt x="125" y="933"/>
                      </a:lnTo>
                      <a:lnTo>
                        <a:pt x="128" y="933"/>
                      </a:lnTo>
                      <a:lnTo>
                        <a:pt x="130" y="933"/>
                      </a:lnTo>
                      <a:lnTo>
                        <a:pt x="132" y="935"/>
                      </a:lnTo>
                      <a:lnTo>
                        <a:pt x="142" y="940"/>
                      </a:lnTo>
                      <a:lnTo>
                        <a:pt x="146" y="942"/>
                      </a:lnTo>
                      <a:lnTo>
                        <a:pt x="149" y="942"/>
                      </a:lnTo>
                      <a:lnTo>
                        <a:pt x="154" y="942"/>
                      </a:lnTo>
                      <a:lnTo>
                        <a:pt x="161" y="938"/>
                      </a:lnTo>
                      <a:lnTo>
                        <a:pt x="163" y="935"/>
                      </a:lnTo>
                      <a:lnTo>
                        <a:pt x="163" y="930"/>
                      </a:lnTo>
                      <a:lnTo>
                        <a:pt x="161" y="928"/>
                      </a:lnTo>
                      <a:lnTo>
                        <a:pt x="154" y="923"/>
                      </a:lnTo>
                      <a:lnTo>
                        <a:pt x="151" y="921"/>
                      </a:lnTo>
                      <a:lnTo>
                        <a:pt x="151" y="919"/>
                      </a:lnTo>
                      <a:lnTo>
                        <a:pt x="151" y="911"/>
                      </a:lnTo>
                      <a:lnTo>
                        <a:pt x="156" y="895"/>
                      </a:lnTo>
                      <a:lnTo>
                        <a:pt x="158" y="890"/>
                      </a:lnTo>
                      <a:lnTo>
                        <a:pt x="161" y="888"/>
                      </a:lnTo>
                      <a:lnTo>
                        <a:pt x="163" y="885"/>
                      </a:lnTo>
                      <a:lnTo>
                        <a:pt x="168" y="881"/>
                      </a:lnTo>
                      <a:lnTo>
                        <a:pt x="170" y="878"/>
                      </a:lnTo>
                      <a:lnTo>
                        <a:pt x="172" y="876"/>
                      </a:lnTo>
                      <a:lnTo>
                        <a:pt x="175" y="874"/>
                      </a:lnTo>
                      <a:lnTo>
                        <a:pt x="177" y="874"/>
                      </a:lnTo>
                      <a:lnTo>
                        <a:pt x="182" y="876"/>
                      </a:lnTo>
                      <a:lnTo>
                        <a:pt x="184" y="876"/>
                      </a:lnTo>
                      <a:lnTo>
                        <a:pt x="189" y="876"/>
                      </a:lnTo>
                      <a:lnTo>
                        <a:pt x="194" y="874"/>
                      </a:lnTo>
                      <a:lnTo>
                        <a:pt x="201" y="876"/>
                      </a:lnTo>
                      <a:lnTo>
                        <a:pt x="203" y="878"/>
                      </a:lnTo>
                      <a:lnTo>
                        <a:pt x="206" y="878"/>
                      </a:lnTo>
                      <a:lnTo>
                        <a:pt x="217" y="885"/>
                      </a:lnTo>
                      <a:lnTo>
                        <a:pt x="217" y="885"/>
                      </a:lnTo>
                      <a:lnTo>
                        <a:pt x="222" y="888"/>
                      </a:lnTo>
                      <a:lnTo>
                        <a:pt x="220" y="878"/>
                      </a:lnTo>
                      <a:lnTo>
                        <a:pt x="210" y="867"/>
                      </a:lnTo>
                      <a:lnTo>
                        <a:pt x="206" y="864"/>
                      </a:lnTo>
                      <a:lnTo>
                        <a:pt x="206" y="862"/>
                      </a:lnTo>
                      <a:lnTo>
                        <a:pt x="203" y="859"/>
                      </a:lnTo>
                      <a:lnTo>
                        <a:pt x="198" y="848"/>
                      </a:lnTo>
                      <a:lnTo>
                        <a:pt x="194" y="833"/>
                      </a:lnTo>
                      <a:lnTo>
                        <a:pt x="194" y="829"/>
                      </a:lnTo>
                      <a:lnTo>
                        <a:pt x="194" y="824"/>
                      </a:lnTo>
                      <a:lnTo>
                        <a:pt x="196" y="822"/>
                      </a:lnTo>
                      <a:lnTo>
                        <a:pt x="198" y="819"/>
                      </a:lnTo>
                      <a:lnTo>
                        <a:pt x="201" y="819"/>
                      </a:lnTo>
                      <a:lnTo>
                        <a:pt x="206" y="817"/>
                      </a:lnTo>
                      <a:lnTo>
                        <a:pt x="208" y="814"/>
                      </a:lnTo>
                      <a:lnTo>
                        <a:pt x="215" y="800"/>
                      </a:lnTo>
                      <a:lnTo>
                        <a:pt x="220" y="791"/>
                      </a:lnTo>
                      <a:lnTo>
                        <a:pt x="222" y="784"/>
                      </a:lnTo>
                      <a:lnTo>
                        <a:pt x="217" y="769"/>
                      </a:lnTo>
                      <a:lnTo>
                        <a:pt x="213" y="774"/>
                      </a:lnTo>
                      <a:lnTo>
                        <a:pt x="196" y="781"/>
                      </a:lnTo>
                      <a:lnTo>
                        <a:pt x="191" y="786"/>
                      </a:lnTo>
                      <a:lnTo>
                        <a:pt x="189" y="788"/>
                      </a:lnTo>
                      <a:lnTo>
                        <a:pt x="175" y="791"/>
                      </a:lnTo>
                      <a:lnTo>
                        <a:pt x="168" y="793"/>
                      </a:lnTo>
                      <a:lnTo>
                        <a:pt x="165" y="795"/>
                      </a:lnTo>
                      <a:lnTo>
                        <a:pt x="163" y="795"/>
                      </a:lnTo>
                      <a:lnTo>
                        <a:pt x="163" y="795"/>
                      </a:lnTo>
                      <a:lnTo>
                        <a:pt x="154" y="800"/>
                      </a:lnTo>
                      <a:lnTo>
                        <a:pt x="132" y="788"/>
                      </a:lnTo>
                      <a:lnTo>
                        <a:pt x="130" y="786"/>
                      </a:lnTo>
                      <a:lnTo>
                        <a:pt x="125" y="781"/>
                      </a:lnTo>
                      <a:lnTo>
                        <a:pt x="125" y="781"/>
                      </a:lnTo>
                      <a:lnTo>
                        <a:pt x="120" y="777"/>
                      </a:lnTo>
                      <a:lnTo>
                        <a:pt x="118" y="769"/>
                      </a:lnTo>
                      <a:lnTo>
                        <a:pt x="109" y="758"/>
                      </a:lnTo>
                      <a:lnTo>
                        <a:pt x="104" y="750"/>
                      </a:lnTo>
                      <a:lnTo>
                        <a:pt x="101" y="748"/>
                      </a:lnTo>
                      <a:lnTo>
                        <a:pt x="97" y="746"/>
                      </a:lnTo>
                      <a:lnTo>
                        <a:pt x="92" y="743"/>
                      </a:lnTo>
                      <a:lnTo>
                        <a:pt x="90" y="739"/>
                      </a:lnTo>
                      <a:lnTo>
                        <a:pt x="85" y="736"/>
                      </a:lnTo>
                      <a:lnTo>
                        <a:pt x="78" y="727"/>
                      </a:lnTo>
                      <a:lnTo>
                        <a:pt x="66" y="710"/>
                      </a:lnTo>
                      <a:lnTo>
                        <a:pt x="64" y="708"/>
                      </a:lnTo>
                      <a:lnTo>
                        <a:pt x="59" y="706"/>
                      </a:lnTo>
                      <a:lnTo>
                        <a:pt x="57" y="703"/>
                      </a:lnTo>
                      <a:lnTo>
                        <a:pt x="54" y="701"/>
                      </a:lnTo>
                      <a:lnTo>
                        <a:pt x="54" y="698"/>
                      </a:lnTo>
                      <a:lnTo>
                        <a:pt x="54" y="696"/>
                      </a:lnTo>
                      <a:lnTo>
                        <a:pt x="59" y="691"/>
                      </a:lnTo>
                      <a:lnTo>
                        <a:pt x="61" y="687"/>
                      </a:lnTo>
                      <a:lnTo>
                        <a:pt x="64" y="684"/>
                      </a:lnTo>
                      <a:lnTo>
                        <a:pt x="64" y="682"/>
                      </a:lnTo>
                      <a:lnTo>
                        <a:pt x="68" y="677"/>
                      </a:lnTo>
                      <a:lnTo>
                        <a:pt x="68" y="675"/>
                      </a:lnTo>
                      <a:lnTo>
                        <a:pt x="71" y="672"/>
                      </a:lnTo>
                      <a:lnTo>
                        <a:pt x="71" y="670"/>
                      </a:lnTo>
                      <a:lnTo>
                        <a:pt x="73" y="661"/>
                      </a:lnTo>
                      <a:lnTo>
                        <a:pt x="73" y="653"/>
                      </a:lnTo>
                      <a:lnTo>
                        <a:pt x="75" y="651"/>
                      </a:lnTo>
                      <a:lnTo>
                        <a:pt x="75" y="649"/>
                      </a:lnTo>
                      <a:lnTo>
                        <a:pt x="75" y="644"/>
                      </a:lnTo>
                      <a:lnTo>
                        <a:pt x="73" y="642"/>
                      </a:lnTo>
                      <a:lnTo>
                        <a:pt x="71" y="637"/>
                      </a:lnTo>
                      <a:lnTo>
                        <a:pt x="68" y="632"/>
                      </a:lnTo>
                      <a:lnTo>
                        <a:pt x="71" y="627"/>
                      </a:lnTo>
                      <a:lnTo>
                        <a:pt x="71" y="623"/>
                      </a:lnTo>
                      <a:lnTo>
                        <a:pt x="71" y="618"/>
                      </a:lnTo>
                      <a:lnTo>
                        <a:pt x="68" y="613"/>
                      </a:lnTo>
                      <a:lnTo>
                        <a:pt x="66" y="611"/>
                      </a:lnTo>
                      <a:lnTo>
                        <a:pt x="64" y="611"/>
                      </a:lnTo>
                      <a:lnTo>
                        <a:pt x="59" y="613"/>
                      </a:lnTo>
                      <a:lnTo>
                        <a:pt x="57" y="613"/>
                      </a:lnTo>
                      <a:lnTo>
                        <a:pt x="49" y="618"/>
                      </a:lnTo>
                      <a:lnTo>
                        <a:pt x="45" y="620"/>
                      </a:lnTo>
                      <a:lnTo>
                        <a:pt x="42" y="627"/>
                      </a:lnTo>
                      <a:lnTo>
                        <a:pt x="40" y="627"/>
                      </a:lnTo>
                      <a:lnTo>
                        <a:pt x="38" y="630"/>
                      </a:lnTo>
                      <a:lnTo>
                        <a:pt x="33" y="627"/>
                      </a:lnTo>
                      <a:lnTo>
                        <a:pt x="23" y="625"/>
                      </a:lnTo>
                      <a:lnTo>
                        <a:pt x="21" y="623"/>
                      </a:lnTo>
                      <a:lnTo>
                        <a:pt x="21" y="620"/>
                      </a:lnTo>
                      <a:lnTo>
                        <a:pt x="21" y="611"/>
                      </a:lnTo>
                      <a:lnTo>
                        <a:pt x="23" y="606"/>
                      </a:lnTo>
                      <a:lnTo>
                        <a:pt x="23" y="601"/>
                      </a:lnTo>
                      <a:lnTo>
                        <a:pt x="23" y="597"/>
                      </a:lnTo>
                      <a:lnTo>
                        <a:pt x="26" y="592"/>
                      </a:lnTo>
                      <a:lnTo>
                        <a:pt x="31" y="587"/>
                      </a:lnTo>
                      <a:lnTo>
                        <a:pt x="31" y="585"/>
                      </a:lnTo>
                      <a:lnTo>
                        <a:pt x="31" y="582"/>
                      </a:lnTo>
                      <a:lnTo>
                        <a:pt x="31" y="580"/>
                      </a:lnTo>
                      <a:lnTo>
                        <a:pt x="28" y="575"/>
                      </a:lnTo>
                      <a:lnTo>
                        <a:pt x="26" y="573"/>
                      </a:lnTo>
                      <a:lnTo>
                        <a:pt x="23" y="571"/>
                      </a:lnTo>
                      <a:lnTo>
                        <a:pt x="21" y="571"/>
                      </a:lnTo>
                      <a:lnTo>
                        <a:pt x="19" y="568"/>
                      </a:lnTo>
                      <a:lnTo>
                        <a:pt x="9" y="571"/>
                      </a:lnTo>
                      <a:lnTo>
                        <a:pt x="4" y="571"/>
                      </a:lnTo>
                      <a:lnTo>
                        <a:pt x="0" y="571"/>
                      </a:lnTo>
                      <a:lnTo>
                        <a:pt x="0" y="566"/>
                      </a:lnTo>
                      <a:lnTo>
                        <a:pt x="0" y="554"/>
                      </a:lnTo>
                      <a:lnTo>
                        <a:pt x="7" y="523"/>
                      </a:lnTo>
                      <a:lnTo>
                        <a:pt x="9" y="500"/>
                      </a:lnTo>
                      <a:lnTo>
                        <a:pt x="9" y="497"/>
                      </a:lnTo>
                      <a:lnTo>
                        <a:pt x="9" y="492"/>
                      </a:lnTo>
                      <a:lnTo>
                        <a:pt x="12" y="481"/>
                      </a:lnTo>
                      <a:lnTo>
                        <a:pt x="14" y="478"/>
                      </a:lnTo>
                      <a:lnTo>
                        <a:pt x="16" y="476"/>
                      </a:lnTo>
                      <a:lnTo>
                        <a:pt x="26" y="473"/>
                      </a:lnTo>
                      <a:lnTo>
                        <a:pt x="57" y="478"/>
                      </a:lnTo>
                      <a:lnTo>
                        <a:pt x="66" y="483"/>
                      </a:lnTo>
                      <a:lnTo>
                        <a:pt x="68" y="488"/>
                      </a:lnTo>
                      <a:lnTo>
                        <a:pt x="78" y="488"/>
                      </a:lnTo>
                      <a:lnTo>
                        <a:pt x="83" y="488"/>
                      </a:lnTo>
                      <a:lnTo>
                        <a:pt x="85" y="485"/>
                      </a:lnTo>
                      <a:lnTo>
                        <a:pt x="87" y="485"/>
                      </a:lnTo>
                      <a:lnTo>
                        <a:pt x="90" y="483"/>
                      </a:lnTo>
                      <a:lnTo>
                        <a:pt x="104" y="473"/>
                      </a:lnTo>
                      <a:lnTo>
                        <a:pt x="104" y="471"/>
                      </a:lnTo>
                      <a:lnTo>
                        <a:pt x="106" y="469"/>
                      </a:lnTo>
                      <a:lnTo>
                        <a:pt x="111" y="466"/>
                      </a:lnTo>
                      <a:lnTo>
                        <a:pt x="113" y="464"/>
                      </a:lnTo>
                      <a:lnTo>
                        <a:pt x="123" y="462"/>
                      </a:lnTo>
                      <a:lnTo>
                        <a:pt x="125" y="462"/>
                      </a:lnTo>
                      <a:lnTo>
                        <a:pt x="128" y="464"/>
                      </a:lnTo>
                      <a:lnTo>
                        <a:pt x="130" y="476"/>
                      </a:lnTo>
                      <a:lnTo>
                        <a:pt x="130" y="478"/>
                      </a:lnTo>
                      <a:lnTo>
                        <a:pt x="135" y="481"/>
                      </a:lnTo>
                      <a:lnTo>
                        <a:pt x="144" y="481"/>
                      </a:lnTo>
                      <a:lnTo>
                        <a:pt x="149" y="478"/>
                      </a:lnTo>
                      <a:lnTo>
                        <a:pt x="156" y="473"/>
                      </a:lnTo>
                      <a:lnTo>
                        <a:pt x="158" y="471"/>
                      </a:lnTo>
                      <a:lnTo>
                        <a:pt x="158" y="469"/>
                      </a:lnTo>
                      <a:lnTo>
                        <a:pt x="161" y="464"/>
                      </a:lnTo>
                      <a:lnTo>
                        <a:pt x="161" y="462"/>
                      </a:lnTo>
                      <a:lnTo>
                        <a:pt x="165" y="457"/>
                      </a:lnTo>
                      <a:lnTo>
                        <a:pt x="168" y="455"/>
                      </a:lnTo>
                      <a:lnTo>
                        <a:pt x="175" y="450"/>
                      </a:lnTo>
                      <a:lnTo>
                        <a:pt x="177" y="447"/>
                      </a:lnTo>
                      <a:lnTo>
                        <a:pt x="184" y="445"/>
                      </a:lnTo>
                      <a:lnTo>
                        <a:pt x="191" y="440"/>
                      </a:lnTo>
                      <a:lnTo>
                        <a:pt x="194" y="436"/>
                      </a:lnTo>
                      <a:lnTo>
                        <a:pt x="196" y="431"/>
                      </a:lnTo>
                      <a:lnTo>
                        <a:pt x="196" y="429"/>
                      </a:lnTo>
                      <a:lnTo>
                        <a:pt x="198" y="421"/>
                      </a:lnTo>
                      <a:lnTo>
                        <a:pt x="201" y="419"/>
                      </a:lnTo>
                      <a:lnTo>
                        <a:pt x="208" y="421"/>
                      </a:lnTo>
                      <a:lnTo>
                        <a:pt x="222" y="419"/>
                      </a:lnTo>
                      <a:lnTo>
                        <a:pt x="229" y="417"/>
                      </a:lnTo>
                      <a:lnTo>
                        <a:pt x="234" y="417"/>
                      </a:lnTo>
                      <a:lnTo>
                        <a:pt x="234" y="421"/>
                      </a:lnTo>
                      <a:lnTo>
                        <a:pt x="234" y="424"/>
                      </a:lnTo>
                      <a:lnTo>
                        <a:pt x="234" y="426"/>
                      </a:lnTo>
                      <a:lnTo>
                        <a:pt x="236" y="429"/>
                      </a:lnTo>
                      <a:lnTo>
                        <a:pt x="236" y="440"/>
                      </a:lnTo>
                      <a:lnTo>
                        <a:pt x="236" y="443"/>
                      </a:lnTo>
                      <a:lnTo>
                        <a:pt x="239" y="445"/>
                      </a:lnTo>
                      <a:lnTo>
                        <a:pt x="241" y="447"/>
                      </a:lnTo>
                      <a:lnTo>
                        <a:pt x="246" y="450"/>
                      </a:lnTo>
                      <a:lnTo>
                        <a:pt x="251" y="452"/>
                      </a:lnTo>
                      <a:lnTo>
                        <a:pt x="255" y="452"/>
                      </a:lnTo>
                      <a:lnTo>
                        <a:pt x="262" y="450"/>
                      </a:lnTo>
                      <a:lnTo>
                        <a:pt x="274" y="447"/>
                      </a:lnTo>
                      <a:lnTo>
                        <a:pt x="281" y="452"/>
                      </a:lnTo>
                      <a:lnTo>
                        <a:pt x="286" y="455"/>
                      </a:lnTo>
                      <a:lnTo>
                        <a:pt x="291" y="455"/>
                      </a:lnTo>
                      <a:lnTo>
                        <a:pt x="293" y="452"/>
                      </a:lnTo>
                      <a:lnTo>
                        <a:pt x="295" y="450"/>
                      </a:lnTo>
                      <a:lnTo>
                        <a:pt x="298" y="447"/>
                      </a:lnTo>
                      <a:lnTo>
                        <a:pt x="303" y="445"/>
                      </a:lnTo>
                      <a:lnTo>
                        <a:pt x="312" y="440"/>
                      </a:lnTo>
                      <a:lnTo>
                        <a:pt x="317" y="438"/>
                      </a:lnTo>
                      <a:lnTo>
                        <a:pt x="319" y="436"/>
                      </a:lnTo>
                      <a:lnTo>
                        <a:pt x="321" y="431"/>
                      </a:lnTo>
                      <a:lnTo>
                        <a:pt x="333" y="421"/>
                      </a:lnTo>
                      <a:lnTo>
                        <a:pt x="336" y="419"/>
                      </a:lnTo>
                      <a:lnTo>
                        <a:pt x="336" y="417"/>
                      </a:lnTo>
                      <a:lnTo>
                        <a:pt x="340" y="410"/>
                      </a:lnTo>
                      <a:lnTo>
                        <a:pt x="343" y="410"/>
                      </a:lnTo>
                      <a:lnTo>
                        <a:pt x="345" y="410"/>
                      </a:lnTo>
                      <a:lnTo>
                        <a:pt x="345" y="412"/>
                      </a:lnTo>
                      <a:lnTo>
                        <a:pt x="348" y="414"/>
                      </a:lnTo>
                      <a:lnTo>
                        <a:pt x="348" y="417"/>
                      </a:lnTo>
                      <a:lnTo>
                        <a:pt x="348" y="424"/>
                      </a:lnTo>
                      <a:lnTo>
                        <a:pt x="345" y="426"/>
                      </a:lnTo>
                      <a:lnTo>
                        <a:pt x="348" y="429"/>
                      </a:lnTo>
                      <a:lnTo>
                        <a:pt x="350" y="436"/>
                      </a:lnTo>
                      <a:lnTo>
                        <a:pt x="352" y="438"/>
                      </a:lnTo>
                      <a:lnTo>
                        <a:pt x="355" y="440"/>
                      </a:lnTo>
                      <a:lnTo>
                        <a:pt x="359" y="443"/>
                      </a:lnTo>
                      <a:lnTo>
                        <a:pt x="364" y="447"/>
                      </a:lnTo>
                      <a:lnTo>
                        <a:pt x="364" y="447"/>
                      </a:lnTo>
                      <a:lnTo>
                        <a:pt x="366" y="447"/>
                      </a:lnTo>
                      <a:lnTo>
                        <a:pt x="371" y="445"/>
                      </a:lnTo>
                      <a:lnTo>
                        <a:pt x="374" y="443"/>
                      </a:lnTo>
                      <a:lnTo>
                        <a:pt x="376" y="438"/>
                      </a:lnTo>
                      <a:lnTo>
                        <a:pt x="378" y="433"/>
                      </a:lnTo>
                      <a:lnTo>
                        <a:pt x="381" y="431"/>
                      </a:lnTo>
                      <a:lnTo>
                        <a:pt x="385" y="429"/>
                      </a:lnTo>
                      <a:lnTo>
                        <a:pt x="392" y="429"/>
                      </a:lnTo>
                      <a:lnTo>
                        <a:pt x="402" y="424"/>
                      </a:lnTo>
                      <a:lnTo>
                        <a:pt x="404" y="424"/>
                      </a:lnTo>
                      <a:lnTo>
                        <a:pt x="407" y="426"/>
                      </a:lnTo>
                      <a:lnTo>
                        <a:pt x="409" y="429"/>
                      </a:lnTo>
                      <a:lnTo>
                        <a:pt x="416" y="438"/>
                      </a:lnTo>
                      <a:lnTo>
                        <a:pt x="423" y="440"/>
                      </a:lnTo>
                      <a:lnTo>
                        <a:pt x="428" y="440"/>
                      </a:lnTo>
                      <a:lnTo>
                        <a:pt x="433" y="440"/>
                      </a:lnTo>
                      <a:lnTo>
                        <a:pt x="435" y="438"/>
                      </a:lnTo>
                      <a:lnTo>
                        <a:pt x="440" y="436"/>
                      </a:lnTo>
                      <a:lnTo>
                        <a:pt x="442" y="436"/>
                      </a:lnTo>
                      <a:lnTo>
                        <a:pt x="449" y="440"/>
                      </a:lnTo>
                      <a:lnTo>
                        <a:pt x="452" y="443"/>
                      </a:lnTo>
                      <a:lnTo>
                        <a:pt x="454" y="445"/>
                      </a:lnTo>
                      <a:lnTo>
                        <a:pt x="456" y="447"/>
                      </a:lnTo>
                      <a:lnTo>
                        <a:pt x="456" y="450"/>
                      </a:lnTo>
                      <a:lnTo>
                        <a:pt x="461" y="452"/>
                      </a:lnTo>
                      <a:lnTo>
                        <a:pt x="463" y="455"/>
                      </a:lnTo>
                      <a:lnTo>
                        <a:pt x="480" y="462"/>
                      </a:lnTo>
                      <a:lnTo>
                        <a:pt x="492" y="466"/>
                      </a:lnTo>
                      <a:lnTo>
                        <a:pt x="506" y="471"/>
                      </a:lnTo>
                      <a:lnTo>
                        <a:pt x="508" y="473"/>
                      </a:lnTo>
                      <a:lnTo>
                        <a:pt x="511" y="476"/>
                      </a:lnTo>
                      <a:lnTo>
                        <a:pt x="511" y="478"/>
                      </a:lnTo>
                      <a:lnTo>
                        <a:pt x="515" y="481"/>
                      </a:lnTo>
                      <a:lnTo>
                        <a:pt x="518" y="481"/>
                      </a:lnTo>
                      <a:lnTo>
                        <a:pt x="523" y="478"/>
                      </a:lnTo>
                      <a:lnTo>
                        <a:pt x="525" y="481"/>
                      </a:lnTo>
                      <a:lnTo>
                        <a:pt x="527" y="483"/>
                      </a:lnTo>
                      <a:lnTo>
                        <a:pt x="532" y="490"/>
                      </a:lnTo>
                      <a:lnTo>
                        <a:pt x="534" y="492"/>
                      </a:lnTo>
                      <a:lnTo>
                        <a:pt x="537" y="492"/>
                      </a:lnTo>
                      <a:lnTo>
                        <a:pt x="542" y="495"/>
                      </a:lnTo>
                      <a:lnTo>
                        <a:pt x="549" y="492"/>
                      </a:lnTo>
                      <a:lnTo>
                        <a:pt x="553" y="492"/>
                      </a:lnTo>
                      <a:lnTo>
                        <a:pt x="558" y="495"/>
                      </a:lnTo>
                      <a:lnTo>
                        <a:pt x="565" y="497"/>
                      </a:lnTo>
                      <a:lnTo>
                        <a:pt x="579" y="504"/>
                      </a:lnTo>
                      <a:lnTo>
                        <a:pt x="584" y="507"/>
                      </a:lnTo>
                      <a:lnTo>
                        <a:pt x="584" y="509"/>
                      </a:lnTo>
                      <a:lnTo>
                        <a:pt x="584" y="511"/>
                      </a:lnTo>
                      <a:lnTo>
                        <a:pt x="584" y="516"/>
                      </a:lnTo>
                      <a:lnTo>
                        <a:pt x="584" y="518"/>
                      </a:lnTo>
                      <a:lnTo>
                        <a:pt x="579" y="528"/>
                      </a:lnTo>
                      <a:lnTo>
                        <a:pt x="579" y="528"/>
                      </a:lnTo>
                      <a:lnTo>
                        <a:pt x="577" y="533"/>
                      </a:lnTo>
                      <a:lnTo>
                        <a:pt x="575" y="535"/>
                      </a:lnTo>
                      <a:lnTo>
                        <a:pt x="575" y="535"/>
                      </a:lnTo>
                      <a:lnTo>
                        <a:pt x="570" y="537"/>
                      </a:lnTo>
                      <a:lnTo>
                        <a:pt x="568" y="537"/>
                      </a:lnTo>
                      <a:lnTo>
                        <a:pt x="563" y="540"/>
                      </a:lnTo>
                      <a:lnTo>
                        <a:pt x="549" y="556"/>
                      </a:lnTo>
                      <a:lnTo>
                        <a:pt x="542" y="561"/>
                      </a:lnTo>
                      <a:lnTo>
                        <a:pt x="537" y="561"/>
                      </a:lnTo>
                      <a:lnTo>
                        <a:pt x="534" y="563"/>
                      </a:lnTo>
                      <a:lnTo>
                        <a:pt x="530" y="568"/>
                      </a:lnTo>
                      <a:lnTo>
                        <a:pt x="527" y="571"/>
                      </a:lnTo>
                      <a:lnTo>
                        <a:pt x="523" y="571"/>
                      </a:lnTo>
                      <a:lnTo>
                        <a:pt x="501" y="575"/>
                      </a:lnTo>
                      <a:lnTo>
                        <a:pt x="499" y="578"/>
                      </a:lnTo>
                      <a:lnTo>
                        <a:pt x="494" y="580"/>
                      </a:lnTo>
                      <a:lnTo>
                        <a:pt x="497" y="582"/>
                      </a:lnTo>
                      <a:lnTo>
                        <a:pt x="501" y="587"/>
                      </a:lnTo>
                      <a:lnTo>
                        <a:pt x="511" y="594"/>
                      </a:lnTo>
                      <a:lnTo>
                        <a:pt x="515" y="597"/>
                      </a:lnTo>
                      <a:lnTo>
                        <a:pt x="520" y="594"/>
                      </a:lnTo>
                      <a:lnTo>
                        <a:pt x="523" y="592"/>
                      </a:lnTo>
                      <a:lnTo>
                        <a:pt x="527" y="587"/>
                      </a:lnTo>
                      <a:lnTo>
                        <a:pt x="530" y="587"/>
                      </a:lnTo>
                      <a:lnTo>
                        <a:pt x="534" y="582"/>
                      </a:lnTo>
                      <a:lnTo>
                        <a:pt x="539" y="580"/>
                      </a:lnTo>
                      <a:lnTo>
                        <a:pt x="542" y="578"/>
                      </a:lnTo>
                      <a:lnTo>
                        <a:pt x="544" y="575"/>
                      </a:lnTo>
                      <a:lnTo>
                        <a:pt x="546" y="575"/>
                      </a:lnTo>
                      <a:lnTo>
                        <a:pt x="553" y="575"/>
                      </a:lnTo>
                      <a:lnTo>
                        <a:pt x="556" y="573"/>
                      </a:lnTo>
                      <a:lnTo>
                        <a:pt x="563" y="571"/>
                      </a:lnTo>
                      <a:lnTo>
                        <a:pt x="570" y="568"/>
                      </a:lnTo>
                      <a:lnTo>
                        <a:pt x="572" y="566"/>
                      </a:lnTo>
                      <a:lnTo>
                        <a:pt x="575" y="563"/>
                      </a:lnTo>
                      <a:lnTo>
                        <a:pt x="575" y="559"/>
                      </a:lnTo>
                      <a:lnTo>
                        <a:pt x="575" y="556"/>
                      </a:lnTo>
                      <a:lnTo>
                        <a:pt x="579" y="554"/>
                      </a:lnTo>
                      <a:lnTo>
                        <a:pt x="586" y="554"/>
                      </a:lnTo>
                      <a:lnTo>
                        <a:pt x="586" y="554"/>
                      </a:lnTo>
                      <a:lnTo>
                        <a:pt x="589" y="552"/>
                      </a:lnTo>
                      <a:lnTo>
                        <a:pt x="591" y="549"/>
                      </a:lnTo>
                      <a:lnTo>
                        <a:pt x="594" y="549"/>
                      </a:lnTo>
                      <a:lnTo>
                        <a:pt x="608" y="545"/>
                      </a:lnTo>
                      <a:lnTo>
                        <a:pt x="610" y="545"/>
                      </a:lnTo>
                      <a:lnTo>
                        <a:pt x="612" y="542"/>
                      </a:lnTo>
                      <a:lnTo>
                        <a:pt x="615" y="537"/>
                      </a:lnTo>
                      <a:lnTo>
                        <a:pt x="620" y="535"/>
                      </a:lnTo>
                      <a:lnTo>
                        <a:pt x="650" y="537"/>
                      </a:lnTo>
                      <a:lnTo>
                        <a:pt x="662" y="533"/>
                      </a:lnTo>
                      <a:lnTo>
                        <a:pt x="667" y="537"/>
                      </a:lnTo>
                      <a:lnTo>
                        <a:pt x="672" y="537"/>
                      </a:lnTo>
                      <a:lnTo>
                        <a:pt x="674" y="537"/>
                      </a:lnTo>
                      <a:lnTo>
                        <a:pt x="688" y="535"/>
                      </a:lnTo>
                      <a:lnTo>
                        <a:pt x="709" y="526"/>
                      </a:lnTo>
                      <a:lnTo>
                        <a:pt x="721" y="521"/>
                      </a:lnTo>
                      <a:lnTo>
                        <a:pt x="728" y="526"/>
                      </a:lnTo>
                      <a:lnTo>
                        <a:pt x="728" y="528"/>
                      </a:lnTo>
                      <a:lnTo>
                        <a:pt x="728" y="530"/>
                      </a:lnTo>
                      <a:lnTo>
                        <a:pt x="745" y="530"/>
                      </a:lnTo>
                      <a:lnTo>
                        <a:pt x="752" y="530"/>
                      </a:lnTo>
                      <a:lnTo>
                        <a:pt x="757" y="526"/>
                      </a:lnTo>
                      <a:lnTo>
                        <a:pt x="762" y="521"/>
                      </a:lnTo>
                      <a:lnTo>
                        <a:pt x="764" y="518"/>
                      </a:lnTo>
                      <a:lnTo>
                        <a:pt x="764" y="516"/>
                      </a:lnTo>
                      <a:lnTo>
                        <a:pt x="762" y="514"/>
                      </a:lnTo>
                      <a:lnTo>
                        <a:pt x="759" y="511"/>
                      </a:lnTo>
                      <a:lnTo>
                        <a:pt x="759" y="507"/>
                      </a:lnTo>
                      <a:lnTo>
                        <a:pt x="757" y="504"/>
                      </a:lnTo>
                      <a:lnTo>
                        <a:pt x="757" y="502"/>
                      </a:lnTo>
                      <a:lnTo>
                        <a:pt x="757" y="497"/>
                      </a:lnTo>
                      <a:lnTo>
                        <a:pt x="757" y="495"/>
                      </a:lnTo>
                      <a:lnTo>
                        <a:pt x="757" y="492"/>
                      </a:lnTo>
                      <a:lnTo>
                        <a:pt x="759" y="492"/>
                      </a:lnTo>
                      <a:lnTo>
                        <a:pt x="762" y="492"/>
                      </a:lnTo>
                      <a:lnTo>
                        <a:pt x="757" y="476"/>
                      </a:lnTo>
                      <a:lnTo>
                        <a:pt x="759" y="466"/>
                      </a:lnTo>
                      <a:lnTo>
                        <a:pt x="759" y="464"/>
                      </a:lnTo>
                      <a:lnTo>
                        <a:pt x="757" y="459"/>
                      </a:lnTo>
                      <a:lnTo>
                        <a:pt x="754" y="450"/>
                      </a:lnTo>
                      <a:lnTo>
                        <a:pt x="752" y="445"/>
                      </a:lnTo>
                      <a:lnTo>
                        <a:pt x="747" y="443"/>
                      </a:lnTo>
                      <a:lnTo>
                        <a:pt x="745" y="443"/>
                      </a:lnTo>
                      <a:lnTo>
                        <a:pt x="736" y="450"/>
                      </a:lnTo>
                      <a:lnTo>
                        <a:pt x="733" y="452"/>
                      </a:lnTo>
                      <a:lnTo>
                        <a:pt x="733" y="455"/>
                      </a:lnTo>
                      <a:lnTo>
                        <a:pt x="731" y="457"/>
                      </a:lnTo>
                      <a:lnTo>
                        <a:pt x="728" y="457"/>
                      </a:lnTo>
                      <a:lnTo>
                        <a:pt x="726" y="452"/>
                      </a:lnTo>
                      <a:lnTo>
                        <a:pt x="724" y="447"/>
                      </a:lnTo>
                      <a:lnTo>
                        <a:pt x="724" y="443"/>
                      </a:lnTo>
                      <a:lnTo>
                        <a:pt x="726" y="438"/>
                      </a:lnTo>
                      <a:lnTo>
                        <a:pt x="726" y="436"/>
                      </a:lnTo>
                      <a:lnTo>
                        <a:pt x="728" y="431"/>
                      </a:lnTo>
                      <a:lnTo>
                        <a:pt x="728" y="426"/>
                      </a:lnTo>
                      <a:lnTo>
                        <a:pt x="731" y="424"/>
                      </a:lnTo>
                      <a:lnTo>
                        <a:pt x="736" y="419"/>
                      </a:lnTo>
                      <a:lnTo>
                        <a:pt x="738" y="417"/>
                      </a:lnTo>
                      <a:lnTo>
                        <a:pt x="738" y="414"/>
                      </a:lnTo>
                      <a:lnTo>
                        <a:pt x="738" y="412"/>
                      </a:lnTo>
                      <a:lnTo>
                        <a:pt x="740" y="407"/>
                      </a:lnTo>
                      <a:lnTo>
                        <a:pt x="740" y="407"/>
                      </a:lnTo>
                      <a:lnTo>
                        <a:pt x="740" y="405"/>
                      </a:lnTo>
                      <a:lnTo>
                        <a:pt x="740" y="402"/>
                      </a:lnTo>
                      <a:lnTo>
                        <a:pt x="740" y="398"/>
                      </a:lnTo>
                      <a:lnTo>
                        <a:pt x="740" y="398"/>
                      </a:lnTo>
                      <a:lnTo>
                        <a:pt x="743" y="395"/>
                      </a:lnTo>
                      <a:lnTo>
                        <a:pt x="743" y="391"/>
                      </a:lnTo>
                      <a:lnTo>
                        <a:pt x="743" y="386"/>
                      </a:lnTo>
                      <a:lnTo>
                        <a:pt x="738" y="379"/>
                      </a:lnTo>
                      <a:lnTo>
                        <a:pt x="733" y="374"/>
                      </a:lnTo>
                      <a:lnTo>
                        <a:pt x="731" y="372"/>
                      </a:lnTo>
                      <a:lnTo>
                        <a:pt x="726" y="372"/>
                      </a:lnTo>
                      <a:lnTo>
                        <a:pt x="724" y="369"/>
                      </a:lnTo>
                      <a:lnTo>
                        <a:pt x="724" y="367"/>
                      </a:lnTo>
                      <a:lnTo>
                        <a:pt x="724" y="355"/>
                      </a:lnTo>
                      <a:lnTo>
                        <a:pt x="724" y="346"/>
                      </a:lnTo>
                      <a:lnTo>
                        <a:pt x="724" y="346"/>
                      </a:lnTo>
                      <a:lnTo>
                        <a:pt x="724" y="343"/>
                      </a:lnTo>
                      <a:lnTo>
                        <a:pt x="724" y="341"/>
                      </a:lnTo>
                      <a:lnTo>
                        <a:pt x="717" y="334"/>
                      </a:lnTo>
                      <a:lnTo>
                        <a:pt x="714" y="331"/>
                      </a:lnTo>
                      <a:lnTo>
                        <a:pt x="712" y="329"/>
                      </a:lnTo>
                      <a:lnTo>
                        <a:pt x="709" y="327"/>
                      </a:lnTo>
                      <a:lnTo>
                        <a:pt x="707" y="327"/>
                      </a:lnTo>
                      <a:lnTo>
                        <a:pt x="705" y="327"/>
                      </a:lnTo>
                      <a:lnTo>
                        <a:pt x="702" y="329"/>
                      </a:lnTo>
                      <a:lnTo>
                        <a:pt x="700" y="329"/>
                      </a:lnTo>
                      <a:lnTo>
                        <a:pt x="698" y="331"/>
                      </a:lnTo>
                      <a:lnTo>
                        <a:pt x="695" y="331"/>
                      </a:lnTo>
                      <a:lnTo>
                        <a:pt x="695" y="329"/>
                      </a:lnTo>
                      <a:lnTo>
                        <a:pt x="695" y="329"/>
                      </a:lnTo>
                      <a:lnTo>
                        <a:pt x="695" y="327"/>
                      </a:lnTo>
                      <a:lnTo>
                        <a:pt x="695" y="324"/>
                      </a:lnTo>
                      <a:lnTo>
                        <a:pt x="695" y="324"/>
                      </a:lnTo>
                      <a:lnTo>
                        <a:pt x="698" y="322"/>
                      </a:lnTo>
                      <a:lnTo>
                        <a:pt x="695" y="320"/>
                      </a:lnTo>
                      <a:lnTo>
                        <a:pt x="695" y="315"/>
                      </a:lnTo>
                      <a:lnTo>
                        <a:pt x="691" y="310"/>
                      </a:lnTo>
                      <a:lnTo>
                        <a:pt x="688" y="310"/>
                      </a:lnTo>
                      <a:lnTo>
                        <a:pt x="686" y="305"/>
                      </a:lnTo>
                      <a:lnTo>
                        <a:pt x="686" y="303"/>
                      </a:lnTo>
                      <a:lnTo>
                        <a:pt x="686" y="291"/>
                      </a:lnTo>
                      <a:lnTo>
                        <a:pt x="688" y="282"/>
                      </a:lnTo>
                      <a:lnTo>
                        <a:pt x="686" y="282"/>
                      </a:lnTo>
                      <a:lnTo>
                        <a:pt x="683" y="282"/>
                      </a:lnTo>
                      <a:lnTo>
                        <a:pt x="681" y="284"/>
                      </a:lnTo>
                      <a:lnTo>
                        <a:pt x="679" y="282"/>
                      </a:lnTo>
                      <a:lnTo>
                        <a:pt x="676" y="279"/>
                      </a:lnTo>
                      <a:lnTo>
                        <a:pt x="674" y="277"/>
                      </a:lnTo>
                      <a:lnTo>
                        <a:pt x="669" y="268"/>
                      </a:lnTo>
                      <a:lnTo>
                        <a:pt x="667" y="265"/>
                      </a:lnTo>
                      <a:lnTo>
                        <a:pt x="665" y="263"/>
                      </a:lnTo>
                      <a:lnTo>
                        <a:pt x="662" y="265"/>
                      </a:lnTo>
                      <a:lnTo>
                        <a:pt x="660" y="268"/>
                      </a:lnTo>
                      <a:lnTo>
                        <a:pt x="657" y="268"/>
                      </a:lnTo>
                      <a:lnTo>
                        <a:pt x="650" y="268"/>
                      </a:lnTo>
                      <a:lnTo>
                        <a:pt x="648" y="268"/>
                      </a:lnTo>
                      <a:lnTo>
                        <a:pt x="646" y="265"/>
                      </a:lnTo>
                      <a:lnTo>
                        <a:pt x="646" y="263"/>
                      </a:lnTo>
                      <a:lnTo>
                        <a:pt x="643" y="260"/>
                      </a:lnTo>
                      <a:lnTo>
                        <a:pt x="646" y="256"/>
                      </a:lnTo>
                      <a:lnTo>
                        <a:pt x="648" y="251"/>
                      </a:lnTo>
                      <a:lnTo>
                        <a:pt x="650" y="249"/>
                      </a:lnTo>
                      <a:lnTo>
                        <a:pt x="650" y="244"/>
                      </a:lnTo>
                      <a:lnTo>
                        <a:pt x="650" y="241"/>
                      </a:lnTo>
                      <a:lnTo>
                        <a:pt x="650" y="237"/>
                      </a:lnTo>
                      <a:lnTo>
                        <a:pt x="648" y="232"/>
                      </a:lnTo>
                      <a:lnTo>
                        <a:pt x="648" y="227"/>
                      </a:lnTo>
                      <a:lnTo>
                        <a:pt x="646" y="225"/>
                      </a:lnTo>
                      <a:lnTo>
                        <a:pt x="636" y="220"/>
                      </a:lnTo>
                      <a:lnTo>
                        <a:pt x="634" y="218"/>
                      </a:lnTo>
                      <a:lnTo>
                        <a:pt x="631" y="218"/>
                      </a:lnTo>
                      <a:lnTo>
                        <a:pt x="631" y="215"/>
                      </a:lnTo>
                      <a:lnTo>
                        <a:pt x="634" y="215"/>
                      </a:lnTo>
                      <a:lnTo>
                        <a:pt x="636" y="213"/>
                      </a:lnTo>
                      <a:lnTo>
                        <a:pt x="636" y="208"/>
                      </a:lnTo>
                      <a:lnTo>
                        <a:pt x="639" y="204"/>
                      </a:lnTo>
                      <a:lnTo>
                        <a:pt x="639" y="201"/>
                      </a:lnTo>
                      <a:lnTo>
                        <a:pt x="641" y="189"/>
                      </a:lnTo>
                      <a:lnTo>
                        <a:pt x="643" y="187"/>
                      </a:lnTo>
                      <a:lnTo>
                        <a:pt x="643" y="187"/>
                      </a:lnTo>
                      <a:lnTo>
                        <a:pt x="646" y="185"/>
                      </a:lnTo>
                      <a:lnTo>
                        <a:pt x="648" y="185"/>
                      </a:lnTo>
                      <a:lnTo>
                        <a:pt x="648" y="182"/>
                      </a:lnTo>
                      <a:lnTo>
                        <a:pt x="650" y="180"/>
                      </a:lnTo>
                      <a:lnTo>
                        <a:pt x="650" y="175"/>
                      </a:lnTo>
                      <a:lnTo>
                        <a:pt x="648" y="173"/>
                      </a:lnTo>
                      <a:lnTo>
                        <a:pt x="650" y="168"/>
                      </a:lnTo>
                      <a:lnTo>
                        <a:pt x="650" y="166"/>
                      </a:lnTo>
                      <a:lnTo>
                        <a:pt x="653" y="163"/>
                      </a:lnTo>
                      <a:lnTo>
                        <a:pt x="653" y="159"/>
                      </a:lnTo>
                      <a:lnTo>
                        <a:pt x="655" y="156"/>
                      </a:lnTo>
                      <a:lnTo>
                        <a:pt x="657" y="147"/>
                      </a:lnTo>
                      <a:lnTo>
                        <a:pt x="660" y="144"/>
                      </a:lnTo>
                      <a:lnTo>
                        <a:pt x="660" y="140"/>
                      </a:lnTo>
                      <a:lnTo>
                        <a:pt x="665" y="135"/>
                      </a:lnTo>
                      <a:lnTo>
                        <a:pt x="665" y="130"/>
                      </a:lnTo>
                      <a:lnTo>
                        <a:pt x="665" y="125"/>
                      </a:lnTo>
                      <a:lnTo>
                        <a:pt x="660" y="111"/>
                      </a:lnTo>
                      <a:lnTo>
                        <a:pt x="657" y="97"/>
                      </a:lnTo>
                      <a:lnTo>
                        <a:pt x="655" y="95"/>
                      </a:lnTo>
                      <a:lnTo>
                        <a:pt x="653" y="95"/>
                      </a:lnTo>
                      <a:lnTo>
                        <a:pt x="646" y="90"/>
                      </a:lnTo>
                      <a:lnTo>
                        <a:pt x="643" y="88"/>
                      </a:lnTo>
                      <a:lnTo>
                        <a:pt x="639" y="85"/>
                      </a:lnTo>
                      <a:lnTo>
                        <a:pt x="636" y="80"/>
                      </a:lnTo>
                      <a:lnTo>
                        <a:pt x="624" y="66"/>
                      </a:lnTo>
                      <a:lnTo>
                        <a:pt x="624" y="59"/>
                      </a:lnTo>
                      <a:lnTo>
                        <a:pt x="629" y="59"/>
                      </a:lnTo>
                      <a:lnTo>
                        <a:pt x="631" y="59"/>
                      </a:lnTo>
                      <a:lnTo>
                        <a:pt x="657" y="43"/>
                      </a:lnTo>
                      <a:lnTo>
                        <a:pt x="665" y="40"/>
                      </a:lnTo>
                      <a:lnTo>
                        <a:pt x="667" y="40"/>
                      </a:lnTo>
                      <a:lnTo>
                        <a:pt x="669" y="35"/>
                      </a:lnTo>
                      <a:lnTo>
                        <a:pt x="669" y="28"/>
                      </a:lnTo>
                      <a:lnTo>
                        <a:pt x="669" y="26"/>
                      </a:lnTo>
                      <a:lnTo>
                        <a:pt x="669" y="24"/>
                      </a:lnTo>
                      <a:lnTo>
                        <a:pt x="667" y="21"/>
                      </a:lnTo>
                      <a:lnTo>
                        <a:pt x="667" y="19"/>
                      </a:lnTo>
                      <a:lnTo>
                        <a:pt x="667" y="17"/>
                      </a:lnTo>
                      <a:lnTo>
                        <a:pt x="676" y="21"/>
                      </a:lnTo>
                      <a:lnTo>
                        <a:pt x="691" y="24"/>
                      </a:lnTo>
                      <a:lnTo>
                        <a:pt x="707" y="21"/>
                      </a:lnTo>
                      <a:lnTo>
                        <a:pt x="712" y="19"/>
                      </a:lnTo>
                      <a:lnTo>
                        <a:pt x="721" y="19"/>
                      </a:lnTo>
                      <a:lnTo>
                        <a:pt x="731" y="7"/>
                      </a:lnTo>
                      <a:lnTo>
                        <a:pt x="738" y="5"/>
                      </a:lnTo>
                      <a:lnTo>
                        <a:pt x="773" y="14"/>
                      </a:lnTo>
                      <a:lnTo>
                        <a:pt x="785" y="14"/>
                      </a:lnTo>
                      <a:lnTo>
                        <a:pt x="806" y="14"/>
                      </a:lnTo>
                      <a:lnTo>
                        <a:pt x="814" y="12"/>
                      </a:lnTo>
                      <a:lnTo>
                        <a:pt x="818" y="9"/>
                      </a:lnTo>
                      <a:lnTo>
                        <a:pt x="821" y="7"/>
                      </a:lnTo>
                      <a:lnTo>
                        <a:pt x="821" y="5"/>
                      </a:lnTo>
                      <a:lnTo>
                        <a:pt x="823" y="2"/>
                      </a:lnTo>
                      <a:lnTo>
                        <a:pt x="825" y="0"/>
                      </a:lnTo>
                      <a:lnTo>
                        <a:pt x="830" y="0"/>
                      </a:lnTo>
                      <a:lnTo>
                        <a:pt x="835" y="0"/>
                      </a:lnTo>
                      <a:lnTo>
                        <a:pt x="840" y="2"/>
                      </a:lnTo>
                      <a:lnTo>
                        <a:pt x="842" y="5"/>
                      </a:lnTo>
                      <a:lnTo>
                        <a:pt x="842" y="9"/>
                      </a:lnTo>
                      <a:lnTo>
                        <a:pt x="842" y="12"/>
                      </a:lnTo>
                      <a:lnTo>
                        <a:pt x="844" y="19"/>
                      </a:lnTo>
                      <a:lnTo>
                        <a:pt x="847" y="21"/>
                      </a:lnTo>
                      <a:lnTo>
                        <a:pt x="851" y="24"/>
                      </a:lnTo>
                      <a:lnTo>
                        <a:pt x="863" y="26"/>
                      </a:lnTo>
                      <a:lnTo>
                        <a:pt x="870" y="26"/>
                      </a:lnTo>
                      <a:lnTo>
                        <a:pt x="875" y="24"/>
                      </a:lnTo>
                      <a:lnTo>
                        <a:pt x="877" y="24"/>
                      </a:lnTo>
                      <a:lnTo>
                        <a:pt x="880" y="21"/>
                      </a:lnTo>
                      <a:lnTo>
                        <a:pt x="885" y="21"/>
                      </a:lnTo>
                      <a:lnTo>
                        <a:pt x="887" y="21"/>
                      </a:lnTo>
                      <a:lnTo>
                        <a:pt x="889" y="26"/>
                      </a:lnTo>
                      <a:lnTo>
                        <a:pt x="892" y="28"/>
                      </a:lnTo>
                      <a:lnTo>
                        <a:pt x="894" y="31"/>
                      </a:lnTo>
                      <a:lnTo>
                        <a:pt x="896" y="33"/>
                      </a:lnTo>
                      <a:lnTo>
                        <a:pt x="903" y="35"/>
                      </a:lnTo>
                      <a:lnTo>
                        <a:pt x="911" y="35"/>
                      </a:lnTo>
                      <a:lnTo>
                        <a:pt x="915" y="40"/>
                      </a:lnTo>
                      <a:lnTo>
                        <a:pt x="918" y="43"/>
                      </a:lnTo>
                      <a:lnTo>
                        <a:pt x="920" y="45"/>
                      </a:lnTo>
                      <a:lnTo>
                        <a:pt x="922" y="45"/>
                      </a:lnTo>
                      <a:lnTo>
                        <a:pt x="925" y="45"/>
                      </a:lnTo>
                      <a:lnTo>
                        <a:pt x="927" y="45"/>
                      </a:lnTo>
                      <a:lnTo>
                        <a:pt x="932" y="45"/>
                      </a:lnTo>
                      <a:lnTo>
                        <a:pt x="932" y="47"/>
                      </a:lnTo>
                      <a:lnTo>
                        <a:pt x="932" y="50"/>
                      </a:lnTo>
                      <a:lnTo>
                        <a:pt x="929" y="52"/>
                      </a:lnTo>
                      <a:lnTo>
                        <a:pt x="925" y="57"/>
                      </a:lnTo>
                      <a:lnTo>
                        <a:pt x="925" y="59"/>
                      </a:lnTo>
                      <a:lnTo>
                        <a:pt x="927" y="59"/>
                      </a:lnTo>
                      <a:lnTo>
                        <a:pt x="932" y="64"/>
                      </a:lnTo>
                      <a:lnTo>
                        <a:pt x="934" y="66"/>
                      </a:lnTo>
                      <a:lnTo>
                        <a:pt x="934" y="69"/>
                      </a:lnTo>
                      <a:lnTo>
                        <a:pt x="932" y="73"/>
                      </a:lnTo>
                      <a:lnTo>
                        <a:pt x="932" y="76"/>
                      </a:lnTo>
                      <a:lnTo>
                        <a:pt x="934" y="78"/>
                      </a:lnTo>
                      <a:lnTo>
                        <a:pt x="937" y="78"/>
                      </a:lnTo>
                      <a:lnTo>
                        <a:pt x="944" y="76"/>
                      </a:lnTo>
                      <a:lnTo>
                        <a:pt x="946" y="73"/>
                      </a:lnTo>
                      <a:lnTo>
                        <a:pt x="948" y="73"/>
                      </a:lnTo>
                      <a:lnTo>
                        <a:pt x="953" y="76"/>
                      </a:lnTo>
                      <a:lnTo>
                        <a:pt x="953" y="78"/>
                      </a:lnTo>
                      <a:lnTo>
                        <a:pt x="956" y="80"/>
                      </a:lnTo>
                      <a:lnTo>
                        <a:pt x="956" y="85"/>
                      </a:lnTo>
                      <a:lnTo>
                        <a:pt x="956" y="88"/>
                      </a:lnTo>
                      <a:lnTo>
                        <a:pt x="958" y="88"/>
                      </a:lnTo>
                      <a:lnTo>
                        <a:pt x="958" y="90"/>
                      </a:lnTo>
                      <a:lnTo>
                        <a:pt x="963" y="90"/>
                      </a:lnTo>
                      <a:lnTo>
                        <a:pt x="965" y="92"/>
                      </a:lnTo>
                      <a:lnTo>
                        <a:pt x="965" y="95"/>
                      </a:lnTo>
                      <a:lnTo>
                        <a:pt x="967" y="102"/>
                      </a:lnTo>
                      <a:lnTo>
                        <a:pt x="970" y="104"/>
                      </a:lnTo>
                      <a:lnTo>
                        <a:pt x="972" y="107"/>
                      </a:lnTo>
                      <a:lnTo>
                        <a:pt x="974" y="109"/>
                      </a:lnTo>
                      <a:lnTo>
                        <a:pt x="984" y="114"/>
                      </a:lnTo>
                      <a:lnTo>
                        <a:pt x="989" y="114"/>
                      </a:lnTo>
                      <a:lnTo>
                        <a:pt x="998" y="109"/>
                      </a:lnTo>
                      <a:lnTo>
                        <a:pt x="1003" y="109"/>
                      </a:lnTo>
                      <a:lnTo>
                        <a:pt x="1005" y="109"/>
                      </a:lnTo>
                      <a:lnTo>
                        <a:pt x="1008" y="111"/>
                      </a:lnTo>
                      <a:lnTo>
                        <a:pt x="1015" y="114"/>
                      </a:lnTo>
                      <a:lnTo>
                        <a:pt x="1019" y="116"/>
                      </a:lnTo>
                      <a:lnTo>
                        <a:pt x="1026" y="114"/>
                      </a:lnTo>
                      <a:lnTo>
                        <a:pt x="1031" y="114"/>
                      </a:lnTo>
                      <a:lnTo>
                        <a:pt x="1036" y="111"/>
                      </a:lnTo>
                      <a:lnTo>
                        <a:pt x="1038" y="107"/>
                      </a:lnTo>
                      <a:lnTo>
                        <a:pt x="1043" y="107"/>
                      </a:lnTo>
                      <a:lnTo>
                        <a:pt x="1050" y="104"/>
                      </a:lnTo>
                      <a:lnTo>
                        <a:pt x="1057" y="107"/>
                      </a:lnTo>
                      <a:lnTo>
                        <a:pt x="1060" y="107"/>
                      </a:lnTo>
                      <a:lnTo>
                        <a:pt x="1062" y="104"/>
                      </a:lnTo>
                      <a:lnTo>
                        <a:pt x="1074" y="95"/>
                      </a:lnTo>
                      <a:lnTo>
                        <a:pt x="1076" y="95"/>
                      </a:lnTo>
                      <a:lnTo>
                        <a:pt x="1079" y="95"/>
                      </a:lnTo>
                      <a:lnTo>
                        <a:pt x="1081" y="97"/>
                      </a:lnTo>
                      <a:lnTo>
                        <a:pt x="1083" y="99"/>
                      </a:lnTo>
                      <a:lnTo>
                        <a:pt x="1090" y="104"/>
                      </a:lnTo>
                      <a:lnTo>
                        <a:pt x="1093" y="107"/>
                      </a:lnTo>
                      <a:lnTo>
                        <a:pt x="1093" y="109"/>
                      </a:lnTo>
                      <a:lnTo>
                        <a:pt x="1095" y="111"/>
                      </a:lnTo>
                      <a:lnTo>
                        <a:pt x="1097" y="111"/>
                      </a:lnTo>
                      <a:lnTo>
                        <a:pt x="1100" y="111"/>
                      </a:lnTo>
                      <a:lnTo>
                        <a:pt x="1100" y="109"/>
                      </a:lnTo>
                      <a:lnTo>
                        <a:pt x="1100" y="107"/>
                      </a:lnTo>
                      <a:lnTo>
                        <a:pt x="1100" y="97"/>
                      </a:lnTo>
                      <a:lnTo>
                        <a:pt x="1102" y="88"/>
                      </a:lnTo>
                      <a:lnTo>
                        <a:pt x="1102" y="80"/>
                      </a:lnTo>
                      <a:lnTo>
                        <a:pt x="1128" y="73"/>
                      </a:lnTo>
                      <a:lnTo>
                        <a:pt x="1138" y="76"/>
                      </a:lnTo>
                      <a:lnTo>
                        <a:pt x="1140" y="78"/>
                      </a:lnTo>
                      <a:lnTo>
                        <a:pt x="1142" y="83"/>
                      </a:lnTo>
                      <a:lnTo>
                        <a:pt x="1147" y="85"/>
                      </a:lnTo>
                      <a:lnTo>
                        <a:pt x="1154" y="88"/>
                      </a:lnTo>
                      <a:lnTo>
                        <a:pt x="1168" y="99"/>
                      </a:lnTo>
                      <a:lnTo>
                        <a:pt x="1178" y="107"/>
                      </a:lnTo>
                      <a:lnTo>
                        <a:pt x="1194" y="118"/>
                      </a:lnTo>
                      <a:lnTo>
                        <a:pt x="1197" y="123"/>
                      </a:lnTo>
                      <a:lnTo>
                        <a:pt x="1197" y="125"/>
                      </a:lnTo>
                      <a:lnTo>
                        <a:pt x="1199" y="128"/>
                      </a:lnTo>
                      <a:lnTo>
                        <a:pt x="1199" y="130"/>
                      </a:lnTo>
                      <a:lnTo>
                        <a:pt x="1204" y="137"/>
                      </a:lnTo>
                      <a:lnTo>
                        <a:pt x="1223" y="152"/>
                      </a:lnTo>
                      <a:lnTo>
                        <a:pt x="1223" y="154"/>
                      </a:lnTo>
                      <a:lnTo>
                        <a:pt x="1228" y="159"/>
                      </a:lnTo>
                      <a:lnTo>
                        <a:pt x="1230" y="161"/>
                      </a:lnTo>
                      <a:lnTo>
                        <a:pt x="1239" y="170"/>
                      </a:lnTo>
                      <a:lnTo>
                        <a:pt x="1244" y="180"/>
                      </a:lnTo>
                      <a:lnTo>
                        <a:pt x="1244" y="182"/>
                      </a:lnTo>
                      <a:lnTo>
                        <a:pt x="1242" y="196"/>
                      </a:lnTo>
                      <a:lnTo>
                        <a:pt x="1244" y="204"/>
                      </a:lnTo>
                      <a:lnTo>
                        <a:pt x="1247" y="208"/>
                      </a:lnTo>
                      <a:lnTo>
                        <a:pt x="1249" y="211"/>
                      </a:lnTo>
                      <a:lnTo>
                        <a:pt x="1254" y="218"/>
                      </a:lnTo>
                      <a:lnTo>
                        <a:pt x="1261" y="223"/>
                      </a:lnTo>
                      <a:lnTo>
                        <a:pt x="1263" y="227"/>
                      </a:lnTo>
                      <a:lnTo>
                        <a:pt x="1265" y="230"/>
                      </a:lnTo>
                      <a:lnTo>
                        <a:pt x="1265" y="234"/>
                      </a:lnTo>
                      <a:lnTo>
                        <a:pt x="1265" y="244"/>
                      </a:lnTo>
                      <a:lnTo>
                        <a:pt x="1265" y="249"/>
                      </a:lnTo>
                      <a:lnTo>
                        <a:pt x="1261" y="253"/>
                      </a:lnTo>
                      <a:lnTo>
                        <a:pt x="1261" y="258"/>
                      </a:lnTo>
                      <a:lnTo>
                        <a:pt x="1258" y="260"/>
                      </a:lnTo>
                      <a:lnTo>
                        <a:pt x="1258" y="265"/>
                      </a:lnTo>
                      <a:lnTo>
                        <a:pt x="1261" y="270"/>
                      </a:lnTo>
                      <a:lnTo>
                        <a:pt x="1263" y="272"/>
                      </a:lnTo>
                      <a:lnTo>
                        <a:pt x="1265" y="279"/>
                      </a:lnTo>
                      <a:lnTo>
                        <a:pt x="1265" y="284"/>
                      </a:lnTo>
                      <a:lnTo>
                        <a:pt x="1265" y="291"/>
                      </a:lnTo>
                      <a:lnTo>
                        <a:pt x="1263" y="296"/>
                      </a:lnTo>
                      <a:lnTo>
                        <a:pt x="1261" y="301"/>
                      </a:lnTo>
                      <a:lnTo>
                        <a:pt x="1258" y="308"/>
                      </a:lnTo>
                      <a:lnTo>
                        <a:pt x="1258" y="312"/>
                      </a:lnTo>
                      <a:lnTo>
                        <a:pt x="1261" y="322"/>
                      </a:lnTo>
                      <a:lnTo>
                        <a:pt x="1258" y="324"/>
                      </a:lnTo>
                      <a:lnTo>
                        <a:pt x="1256" y="327"/>
                      </a:lnTo>
                      <a:lnTo>
                        <a:pt x="1254" y="329"/>
                      </a:lnTo>
                      <a:lnTo>
                        <a:pt x="1249" y="331"/>
                      </a:lnTo>
                      <a:lnTo>
                        <a:pt x="1247" y="331"/>
                      </a:lnTo>
                      <a:lnTo>
                        <a:pt x="1242" y="331"/>
                      </a:lnTo>
                      <a:lnTo>
                        <a:pt x="1239" y="329"/>
                      </a:lnTo>
                      <a:lnTo>
                        <a:pt x="1237" y="327"/>
                      </a:lnTo>
                      <a:lnTo>
                        <a:pt x="1232" y="324"/>
                      </a:lnTo>
                      <a:lnTo>
                        <a:pt x="1230" y="324"/>
                      </a:lnTo>
                      <a:lnTo>
                        <a:pt x="1220" y="322"/>
                      </a:lnTo>
                      <a:lnTo>
                        <a:pt x="1218" y="324"/>
                      </a:lnTo>
                      <a:lnTo>
                        <a:pt x="1218" y="327"/>
                      </a:lnTo>
                      <a:lnTo>
                        <a:pt x="1211" y="343"/>
                      </a:lnTo>
                      <a:lnTo>
                        <a:pt x="1211" y="348"/>
                      </a:lnTo>
                      <a:lnTo>
                        <a:pt x="1211" y="365"/>
                      </a:lnTo>
                      <a:lnTo>
                        <a:pt x="1209" y="367"/>
                      </a:lnTo>
                      <a:lnTo>
                        <a:pt x="1206" y="369"/>
                      </a:lnTo>
                      <a:lnTo>
                        <a:pt x="1199" y="372"/>
                      </a:lnTo>
                      <a:lnTo>
                        <a:pt x="1197" y="374"/>
                      </a:lnTo>
                      <a:lnTo>
                        <a:pt x="1194" y="379"/>
                      </a:lnTo>
                      <a:lnTo>
                        <a:pt x="1183" y="393"/>
                      </a:lnTo>
                      <a:lnTo>
                        <a:pt x="1180" y="395"/>
                      </a:lnTo>
                      <a:lnTo>
                        <a:pt x="1180" y="395"/>
                      </a:lnTo>
                      <a:lnTo>
                        <a:pt x="1176" y="402"/>
                      </a:lnTo>
                      <a:lnTo>
                        <a:pt x="1185" y="407"/>
                      </a:lnTo>
                      <a:lnTo>
                        <a:pt x="1190" y="412"/>
                      </a:lnTo>
                      <a:lnTo>
                        <a:pt x="1204" y="431"/>
                      </a:lnTo>
                      <a:lnTo>
                        <a:pt x="1204" y="436"/>
                      </a:lnTo>
                      <a:lnTo>
                        <a:pt x="1204" y="440"/>
                      </a:lnTo>
                      <a:lnTo>
                        <a:pt x="1204" y="445"/>
                      </a:lnTo>
                      <a:lnTo>
                        <a:pt x="1204" y="450"/>
                      </a:lnTo>
                      <a:lnTo>
                        <a:pt x="1204" y="452"/>
                      </a:lnTo>
                      <a:lnTo>
                        <a:pt x="1206" y="450"/>
                      </a:lnTo>
                      <a:lnTo>
                        <a:pt x="1209" y="447"/>
                      </a:lnTo>
                      <a:lnTo>
                        <a:pt x="1213" y="450"/>
                      </a:lnTo>
                      <a:lnTo>
                        <a:pt x="1223" y="455"/>
                      </a:lnTo>
                      <a:lnTo>
                        <a:pt x="1256" y="488"/>
                      </a:lnTo>
                      <a:lnTo>
                        <a:pt x="1261" y="490"/>
                      </a:lnTo>
                      <a:lnTo>
                        <a:pt x="1263" y="492"/>
                      </a:lnTo>
                      <a:lnTo>
                        <a:pt x="1268" y="490"/>
                      </a:lnTo>
                      <a:lnTo>
                        <a:pt x="1270" y="490"/>
                      </a:lnTo>
                      <a:lnTo>
                        <a:pt x="1275" y="490"/>
                      </a:lnTo>
                      <a:lnTo>
                        <a:pt x="1280" y="492"/>
                      </a:lnTo>
                      <a:lnTo>
                        <a:pt x="1284" y="492"/>
                      </a:lnTo>
                      <a:lnTo>
                        <a:pt x="1291" y="492"/>
                      </a:lnTo>
                      <a:lnTo>
                        <a:pt x="1294" y="492"/>
                      </a:lnTo>
                      <a:lnTo>
                        <a:pt x="1294" y="497"/>
                      </a:lnTo>
                      <a:lnTo>
                        <a:pt x="1294" y="500"/>
                      </a:lnTo>
                      <a:lnTo>
                        <a:pt x="1294" y="502"/>
                      </a:lnTo>
                      <a:lnTo>
                        <a:pt x="1291" y="507"/>
                      </a:lnTo>
                      <a:lnTo>
                        <a:pt x="1291" y="511"/>
                      </a:lnTo>
                      <a:lnTo>
                        <a:pt x="1289" y="518"/>
                      </a:lnTo>
                      <a:lnTo>
                        <a:pt x="1291" y="521"/>
                      </a:lnTo>
                      <a:lnTo>
                        <a:pt x="1291" y="523"/>
                      </a:lnTo>
                      <a:lnTo>
                        <a:pt x="1301" y="528"/>
                      </a:lnTo>
                      <a:lnTo>
                        <a:pt x="1301" y="530"/>
                      </a:lnTo>
                      <a:lnTo>
                        <a:pt x="1303" y="533"/>
                      </a:lnTo>
                      <a:lnTo>
                        <a:pt x="1303" y="540"/>
                      </a:lnTo>
                      <a:lnTo>
                        <a:pt x="1313" y="566"/>
                      </a:lnTo>
                      <a:lnTo>
                        <a:pt x="1315" y="568"/>
                      </a:lnTo>
                      <a:lnTo>
                        <a:pt x="1317" y="571"/>
                      </a:lnTo>
                      <a:lnTo>
                        <a:pt x="1322" y="571"/>
                      </a:lnTo>
                      <a:lnTo>
                        <a:pt x="1344" y="573"/>
                      </a:lnTo>
                      <a:lnTo>
                        <a:pt x="1351" y="578"/>
                      </a:lnTo>
                      <a:lnTo>
                        <a:pt x="1358" y="578"/>
                      </a:lnTo>
                      <a:lnTo>
                        <a:pt x="1360" y="575"/>
                      </a:lnTo>
                      <a:lnTo>
                        <a:pt x="1360" y="575"/>
                      </a:lnTo>
                      <a:lnTo>
                        <a:pt x="1362" y="575"/>
                      </a:lnTo>
                      <a:lnTo>
                        <a:pt x="1370" y="575"/>
                      </a:lnTo>
                      <a:lnTo>
                        <a:pt x="1374" y="573"/>
                      </a:lnTo>
                      <a:lnTo>
                        <a:pt x="1377" y="573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" name="Freeform 45">
                  <a:extLst>
                    <a:ext uri="{FF2B5EF4-FFF2-40B4-BE49-F238E27FC236}">
                      <a16:creationId xmlns:a16="http://schemas.microsoft.com/office/drawing/2014/main" id="{AF01C58C-6E84-45F2-BBE8-F42B08776A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9965" y="683419"/>
                  <a:ext cx="627459" cy="385763"/>
                </a:xfrm>
                <a:custGeom>
                  <a:avLst/>
                  <a:gdLst>
                    <a:gd name="T0" fmla="*/ 116 w 527"/>
                    <a:gd name="T1" fmla="*/ 42 h 324"/>
                    <a:gd name="T2" fmla="*/ 151 w 527"/>
                    <a:gd name="T3" fmla="*/ 40 h 324"/>
                    <a:gd name="T4" fmla="*/ 243 w 527"/>
                    <a:gd name="T5" fmla="*/ 26 h 324"/>
                    <a:gd name="T6" fmla="*/ 265 w 527"/>
                    <a:gd name="T7" fmla="*/ 24 h 324"/>
                    <a:gd name="T8" fmla="*/ 276 w 527"/>
                    <a:gd name="T9" fmla="*/ 24 h 324"/>
                    <a:gd name="T10" fmla="*/ 300 w 527"/>
                    <a:gd name="T11" fmla="*/ 9 h 324"/>
                    <a:gd name="T12" fmla="*/ 338 w 527"/>
                    <a:gd name="T13" fmla="*/ 14 h 324"/>
                    <a:gd name="T14" fmla="*/ 321 w 527"/>
                    <a:gd name="T15" fmla="*/ 33 h 324"/>
                    <a:gd name="T16" fmla="*/ 324 w 527"/>
                    <a:gd name="T17" fmla="*/ 35 h 324"/>
                    <a:gd name="T18" fmla="*/ 343 w 527"/>
                    <a:gd name="T19" fmla="*/ 31 h 324"/>
                    <a:gd name="T20" fmla="*/ 343 w 527"/>
                    <a:gd name="T21" fmla="*/ 16 h 324"/>
                    <a:gd name="T22" fmla="*/ 352 w 527"/>
                    <a:gd name="T23" fmla="*/ 19 h 324"/>
                    <a:gd name="T24" fmla="*/ 373 w 527"/>
                    <a:gd name="T25" fmla="*/ 7 h 324"/>
                    <a:gd name="T26" fmla="*/ 416 w 527"/>
                    <a:gd name="T27" fmla="*/ 16 h 324"/>
                    <a:gd name="T28" fmla="*/ 442 w 527"/>
                    <a:gd name="T29" fmla="*/ 33 h 324"/>
                    <a:gd name="T30" fmla="*/ 430 w 527"/>
                    <a:gd name="T31" fmla="*/ 28 h 324"/>
                    <a:gd name="T32" fmla="*/ 430 w 527"/>
                    <a:gd name="T33" fmla="*/ 45 h 324"/>
                    <a:gd name="T34" fmla="*/ 459 w 527"/>
                    <a:gd name="T35" fmla="*/ 42 h 324"/>
                    <a:gd name="T36" fmla="*/ 520 w 527"/>
                    <a:gd name="T37" fmla="*/ 71 h 324"/>
                    <a:gd name="T38" fmla="*/ 511 w 527"/>
                    <a:gd name="T39" fmla="*/ 109 h 324"/>
                    <a:gd name="T40" fmla="*/ 466 w 527"/>
                    <a:gd name="T41" fmla="*/ 109 h 324"/>
                    <a:gd name="T42" fmla="*/ 435 w 527"/>
                    <a:gd name="T43" fmla="*/ 144 h 324"/>
                    <a:gd name="T44" fmla="*/ 440 w 527"/>
                    <a:gd name="T45" fmla="*/ 170 h 324"/>
                    <a:gd name="T46" fmla="*/ 392 w 527"/>
                    <a:gd name="T47" fmla="*/ 161 h 324"/>
                    <a:gd name="T48" fmla="*/ 364 w 527"/>
                    <a:gd name="T49" fmla="*/ 156 h 324"/>
                    <a:gd name="T50" fmla="*/ 331 w 527"/>
                    <a:gd name="T51" fmla="*/ 187 h 324"/>
                    <a:gd name="T52" fmla="*/ 310 w 527"/>
                    <a:gd name="T53" fmla="*/ 189 h 324"/>
                    <a:gd name="T54" fmla="*/ 295 w 527"/>
                    <a:gd name="T55" fmla="*/ 208 h 324"/>
                    <a:gd name="T56" fmla="*/ 272 w 527"/>
                    <a:gd name="T57" fmla="*/ 225 h 324"/>
                    <a:gd name="T58" fmla="*/ 262 w 527"/>
                    <a:gd name="T59" fmla="*/ 260 h 324"/>
                    <a:gd name="T60" fmla="*/ 288 w 527"/>
                    <a:gd name="T61" fmla="*/ 256 h 324"/>
                    <a:gd name="T62" fmla="*/ 302 w 527"/>
                    <a:gd name="T63" fmla="*/ 251 h 324"/>
                    <a:gd name="T64" fmla="*/ 286 w 527"/>
                    <a:gd name="T65" fmla="*/ 267 h 324"/>
                    <a:gd name="T66" fmla="*/ 284 w 527"/>
                    <a:gd name="T67" fmla="*/ 284 h 324"/>
                    <a:gd name="T68" fmla="*/ 298 w 527"/>
                    <a:gd name="T69" fmla="*/ 279 h 324"/>
                    <a:gd name="T70" fmla="*/ 307 w 527"/>
                    <a:gd name="T71" fmla="*/ 291 h 324"/>
                    <a:gd name="T72" fmla="*/ 310 w 527"/>
                    <a:gd name="T73" fmla="*/ 310 h 324"/>
                    <a:gd name="T74" fmla="*/ 267 w 527"/>
                    <a:gd name="T75" fmla="*/ 324 h 324"/>
                    <a:gd name="T76" fmla="*/ 253 w 527"/>
                    <a:gd name="T77" fmla="*/ 298 h 324"/>
                    <a:gd name="T78" fmla="*/ 222 w 527"/>
                    <a:gd name="T79" fmla="*/ 317 h 324"/>
                    <a:gd name="T80" fmla="*/ 196 w 527"/>
                    <a:gd name="T81" fmla="*/ 303 h 324"/>
                    <a:gd name="T82" fmla="*/ 205 w 527"/>
                    <a:gd name="T83" fmla="*/ 291 h 324"/>
                    <a:gd name="T84" fmla="*/ 208 w 527"/>
                    <a:gd name="T85" fmla="*/ 279 h 324"/>
                    <a:gd name="T86" fmla="*/ 187 w 527"/>
                    <a:gd name="T87" fmla="*/ 286 h 324"/>
                    <a:gd name="T88" fmla="*/ 184 w 527"/>
                    <a:gd name="T89" fmla="*/ 270 h 324"/>
                    <a:gd name="T90" fmla="*/ 182 w 527"/>
                    <a:gd name="T91" fmla="*/ 246 h 324"/>
                    <a:gd name="T92" fmla="*/ 139 w 527"/>
                    <a:gd name="T93" fmla="*/ 218 h 324"/>
                    <a:gd name="T94" fmla="*/ 118 w 527"/>
                    <a:gd name="T95" fmla="*/ 194 h 324"/>
                    <a:gd name="T96" fmla="*/ 85 w 527"/>
                    <a:gd name="T97" fmla="*/ 203 h 324"/>
                    <a:gd name="T98" fmla="*/ 30 w 527"/>
                    <a:gd name="T99" fmla="*/ 203 h 324"/>
                    <a:gd name="T100" fmla="*/ 7 w 527"/>
                    <a:gd name="T101" fmla="*/ 168 h 324"/>
                    <a:gd name="T102" fmla="*/ 7 w 527"/>
                    <a:gd name="T103" fmla="*/ 128 h 324"/>
                    <a:gd name="T104" fmla="*/ 33 w 527"/>
                    <a:gd name="T105" fmla="*/ 125 h 324"/>
                    <a:gd name="T106" fmla="*/ 37 w 527"/>
                    <a:gd name="T107" fmla="*/ 104 h 324"/>
                    <a:gd name="T108" fmla="*/ 54 w 527"/>
                    <a:gd name="T109" fmla="*/ 95 h 324"/>
                    <a:gd name="T110" fmla="*/ 71 w 527"/>
                    <a:gd name="T111" fmla="*/ 90 h 324"/>
                    <a:gd name="T112" fmla="*/ 92 w 527"/>
                    <a:gd name="T113" fmla="*/ 95 h 324"/>
                    <a:gd name="T114" fmla="*/ 101 w 527"/>
                    <a:gd name="T115" fmla="*/ 83 h 324"/>
                    <a:gd name="T116" fmla="*/ 101 w 527"/>
                    <a:gd name="T117" fmla="*/ 57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527" h="324">
                      <a:moveTo>
                        <a:pt x="106" y="50"/>
                      </a:moveTo>
                      <a:lnTo>
                        <a:pt x="106" y="50"/>
                      </a:lnTo>
                      <a:lnTo>
                        <a:pt x="106" y="45"/>
                      </a:lnTo>
                      <a:lnTo>
                        <a:pt x="106" y="35"/>
                      </a:lnTo>
                      <a:lnTo>
                        <a:pt x="108" y="35"/>
                      </a:lnTo>
                      <a:lnTo>
                        <a:pt x="116" y="42"/>
                      </a:lnTo>
                      <a:lnTo>
                        <a:pt x="123" y="38"/>
                      </a:lnTo>
                      <a:lnTo>
                        <a:pt x="132" y="35"/>
                      </a:lnTo>
                      <a:lnTo>
                        <a:pt x="139" y="40"/>
                      </a:lnTo>
                      <a:lnTo>
                        <a:pt x="146" y="45"/>
                      </a:lnTo>
                      <a:lnTo>
                        <a:pt x="146" y="45"/>
                      </a:lnTo>
                      <a:lnTo>
                        <a:pt x="151" y="40"/>
                      </a:lnTo>
                      <a:lnTo>
                        <a:pt x="153" y="38"/>
                      </a:lnTo>
                      <a:lnTo>
                        <a:pt x="168" y="40"/>
                      </a:lnTo>
                      <a:lnTo>
                        <a:pt x="208" y="40"/>
                      </a:lnTo>
                      <a:lnTo>
                        <a:pt x="215" y="33"/>
                      </a:lnTo>
                      <a:lnTo>
                        <a:pt x="236" y="28"/>
                      </a:lnTo>
                      <a:lnTo>
                        <a:pt x="243" y="26"/>
                      </a:lnTo>
                      <a:lnTo>
                        <a:pt x="257" y="28"/>
                      </a:lnTo>
                      <a:lnTo>
                        <a:pt x="260" y="26"/>
                      </a:lnTo>
                      <a:lnTo>
                        <a:pt x="260" y="24"/>
                      </a:lnTo>
                      <a:lnTo>
                        <a:pt x="260" y="21"/>
                      </a:lnTo>
                      <a:lnTo>
                        <a:pt x="262" y="21"/>
                      </a:lnTo>
                      <a:lnTo>
                        <a:pt x="265" y="24"/>
                      </a:lnTo>
                      <a:lnTo>
                        <a:pt x="272" y="28"/>
                      </a:lnTo>
                      <a:lnTo>
                        <a:pt x="274" y="26"/>
                      </a:lnTo>
                      <a:lnTo>
                        <a:pt x="274" y="26"/>
                      </a:lnTo>
                      <a:lnTo>
                        <a:pt x="276" y="26"/>
                      </a:lnTo>
                      <a:lnTo>
                        <a:pt x="279" y="26"/>
                      </a:lnTo>
                      <a:lnTo>
                        <a:pt x="276" y="24"/>
                      </a:lnTo>
                      <a:lnTo>
                        <a:pt x="274" y="21"/>
                      </a:lnTo>
                      <a:lnTo>
                        <a:pt x="274" y="19"/>
                      </a:lnTo>
                      <a:lnTo>
                        <a:pt x="286" y="12"/>
                      </a:lnTo>
                      <a:lnTo>
                        <a:pt x="291" y="9"/>
                      </a:lnTo>
                      <a:lnTo>
                        <a:pt x="295" y="12"/>
                      </a:lnTo>
                      <a:lnTo>
                        <a:pt x="300" y="9"/>
                      </a:lnTo>
                      <a:lnTo>
                        <a:pt x="300" y="9"/>
                      </a:lnTo>
                      <a:lnTo>
                        <a:pt x="302" y="12"/>
                      </a:lnTo>
                      <a:lnTo>
                        <a:pt x="312" y="7"/>
                      </a:lnTo>
                      <a:lnTo>
                        <a:pt x="321" y="5"/>
                      </a:lnTo>
                      <a:lnTo>
                        <a:pt x="331" y="7"/>
                      </a:lnTo>
                      <a:lnTo>
                        <a:pt x="338" y="14"/>
                      </a:lnTo>
                      <a:lnTo>
                        <a:pt x="324" y="19"/>
                      </a:lnTo>
                      <a:lnTo>
                        <a:pt x="319" y="24"/>
                      </a:lnTo>
                      <a:lnTo>
                        <a:pt x="314" y="28"/>
                      </a:lnTo>
                      <a:lnTo>
                        <a:pt x="317" y="31"/>
                      </a:lnTo>
                      <a:lnTo>
                        <a:pt x="319" y="33"/>
                      </a:lnTo>
                      <a:lnTo>
                        <a:pt x="321" y="33"/>
                      </a:lnTo>
                      <a:lnTo>
                        <a:pt x="319" y="33"/>
                      </a:lnTo>
                      <a:lnTo>
                        <a:pt x="319" y="33"/>
                      </a:lnTo>
                      <a:lnTo>
                        <a:pt x="319" y="35"/>
                      </a:lnTo>
                      <a:lnTo>
                        <a:pt x="319" y="35"/>
                      </a:lnTo>
                      <a:lnTo>
                        <a:pt x="321" y="35"/>
                      </a:lnTo>
                      <a:lnTo>
                        <a:pt x="324" y="35"/>
                      </a:lnTo>
                      <a:lnTo>
                        <a:pt x="328" y="33"/>
                      </a:lnTo>
                      <a:lnTo>
                        <a:pt x="331" y="33"/>
                      </a:lnTo>
                      <a:lnTo>
                        <a:pt x="336" y="26"/>
                      </a:lnTo>
                      <a:lnTo>
                        <a:pt x="336" y="26"/>
                      </a:lnTo>
                      <a:lnTo>
                        <a:pt x="340" y="26"/>
                      </a:lnTo>
                      <a:lnTo>
                        <a:pt x="343" y="31"/>
                      </a:lnTo>
                      <a:lnTo>
                        <a:pt x="345" y="31"/>
                      </a:lnTo>
                      <a:lnTo>
                        <a:pt x="347" y="31"/>
                      </a:lnTo>
                      <a:lnTo>
                        <a:pt x="345" y="26"/>
                      </a:lnTo>
                      <a:lnTo>
                        <a:pt x="345" y="21"/>
                      </a:lnTo>
                      <a:lnTo>
                        <a:pt x="343" y="19"/>
                      </a:lnTo>
                      <a:lnTo>
                        <a:pt x="343" y="16"/>
                      </a:lnTo>
                      <a:lnTo>
                        <a:pt x="347" y="19"/>
                      </a:lnTo>
                      <a:lnTo>
                        <a:pt x="347" y="19"/>
                      </a:lnTo>
                      <a:lnTo>
                        <a:pt x="350" y="21"/>
                      </a:lnTo>
                      <a:lnTo>
                        <a:pt x="352" y="19"/>
                      </a:lnTo>
                      <a:lnTo>
                        <a:pt x="352" y="19"/>
                      </a:lnTo>
                      <a:lnTo>
                        <a:pt x="352" y="19"/>
                      </a:lnTo>
                      <a:lnTo>
                        <a:pt x="350" y="14"/>
                      </a:lnTo>
                      <a:lnTo>
                        <a:pt x="354" y="14"/>
                      </a:lnTo>
                      <a:lnTo>
                        <a:pt x="364" y="12"/>
                      </a:lnTo>
                      <a:lnTo>
                        <a:pt x="366" y="12"/>
                      </a:lnTo>
                      <a:lnTo>
                        <a:pt x="371" y="7"/>
                      </a:lnTo>
                      <a:lnTo>
                        <a:pt x="373" y="7"/>
                      </a:lnTo>
                      <a:lnTo>
                        <a:pt x="397" y="0"/>
                      </a:lnTo>
                      <a:lnTo>
                        <a:pt x="404" y="0"/>
                      </a:lnTo>
                      <a:lnTo>
                        <a:pt x="404" y="7"/>
                      </a:lnTo>
                      <a:lnTo>
                        <a:pt x="409" y="9"/>
                      </a:lnTo>
                      <a:lnTo>
                        <a:pt x="414" y="12"/>
                      </a:lnTo>
                      <a:lnTo>
                        <a:pt x="416" y="16"/>
                      </a:lnTo>
                      <a:lnTo>
                        <a:pt x="421" y="16"/>
                      </a:lnTo>
                      <a:lnTo>
                        <a:pt x="442" y="21"/>
                      </a:lnTo>
                      <a:lnTo>
                        <a:pt x="442" y="24"/>
                      </a:lnTo>
                      <a:lnTo>
                        <a:pt x="444" y="26"/>
                      </a:lnTo>
                      <a:lnTo>
                        <a:pt x="444" y="28"/>
                      </a:lnTo>
                      <a:lnTo>
                        <a:pt x="442" y="33"/>
                      </a:lnTo>
                      <a:lnTo>
                        <a:pt x="442" y="33"/>
                      </a:lnTo>
                      <a:lnTo>
                        <a:pt x="440" y="33"/>
                      </a:lnTo>
                      <a:lnTo>
                        <a:pt x="437" y="33"/>
                      </a:lnTo>
                      <a:lnTo>
                        <a:pt x="435" y="31"/>
                      </a:lnTo>
                      <a:lnTo>
                        <a:pt x="433" y="31"/>
                      </a:lnTo>
                      <a:lnTo>
                        <a:pt x="430" y="28"/>
                      </a:lnTo>
                      <a:lnTo>
                        <a:pt x="428" y="31"/>
                      </a:lnTo>
                      <a:lnTo>
                        <a:pt x="428" y="33"/>
                      </a:lnTo>
                      <a:lnTo>
                        <a:pt x="425" y="35"/>
                      </a:lnTo>
                      <a:lnTo>
                        <a:pt x="421" y="38"/>
                      </a:lnTo>
                      <a:lnTo>
                        <a:pt x="425" y="40"/>
                      </a:lnTo>
                      <a:lnTo>
                        <a:pt x="430" y="45"/>
                      </a:lnTo>
                      <a:lnTo>
                        <a:pt x="433" y="47"/>
                      </a:lnTo>
                      <a:lnTo>
                        <a:pt x="437" y="38"/>
                      </a:lnTo>
                      <a:lnTo>
                        <a:pt x="440" y="45"/>
                      </a:lnTo>
                      <a:lnTo>
                        <a:pt x="444" y="45"/>
                      </a:lnTo>
                      <a:lnTo>
                        <a:pt x="454" y="42"/>
                      </a:lnTo>
                      <a:lnTo>
                        <a:pt x="459" y="42"/>
                      </a:lnTo>
                      <a:lnTo>
                        <a:pt x="473" y="50"/>
                      </a:lnTo>
                      <a:lnTo>
                        <a:pt x="492" y="52"/>
                      </a:lnTo>
                      <a:lnTo>
                        <a:pt x="506" y="59"/>
                      </a:lnTo>
                      <a:lnTo>
                        <a:pt x="511" y="59"/>
                      </a:lnTo>
                      <a:lnTo>
                        <a:pt x="513" y="61"/>
                      </a:lnTo>
                      <a:lnTo>
                        <a:pt x="520" y="71"/>
                      </a:lnTo>
                      <a:lnTo>
                        <a:pt x="527" y="73"/>
                      </a:lnTo>
                      <a:lnTo>
                        <a:pt x="527" y="83"/>
                      </a:lnTo>
                      <a:lnTo>
                        <a:pt x="527" y="97"/>
                      </a:lnTo>
                      <a:lnTo>
                        <a:pt x="525" y="99"/>
                      </a:lnTo>
                      <a:lnTo>
                        <a:pt x="522" y="102"/>
                      </a:lnTo>
                      <a:lnTo>
                        <a:pt x="511" y="109"/>
                      </a:lnTo>
                      <a:lnTo>
                        <a:pt x="506" y="109"/>
                      </a:lnTo>
                      <a:lnTo>
                        <a:pt x="499" y="106"/>
                      </a:lnTo>
                      <a:lnTo>
                        <a:pt x="492" y="106"/>
                      </a:lnTo>
                      <a:lnTo>
                        <a:pt x="473" y="104"/>
                      </a:lnTo>
                      <a:lnTo>
                        <a:pt x="468" y="106"/>
                      </a:lnTo>
                      <a:lnTo>
                        <a:pt x="466" y="109"/>
                      </a:lnTo>
                      <a:lnTo>
                        <a:pt x="437" y="128"/>
                      </a:lnTo>
                      <a:lnTo>
                        <a:pt x="435" y="130"/>
                      </a:lnTo>
                      <a:lnTo>
                        <a:pt x="433" y="135"/>
                      </a:lnTo>
                      <a:lnTo>
                        <a:pt x="435" y="137"/>
                      </a:lnTo>
                      <a:lnTo>
                        <a:pt x="435" y="142"/>
                      </a:lnTo>
                      <a:lnTo>
                        <a:pt x="435" y="144"/>
                      </a:lnTo>
                      <a:lnTo>
                        <a:pt x="435" y="147"/>
                      </a:lnTo>
                      <a:lnTo>
                        <a:pt x="435" y="151"/>
                      </a:lnTo>
                      <a:lnTo>
                        <a:pt x="435" y="154"/>
                      </a:lnTo>
                      <a:lnTo>
                        <a:pt x="437" y="156"/>
                      </a:lnTo>
                      <a:lnTo>
                        <a:pt x="437" y="166"/>
                      </a:lnTo>
                      <a:lnTo>
                        <a:pt x="440" y="170"/>
                      </a:lnTo>
                      <a:lnTo>
                        <a:pt x="430" y="170"/>
                      </a:lnTo>
                      <a:lnTo>
                        <a:pt x="421" y="170"/>
                      </a:lnTo>
                      <a:lnTo>
                        <a:pt x="416" y="170"/>
                      </a:lnTo>
                      <a:lnTo>
                        <a:pt x="409" y="168"/>
                      </a:lnTo>
                      <a:lnTo>
                        <a:pt x="402" y="163"/>
                      </a:lnTo>
                      <a:lnTo>
                        <a:pt x="392" y="161"/>
                      </a:lnTo>
                      <a:lnTo>
                        <a:pt x="383" y="158"/>
                      </a:lnTo>
                      <a:lnTo>
                        <a:pt x="381" y="158"/>
                      </a:lnTo>
                      <a:lnTo>
                        <a:pt x="376" y="154"/>
                      </a:lnTo>
                      <a:lnTo>
                        <a:pt x="373" y="151"/>
                      </a:lnTo>
                      <a:lnTo>
                        <a:pt x="369" y="154"/>
                      </a:lnTo>
                      <a:lnTo>
                        <a:pt x="364" y="156"/>
                      </a:lnTo>
                      <a:lnTo>
                        <a:pt x="359" y="161"/>
                      </a:lnTo>
                      <a:lnTo>
                        <a:pt x="350" y="173"/>
                      </a:lnTo>
                      <a:lnTo>
                        <a:pt x="345" y="177"/>
                      </a:lnTo>
                      <a:lnTo>
                        <a:pt x="343" y="180"/>
                      </a:lnTo>
                      <a:lnTo>
                        <a:pt x="336" y="182"/>
                      </a:lnTo>
                      <a:lnTo>
                        <a:pt x="331" y="187"/>
                      </a:lnTo>
                      <a:lnTo>
                        <a:pt x="328" y="187"/>
                      </a:lnTo>
                      <a:lnTo>
                        <a:pt x="326" y="187"/>
                      </a:lnTo>
                      <a:lnTo>
                        <a:pt x="317" y="187"/>
                      </a:lnTo>
                      <a:lnTo>
                        <a:pt x="314" y="187"/>
                      </a:lnTo>
                      <a:lnTo>
                        <a:pt x="312" y="187"/>
                      </a:lnTo>
                      <a:lnTo>
                        <a:pt x="310" y="189"/>
                      </a:lnTo>
                      <a:lnTo>
                        <a:pt x="310" y="192"/>
                      </a:lnTo>
                      <a:lnTo>
                        <a:pt x="307" y="196"/>
                      </a:lnTo>
                      <a:lnTo>
                        <a:pt x="307" y="201"/>
                      </a:lnTo>
                      <a:lnTo>
                        <a:pt x="302" y="203"/>
                      </a:lnTo>
                      <a:lnTo>
                        <a:pt x="300" y="206"/>
                      </a:lnTo>
                      <a:lnTo>
                        <a:pt x="295" y="208"/>
                      </a:lnTo>
                      <a:lnTo>
                        <a:pt x="291" y="211"/>
                      </a:lnTo>
                      <a:lnTo>
                        <a:pt x="284" y="218"/>
                      </a:lnTo>
                      <a:lnTo>
                        <a:pt x="276" y="220"/>
                      </a:lnTo>
                      <a:lnTo>
                        <a:pt x="274" y="222"/>
                      </a:lnTo>
                      <a:lnTo>
                        <a:pt x="272" y="222"/>
                      </a:lnTo>
                      <a:lnTo>
                        <a:pt x="272" y="225"/>
                      </a:lnTo>
                      <a:lnTo>
                        <a:pt x="269" y="230"/>
                      </a:lnTo>
                      <a:lnTo>
                        <a:pt x="260" y="248"/>
                      </a:lnTo>
                      <a:lnTo>
                        <a:pt x="260" y="251"/>
                      </a:lnTo>
                      <a:lnTo>
                        <a:pt x="260" y="256"/>
                      </a:lnTo>
                      <a:lnTo>
                        <a:pt x="260" y="258"/>
                      </a:lnTo>
                      <a:lnTo>
                        <a:pt x="262" y="260"/>
                      </a:lnTo>
                      <a:lnTo>
                        <a:pt x="265" y="263"/>
                      </a:lnTo>
                      <a:lnTo>
                        <a:pt x="269" y="265"/>
                      </a:lnTo>
                      <a:lnTo>
                        <a:pt x="272" y="265"/>
                      </a:lnTo>
                      <a:lnTo>
                        <a:pt x="276" y="263"/>
                      </a:lnTo>
                      <a:lnTo>
                        <a:pt x="286" y="258"/>
                      </a:lnTo>
                      <a:lnTo>
                        <a:pt x="288" y="256"/>
                      </a:lnTo>
                      <a:lnTo>
                        <a:pt x="291" y="251"/>
                      </a:lnTo>
                      <a:lnTo>
                        <a:pt x="293" y="248"/>
                      </a:lnTo>
                      <a:lnTo>
                        <a:pt x="295" y="248"/>
                      </a:lnTo>
                      <a:lnTo>
                        <a:pt x="298" y="246"/>
                      </a:lnTo>
                      <a:lnTo>
                        <a:pt x="300" y="248"/>
                      </a:lnTo>
                      <a:lnTo>
                        <a:pt x="302" y="251"/>
                      </a:lnTo>
                      <a:lnTo>
                        <a:pt x="305" y="253"/>
                      </a:lnTo>
                      <a:lnTo>
                        <a:pt x="307" y="256"/>
                      </a:lnTo>
                      <a:lnTo>
                        <a:pt x="307" y="258"/>
                      </a:lnTo>
                      <a:lnTo>
                        <a:pt x="305" y="263"/>
                      </a:lnTo>
                      <a:lnTo>
                        <a:pt x="295" y="267"/>
                      </a:lnTo>
                      <a:lnTo>
                        <a:pt x="286" y="267"/>
                      </a:lnTo>
                      <a:lnTo>
                        <a:pt x="286" y="270"/>
                      </a:lnTo>
                      <a:lnTo>
                        <a:pt x="286" y="272"/>
                      </a:lnTo>
                      <a:lnTo>
                        <a:pt x="284" y="272"/>
                      </a:lnTo>
                      <a:lnTo>
                        <a:pt x="284" y="274"/>
                      </a:lnTo>
                      <a:lnTo>
                        <a:pt x="284" y="279"/>
                      </a:lnTo>
                      <a:lnTo>
                        <a:pt x="284" y="284"/>
                      </a:lnTo>
                      <a:lnTo>
                        <a:pt x="284" y="286"/>
                      </a:lnTo>
                      <a:lnTo>
                        <a:pt x="286" y="289"/>
                      </a:lnTo>
                      <a:lnTo>
                        <a:pt x="288" y="289"/>
                      </a:lnTo>
                      <a:lnTo>
                        <a:pt x="293" y="286"/>
                      </a:lnTo>
                      <a:lnTo>
                        <a:pt x="295" y="282"/>
                      </a:lnTo>
                      <a:lnTo>
                        <a:pt x="298" y="279"/>
                      </a:lnTo>
                      <a:lnTo>
                        <a:pt x="300" y="277"/>
                      </a:lnTo>
                      <a:lnTo>
                        <a:pt x="305" y="277"/>
                      </a:lnTo>
                      <a:lnTo>
                        <a:pt x="307" y="279"/>
                      </a:lnTo>
                      <a:lnTo>
                        <a:pt x="307" y="282"/>
                      </a:lnTo>
                      <a:lnTo>
                        <a:pt x="307" y="286"/>
                      </a:lnTo>
                      <a:lnTo>
                        <a:pt x="307" y="291"/>
                      </a:lnTo>
                      <a:lnTo>
                        <a:pt x="307" y="293"/>
                      </a:lnTo>
                      <a:lnTo>
                        <a:pt x="310" y="298"/>
                      </a:lnTo>
                      <a:lnTo>
                        <a:pt x="310" y="301"/>
                      </a:lnTo>
                      <a:lnTo>
                        <a:pt x="312" y="303"/>
                      </a:lnTo>
                      <a:lnTo>
                        <a:pt x="310" y="305"/>
                      </a:lnTo>
                      <a:lnTo>
                        <a:pt x="310" y="310"/>
                      </a:lnTo>
                      <a:lnTo>
                        <a:pt x="305" y="310"/>
                      </a:lnTo>
                      <a:lnTo>
                        <a:pt x="295" y="310"/>
                      </a:lnTo>
                      <a:lnTo>
                        <a:pt x="288" y="310"/>
                      </a:lnTo>
                      <a:lnTo>
                        <a:pt x="279" y="319"/>
                      </a:lnTo>
                      <a:lnTo>
                        <a:pt x="274" y="322"/>
                      </a:lnTo>
                      <a:lnTo>
                        <a:pt x="267" y="324"/>
                      </a:lnTo>
                      <a:lnTo>
                        <a:pt x="262" y="324"/>
                      </a:lnTo>
                      <a:lnTo>
                        <a:pt x="253" y="322"/>
                      </a:lnTo>
                      <a:lnTo>
                        <a:pt x="253" y="315"/>
                      </a:lnTo>
                      <a:lnTo>
                        <a:pt x="253" y="310"/>
                      </a:lnTo>
                      <a:lnTo>
                        <a:pt x="253" y="301"/>
                      </a:lnTo>
                      <a:lnTo>
                        <a:pt x="253" y="298"/>
                      </a:lnTo>
                      <a:lnTo>
                        <a:pt x="253" y="298"/>
                      </a:lnTo>
                      <a:lnTo>
                        <a:pt x="250" y="298"/>
                      </a:lnTo>
                      <a:lnTo>
                        <a:pt x="248" y="301"/>
                      </a:lnTo>
                      <a:lnTo>
                        <a:pt x="236" y="319"/>
                      </a:lnTo>
                      <a:lnTo>
                        <a:pt x="224" y="322"/>
                      </a:lnTo>
                      <a:lnTo>
                        <a:pt x="222" y="317"/>
                      </a:lnTo>
                      <a:lnTo>
                        <a:pt x="220" y="315"/>
                      </a:lnTo>
                      <a:lnTo>
                        <a:pt x="217" y="312"/>
                      </a:lnTo>
                      <a:lnTo>
                        <a:pt x="215" y="310"/>
                      </a:lnTo>
                      <a:lnTo>
                        <a:pt x="205" y="310"/>
                      </a:lnTo>
                      <a:lnTo>
                        <a:pt x="203" y="308"/>
                      </a:lnTo>
                      <a:lnTo>
                        <a:pt x="196" y="303"/>
                      </a:lnTo>
                      <a:lnTo>
                        <a:pt x="196" y="301"/>
                      </a:lnTo>
                      <a:lnTo>
                        <a:pt x="194" y="298"/>
                      </a:lnTo>
                      <a:lnTo>
                        <a:pt x="196" y="296"/>
                      </a:lnTo>
                      <a:lnTo>
                        <a:pt x="198" y="293"/>
                      </a:lnTo>
                      <a:lnTo>
                        <a:pt x="203" y="291"/>
                      </a:lnTo>
                      <a:lnTo>
                        <a:pt x="205" y="291"/>
                      </a:lnTo>
                      <a:lnTo>
                        <a:pt x="208" y="291"/>
                      </a:lnTo>
                      <a:lnTo>
                        <a:pt x="210" y="289"/>
                      </a:lnTo>
                      <a:lnTo>
                        <a:pt x="213" y="286"/>
                      </a:lnTo>
                      <a:lnTo>
                        <a:pt x="213" y="284"/>
                      </a:lnTo>
                      <a:lnTo>
                        <a:pt x="210" y="282"/>
                      </a:lnTo>
                      <a:lnTo>
                        <a:pt x="208" y="279"/>
                      </a:lnTo>
                      <a:lnTo>
                        <a:pt x="198" y="282"/>
                      </a:lnTo>
                      <a:lnTo>
                        <a:pt x="196" y="282"/>
                      </a:lnTo>
                      <a:lnTo>
                        <a:pt x="191" y="286"/>
                      </a:lnTo>
                      <a:lnTo>
                        <a:pt x="191" y="286"/>
                      </a:lnTo>
                      <a:lnTo>
                        <a:pt x="189" y="286"/>
                      </a:lnTo>
                      <a:lnTo>
                        <a:pt x="187" y="286"/>
                      </a:lnTo>
                      <a:lnTo>
                        <a:pt x="184" y="284"/>
                      </a:lnTo>
                      <a:lnTo>
                        <a:pt x="184" y="282"/>
                      </a:lnTo>
                      <a:lnTo>
                        <a:pt x="184" y="279"/>
                      </a:lnTo>
                      <a:lnTo>
                        <a:pt x="184" y="277"/>
                      </a:lnTo>
                      <a:lnTo>
                        <a:pt x="184" y="274"/>
                      </a:lnTo>
                      <a:lnTo>
                        <a:pt x="184" y="270"/>
                      </a:lnTo>
                      <a:lnTo>
                        <a:pt x="182" y="267"/>
                      </a:lnTo>
                      <a:lnTo>
                        <a:pt x="182" y="265"/>
                      </a:lnTo>
                      <a:lnTo>
                        <a:pt x="182" y="260"/>
                      </a:lnTo>
                      <a:lnTo>
                        <a:pt x="182" y="256"/>
                      </a:lnTo>
                      <a:lnTo>
                        <a:pt x="179" y="248"/>
                      </a:lnTo>
                      <a:lnTo>
                        <a:pt x="182" y="246"/>
                      </a:lnTo>
                      <a:lnTo>
                        <a:pt x="182" y="244"/>
                      </a:lnTo>
                      <a:lnTo>
                        <a:pt x="182" y="239"/>
                      </a:lnTo>
                      <a:lnTo>
                        <a:pt x="177" y="237"/>
                      </a:lnTo>
                      <a:lnTo>
                        <a:pt x="146" y="222"/>
                      </a:lnTo>
                      <a:lnTo>
                        <a:pt x="142" y="220"/>
                      </a:lnTo>
                      <a:lnTo>
                        <a:pt x="139" y="218"/>
                      </a:lnTo>
                      <a:lnTo>
                        <a:pt x="139" y="215"/>
                      </a:lnTo>
                      <a:lnTo>
                        <a:pt x="137" y="213"/>
                      </a:lnTo>
                      <a:lnTo>
                        <a:pt x="132" y="201"/>
                      </a:lnTo>
                      <a:lnTo>
                        <a:pt x="130" y="199"/>
                      </a:lnTo>
                      <a:lnTo>
                        <a:pt x="123" y="194"/>
                      </a:lnTo>
                      <a:lnTo>
                        <a:pt x="118" y="194"/>
                      </a:lnTo>
                      <a:lnTo>
                        <a:pt x="113" y="194"/>
                      </a:lnTo>
                      <a:lnTo>
                        <a:pt x="108" y="196"/>
                      </a:lnTo>
                      <a:lnTo>
                        <a:pt x="104" y="199"/>
                      </a:lnTo>
                      <a:lnTo>
                        <a:pt x="99" y="196"/>
                      </a:lnTo>
                      <a:lnTo>
                        <a:pt x="97" y="199"/>
                      </a:lnTo>
                      <a:lnTo>
                        <a:pt x="85" y="203"/>
                      </a:lnTo>
                      <a:lnTo>
                        <a:pt x="80" y="203"/>
                      </a:lnTo>
                      <a:lnTo>
                        <a:pt x="71" y="201"/>
                      </a:lnTo>
                      <a:lnTo>
                        <a:pt x="59" y="203"/>
                      </a:lnTo>
                      <a:lnTo>
                        <a:pt x="42" y="203"/>
                      </a:lnTo>
                      <a:lnTo>
                        <a:pt x="37" y="203"/>
                      </a:lnTo>
                      <a:lnTo>
                        <a:pt x="30" y="203"/>
                      </a:lnTo>
                      <a:lnTo>
                        <a:pt x="28" y="192"/>
                      </a:lnTo>
                      <a:lnTo>
                        <a:pt x="28" y="189"/>
                      </a:lnTo>
                      <a:lnTo>
                        <a:pt x="21" y="182"/>
                      </a:lnTo>
                      <a:lnTo>
                        <a:pt x="21" y="180"/>
                      </a:lnTo>
                      <a:lnTo>
                        <a:pt x="19" y="175"/>
                      </a:lnTo>
                      <a:lnTo>
                        <a:pt x="7" y="168"/>
                      </a:lnTo>
                      <a:lnTo>
                        <a:pt x="4" y="166"/>
                      </a:lnTo>
                      <a:lnTo>
                        <a:pt x="2" y="163"/>
                      </a:lnTo>
                      <a:lnTo>
                        <a:pt x="0" y="156"/>
                      </a:lnTo>
                      <a:lnTo>
                        <a:pt x="0" y="151"/>
                      </a:lnTo>
                      <a:lnTo>
                        <a:pt x="2" y="128"/>
                      </a:lnTo>
                      <a:lnTo>
                        <a:pt x="7" y="128"/>
                      </a:lnTo>
                      <a:lnTo>
                        <a:pt x="16" y="128"/>
                      </a:lnTo>
                      <a:lnTo>
                        <a:pt x="19" y="128"/>
                      </a:lnTo>
                      <a:lnTo>
                        <a:pt x="21" y="125"/>
                      </a:lnTo>
                      <a:lnTo>
                        <a:pt x="28" y="128"/>
                      </a:lnTo>
                      <a:lnTo>
                        <a:pt x="30" y="128"/>
                      </a:lnTo>
                      <a:lnTo>
                        <a:pt x="33" y="125"/>
                      </a:lnTo>
                      <a:lnTo>
                        <a:pt x="35" y="121"/>
                      </a:lnTo>
                      <a:lnTo>
                        <a:pt x="35" y="118"/>
                      </a:lnTo>
                      <a:lnTo>
                        <a:pt x="35" y="114"/>
                      </a:lnTo>
                      <a:lnTo>
                        <a:pt x="37" y="111"/>
                      </a:lnTo>
                      <a:lnTo>
                        <a:pt x="37" y="109"/>
                      </a:lnTo>
                      <a:lnTo>
                        <a:pt x="37" y="104"/>
                      </a:lnTo>
                      <a:lnTo>
                        <a:pt x="37" y="99"/>
                      </a:lnTo>
                      <a:lnTo>
                        <a:pt x="40" y="97"/>
                      </a:lnTo>
                      <a:lnTo>
                        <a:pt x="45" y="97"/>
                      </a:lnTo>
                      <a:lnTo>
                        <a:pt x="47" y="95"/>
                      </a:lnTo>
                      <a:lnTo>
                        <a:pt x="49" y="95"/>
                      </a:lnTo>
                      <a:lnTo>
                        <a:pt x="54" y="95"/>
                      </a:lnTo>
                      <a:lnTo>
                        <a:pt x="56" y="97"/>
                      </a:lnTo>
                      <a:lnTo>
                        <a:pt x="63" y="97"/>
                      </a:lnTo>
                      <a:lnTo>
                        <a:pt x="66" y="95"/>
                      </a:lnTo>
                      <a:lnTo>
                        <a:pt x="68" y="92"/>
                      </a:lnTo>
                      <a:lnTo>
                        <a:pt x="68" y="90"/>
                      </a:lnTo>
                      <a:lnTo>
                        <a:pt x="71" y="90"/>
                      </a:lnTo>
                      <a:lnTo>
                        <a:pt x="75" y="85"/>
                      </a:lnTo>
                      <a:lnTo>
                        <a:pt x="80" y="85"/>
                      </a:lnTo>
                      <a:lnTo>
                        <a:pt x="82" y="85"/>
                      </a:lnTo>
                      <a:lnTo>
                        <a:pt x="87" y="87"/>
                      </a:lnTo>
                      <a:lnTo>
                        <a:pt x="90" y="90"/>
                      </a:lnTo>
                      <a:lnTo>
                        <a:pt x="92" y="95"/>
                      </a:lnTo>
                      <a:lnTo>
                        <a:pt x="94" y="97"/>
                      </a:lnTo>
                      <a:lnTo>
                        <a:pt x="97" y="95"/>
                      </a:lnTo>
                      <a:lnTo>
                        <a:pt x="99" y="95"/>
                      </a:lnTo>
                      <a:lnTo>
                        <a:pt x="99" y="92"/>
                      </a:lnTo>
                      <a:lnTo>
                        <a:pt x="101" y="87"/>
                      </a:lnTo>
                      <a:lnTo>
                        <a:pt x="101" y="83"/>
                      </a:lnTo>
                      <a:lnTo>
                        <a:pt x="101" y="78"/>
                      </a:lnTo>
                      <a:lnTo>
                        <a:pt x="99" y="69"/>
                      </a:lnTo>
                      <a:lnTo>
                        <a:pt x="97" y="69"/>
                      </a:lnTo>
                      <a:lnTo>
                        <a:pt x="97" y="66"/>
                      </a:lnTo>
                      <a:lnTo>
                        <a:pt x="99" y="61"/>
                      </a:lnTo>
                      <a:lnTo>
                        <a:pt x="101" y="57"/>
                      </a:lnTo>
                      <a:lnTo>
                        <a:pt x="106" y="5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" name="Freeform 47">
                  <a:extLst>
                    <a:ext uri="{FF2B5EF4-FFF2-40B4-BE49-F238E27FC236}">
                      <a16:creationId xmlns:a16="http://schemas.microsoft.com/office/drawing/2014/main" id="{2015D520-3AF9-4F3D-99F9-D1D30AA2A8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2000" y="809625"/>
                  <a:ext cx="1982391" cy="1590675"/>
                </a:xfrm>
                <a:custGeom>
                  <a:avLst/>
                  <a:gdLst>
                    <a:gd name="T0" fmla="*/ 19 w 1665"/>
                    <a:gd name="T1" fmla="*/ 1080 h 1336"/>
                    <a:gd name="T2" fmla="*/ 19 w 1665"/>
                    <a:gd name="T3" fmla="*/ 928 h 1336"/>
                    <a:gd name="T4" fmla="*/ 132 w 1665"/>
                    <a:gd name="T5" fmla="*/ 801 h 1336"/>
                    <a:gd name="T6" fmla="*/ 239 w 1665"/>
                    <a:gd name="T7" fmla="*/ 704 h 1336"/>
                    <a:gd name="T8" fmla="*/ 147 w 1665"/>
                    <a:gd name="T9" fmla="*/ 592 h 1336"/>
                    <a:gd name="T10" fmla="*/ 21 w 1665"/>
                    <a:gd name="T11" fmla="*/ 495 h 1336"/>
                    <a:gd name="T12" fmla="*/ 40 w 1665"/>
                    <a:gd name="T13" fmla="*/ 412 h 1336"/>
                    <a:gd name="T14" fmla="*/ 111 w 1665"/>
                    <a:gd name="T15" fmla="*/ 337 h 1336"/>
                    <a:gd name="T16" fmla="*/ 40 w 1665"/>
                    <a:gd name="T17" fmla="*/ 268 h 1336"/>
                    <a:gd name="T18" fmla="*/ 38 w 1665"/>
                    <a:gd name="T19" fmla="*/ 171 h 1336"/>
                    <a:gd name="T20" fmla="*/ 123 w 1665"/>
                    <a:gd name="T21" fmla="*/ 105 h 1336"/>
                    <a:gd name="T22" fmla="*/ 213 w 1665"/>
                    <a:gd name="T23" fmla="*/ 74 h 1336"/>
                    <a:gd name="T24" fmla="*/ 296 w 1665"/>
                    <a:gd name="T25" fmla="*/ 64 h 1336"/>
                    <a:gd name="T26" fmla="*/ 378 w 1665"/>
                    <a:gd name="T27" fmla="*/ 71 h 1336"/>
                    <a:gd name="T28" fmla="*/ 447 w 1665"/>
                    <a:gd name="T29" fmla="*/ 69 h 1336"/>
                    <a:gd name="T30" fmla="*/ 549 w 1665"/>
                    <a:gd name="T31" fmla="*/ 69 h 1336"/>
                    <a:gd name="T32" fmla="*/ 686 w 1665"/>
                    <a:gd name="T33" fmla="*/ 12 h 1336"/>
                    <a:gd name="T34" fmla="*/ 800 w 1665"/>
                    <a:gd name="T35" fmla="*/ 95 h 1336"/>
                    <a:gd name="T36" fmla="*/ 911 w 1665"/>
                    <a:gd name="T37" fmla="*/ 150 h 1336"/>
                    <a:gd name="T38" fmla="*/ 934 w 1665"/>
                    <a:gd name="T39" fmla="*/ 185 h 1336"/>
                    <a:gd name="T40" fmla="*/ 982 w 1665"/>
                    <a:gd name="T41" fmla="*/ 216 h 1336"/>
                    <a:gd name="T42" fmla="*/ 1022 w 1665"/>
                    <a:gd name="T43" fmla="*/ 180 h 1336"/>
                    <a:gd name="T44" fmla="*/ 1017 w 1665"/>
                    <a:gd name="T45" fmla="*/ 150 h 1336"/>
                    <a:gd name="T46" fmla="*/ 1036 w 1665"/>
                    <a:gd name="T47" fmla="*/ 90 h 1336"/>
                    <a:gd name="T48" fmla="*/ 1138 w 1665"/>
                    <a:gd name="T49" fmla="*/ 62 h 1336"/>
                    <a:gd name="T50" fmla="*/ 1247 w 1665"/>
                    <a:gd name="T51" fmla="*/ 79 h 1336"/>
                    <a:gd name="T52" fmla="*/ 1299 w 1665"/>
                    <a:gd name="T53" fmla="*/ 121 h 1336"/>
                    <a:gd name="T54" fmla="*/ 1294 w 1665"/>
                    <a:gd name="T55" fmla="*/ 164 h 1336"/>
                    <a:gd name="T56" fmla="*/ 1216 w 1665"/>
                    <a:gd name="T57" fmla="*/ 164 h 1336"/>
                    <a:gd name="T58" fmla="*/ 1259 w 1665"/>
                    <a:gd name="T59" fmla="*/ 176 h 1336"/>
                    <a:gd name="T60" fmla="*/ 1299 w 1665"/>
                    <a:gd name="T61" fmla="*/ 240 h 1336"/>
                    <a:gd name="T62" fmla="*/ 1254 w 1665"/>
                    <a:gd name="T63" fmla="*/ 325 h 1336"/>
                    <a:gd name="T64" fmla="*/ 1270 w 1665"/>
                    <a:gd name="T65" fmla="*/ 391 h 1336"/>
                    <a:gd name="T66" fmla="*/ 1256 w 1665"/>
                    <a:gd name="T67" fmla="*/ 488 h 1336"/>
                    <a:gd name="T68" fmla="*/ 1322 w 1665"/>
                    <a:gd name="T69" fmla="*/ 552 h 1336"/>
                    <a:gd name="T70" fmla="*/ 1367 w 1665"/>
                    <a:gd name="T71" fmla="*/ 535 h 1336"/>
                    <a:gd name="T72" fmla="*/ 1429 w 1665"/>
                    <a:gd name="T73" fmla="*/ 543 h 1336"/>
                    <a:gd name="T74" fmla="*/ 1514 w 1665"/>
                    <a:gd name="T75" fmla="*/ 519 h 1336"/>
                    <a:gd name="T76" fmla="*/ 1566 w 1665"/>
                    <a:gd name="T77" fmla="*/ 564 h 1336"/>
                    <a:gd name="T78" fmla="*/ 1644 w 1665"/>
                    <a:gd name="T79" fmla="*/ 588 h 1336"/>
                    <a:gd name="T80" fmla="*/ 1658 w 1665"/>
                    <a:gd name="T81" fmla="*/ 708 h 1336"/>
                    <a:gd name="T82" fmla="*/ 1599 w 1665"/>
                    <a:gd name="T83" fmla="*/ 749 h 1336"/>
                    <a:gd name="T84" fmla="*/ 1580 w 1665"/>
                    <a:gd name="T85" fmla="*/ 815 h 1336"/>
                    <a:gd name="T86" fmla="*/ 1540 w 1665"/>
                    <a:gd name="T87" fmla="*/ 874 h 1336"/>
                    <a:gd name="T88" fmla="*/ 1561 w 1665"/>
                    <a:gd name="T89" fmla="*/ 952 h 1336"/>
                    <a:gd name="T90" fmla="*/ 1455 w 1665"/>
                    <a:gd name="T91" fmla="*/ 962 h 1336"/>
                    <a:gd name="T92" fmla="*/ 1405 w 1665"/>
                    <a:gd name="T93" fmla="*/ 917 h 1336"/>
                    <a:gd name="T94" fmla="*/ 1358 w 1665"/>
                    <a:gd name="T95" fmla="*/ 869 h 1336"/>
                    <a:gd name="T96" fmla="*/ 1277 w 1665"/>
                    <a:gd name="T97" fmla="*/ 862 h 1336"/>
                    <a:gd name="T98" fmla="*/ 1095 w 1665"/>
                    <a:gd name="T99" fmla="*/ 907 h 1336"/>
                    <a:gd name="T100" fmla="*/ 960 w 1665"/>
                    <a:gd name="T101" fmla="*/ 1009 h 1336"/>
                    <a:gd name="T102" fmla="*/ 913 w 1665"/>
                    <a:gd name="T103" fmla="*/ 1066 h 1336"/>
                    <a:gd name="T104" fmla="*/ 845 w 1665"/>
                    <a:gd name="T105" fmla="*/ 1132 h 1336"/>
                    <a:gd name="T106" fmla="*/ 828 w 1665"/>
                    <a:gd name="T107" fmla="*/ 1205 h 1336"/>
                    <a:gd name="T108" fmla="*/ 781 w 1665"/>
                    <a:gd name="T109" fmla="*/ 1250 h 1336"/>
                    <a:gd name="T110" fmla="*/ 712 w 1665"/>
                    <a:gd name="T111" fmla="*/ 1295 h 1336"/>
                    <a:gd name="T112" fmla="*/ 636 w 1665"/>
                    <a:gd name="T113" fmla="*/ 1305 h 1336"/>
                    <a:gd name="T114" fmla="*/ 554 w 1665"/>
                    <a:gd name="T115" fmla="*/ 1336 h 1336"/>
                    <a:gd name="T116" fmla="*/ 445 w 1665"/>
                    <a:gd name="T117" fmla="*/ 1281 h 1336"/>
                    <a:gd name="T118" fmla="*/ 324 w 1665"/>
                    <a:gd name="T119" fmla="*/ 1222 h 1336"/>
                    <a:gd name="T120" fmla="*/ 260 w 1665"/>
                    <a:gd name="T121" fmla="*/ 1191 h 1336"/>
                    <a:gd name="T122" fmla="*/ 182 w 1665"/>
                    <a:gd name="T123" fmla="*/ 1158 h 1336"/>
                    <a:gd name="T124" fmla="*/ 102 w 1665"/>
                    <a:gd name="T125" fmla="*/ 1220 h 1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665" h="1336">
                      <a:moveTo>
                        <a:pt x="7" y="1224"/>
                      </a:moveTo>
                      <a:lnTo>
                        <a:pt x="7" y="1224"/>
                      </a:lnTo>
                      <a:lnTo>
                        <a:pt x="2" y="1217"/>
                      </a:lnTo>
                      <a:lnTo>
                        <a:pt x="0" y="1213"/>
                      </a:lnTo>
                      <a:lnTo>
                        <a:pt x="0" y="1210"/>
                      </a:lnTo>
                      <a:lnTo>
                        <a:pt x="0" y="1205"/>
                      </a:lnTo>
                      <a:lnTo>
                        <a:pt x="2" y="1205"/>
                      </a:lnTo>
                      <a:lnTo>
                        <a:pt x="19" y="1196"/>
                      </a:lnTo>
                      <a:lnTo>
                        <a:pt x="21" y="1194"/>
                      </a:lnTo>
                      <a:lnTo>
                        <a:pt x="28" y="1182"/>
                      </a:lnTo>
                      <a:lnTo>
                        <a:pt x="17" y="1172"/>
                      </a:lnTo>
                      <a:lnTo>
                        <a:pt x="12" y="1158"/>
                      </a:lnTo>
                      <a:lnTo>
                        <a:pt x="9" y="1144"/>
                      </a:lnTo>
                      <a:lnTo>
                        <a:pt x="17" y="1130"/>
                      </a:lnTo>
                      <a:lnTo>
                        <a:pt x="26" y="1120"/>
                      </a:lnTo>
                      <a:lnTo>
                        <a:pt x="26" y="1116"/>
                      </a:lnTo>
                      <a:lnTo>
                        <a:pt x="26" y="1108"/>
                      </a:lnTo>
                      <a:lnTo>
                        <a:pt x="24" y="1101"/>
                      </a:lnTo>
                      <a:lnTo>
                        <a:pt x="19" y="1097"/>
                      </a:lnTo>
                      <a:lnTo>
                        <a:pt x="17" y="1092"/>
                      </a:lnTo>
                      <a:lnTo>
                        <a:pt x="17" y="1085"/>
                      </a:lnTo>
                      <a:lnTo>
                        <a:pt x="19" y="1080"/>
                      </a:lnTo>
                      <a:lnTo>
                        <a:pt x="28" y="1066"/>
                      </a:lnTo>
                      <a:lnTo>
                        <a:pt x="31" y="1059"/>
                      </a:lnTo>
                      <a:lnTo>
                        <a:pt x="31" y="1054"/>
                      </a:lnTo>
                      <a:lnTo>
                        <a:pt x="31" y="1047"/>
                      </a:lnTo>
                      <a:lnTo>
                        <a:pt x="28" y="1033"/>
                      </a:lnTo>
                      <a:lnTo>
                        <a:pt x="26" y="1018"/>
                      </a:lnTo>
                      <a:lnTo>
                        <a:pt x="26" y="1011"/>
                      </a:lnTo>
                      <a:lnTo>
                        <a:pt x="26" y="1002"/>
                      </a:lnTo>
                      <a:lnTo>
                        <a:pt x="28" y="1000"/>
                      </a:lnTo>
                      <a:lnTo>
                        <a:pt x="28" y="997"/>
                      </a:lnTo>
                      <a:lnTo>
                        <a:pt x="28" y="995"/>
                      </a:lnTo>
                      <a:lnTo>
                        <a:pt x="28" y="990"/>
                      </a:lnTo>
                      <a:lnTo>
                        <a:pt x="28" y="988"/>
                      </a:lnTo>
                      <a:lnTo>
                        <a:pt x="31" y="976"/>
                      </a:lnTo>
                      <a:lnTo>
                        <a:pt x="35" y="976"/>
                      </a:lnTo>
                      <a:lnTo>
                        <a:pt x="38" y="969"/>
                      </a:lnTo>
                      <a:lnTo>
                        <a:pt x="35" y="964"/>
                      </a:lnTo>
                      <a:lnTo>
                        <a:pt x="33" y="962"/>
                      </a:lnTo>
                      <a:lnTo>
                        <a:pt x="28" y="959"/>
                      </a:lnTo>
                      <a:lnTo>
                        <a:pt x="26" y="955"/>
                      </a:lnTo>
                      <a:lnTo>
                        <a:pt x="24" y="947"/>
                      </a:lnTo>
                      <a:lnTo>
                        <a:pt x="19" y="928"/>
                      </a:lnTo>
                      <a:lnTo>
                        <a:pt x="14" y="921"/>
                      </a:lnTo>
                      <a:lnTo>
                        <a:pt x="5" y="910"/>
                      </a:lnTo>
                      <a:lnTo>
                        <a:pt x="2" y="905"/>
                      </a:lnTo>
                      <a:lnTo>
                        <a:pt x="2" y="898"/>
                      </a:lnTo>
                      <a:lnTo>
                        <a:pt x="5" y="893"/>
                      </a:lnTo>
                      <a:lnTo>
                        <a:pt x="7" y="886"/>
                      </a:lnTo>
                      <a:lnTo>
                        <a:pt x="14" y="883"/>
                      </a:lnTo>
                      <a:lnTo>
                        <a:pt x="33" y="886"/>
                      </a:lnTo>
                      <a:lnTo>
                        <a:pt x="43" y="886"/>
                      </a:lnTo>
                      <a:lnTo>
                        <a:pt x="47" y="881"/>
                      </a:lnTo>
                      <a:lnTo>
                        <a:pt x="61" y="865"/>
                      </a:lnTo>
                      <a:lnTo>
                        <a:pt x="64" y="857"/>
                      </a:lnTo>
                      <a:lnTo>
                        <a:pt x="66" y="846"/>
                      </a:lnTo>
                      <a:lnTo>
                        <a:pt x="66" y="843"/>
                      </a:lnTo>
                      <a:lnTo>
                        <a:pt x="71" y="839"/>
                      </a:lnTo>
                      <a:lnTo>
                        <a:pt x="83" y="829"/>
                      </a:lnTo>
                      <a:lnTo>
                        <a:pt x="85" y="827"/>
                      </a:lnTo>
                      <a:lnTo>
                        <a:pt x="87" y="820"/>
                      </a:lnTo>
                      <a:lnTo>
                        <a:pt x="102" y="803"/>
                      </a:lnTo>
                      <a:lnTo>
                        <a:pt x="104" y="801"/>
                      </a:lnTo>
                      <a:lnTo>
                        <a:pt x="111" y="798"/>
                      </a:lnTo>
                      <a:lnTo>
                        <a:pt x="132" y="801"/>
                      </a:lnTo>
                      <a:lnTo>
                        <a:pt x="135" y="798"/>
                      </a:lnTo>
                      <a:lnTo>
                        <a:pt x="154" y="791"/>
                      </a:lnTo>
                      <a:lnTo>
                        <a:pt x="166" y="784"/>
                      </a:lnTo>
                      <a:lnTo>
                        <a:pt x="175" y="775"/>
                      </a:lnTo>
                      <a:lnTo>
                        <a:pt x="187" y="758"/>
                      </a:lnTo>
                      <a:lnTo>
                        <a:pt x="189" y="758"/>
                      </a:lnTo>
                      <a:lnTo>
                        <a:pt x="192" y="760"/>
                      </a:lnTo>
                      <a:lnTo>
                        <a:pt x="194" y="760"/>
                      </a:lnTo>
                      <a:lnTo>
                        <a:pt x="194" y="758"/>
                      </a:lnTo>
                      <a:lnTo>
                        <a:pt x="194" y="753"/>
                      </a:lnTo>
                      <a:lnTo>
                        <a:pt x="194" y="751"/>
                      </a:lnTo>
                      <a:lnTo>
                        <a:pt x="194" y="751"/>
                      </a:lnTo>
                      <a:lnTo>
                        <a:pt x="199" y="749"/>
                      </a:lnTo>
                      <a:lnTo>
                        <a:pt x="203" y="746"/>
                      </a:lnTo>
                      <a:lnTo>
                        <a:pt x="213" y="746"/>
                      </a:lnTo>
                      <a:lnTo>
                        <a:pt x="213" y="744"/>
                      </a:lnTo>
                      <a:lnTo>
                        <a:pt x="227" y="725"/>
                      </a:lnTo>
                      <a:lnTo>
                        <a:pt x="227" y="723"/>
                      </a:lnTo>
                      <a:lnTo>
                        <a:pt x="227" y="718"/>
                      </a:lnTo>
                      <a:lnTo>
                        <a:pt x="227" y="715"/>
                      </a:lnTo>
                      <a:lnTo>
                        <a:pt x="229" y="711"/>
                      </a:lnTo>
                      <a:lnTo>
                        <a:pt x="239" y="704"/>
                      </a:lnTo>
                      <a:lnTo>
                        <a:pt x="255" y="682"/>
                      </a:lnTo>
                      <a:lnTo>
                        <a:pt x="251" y="678"/>
                      </a:lnTo>
                      <a:lnTo>
                        <a:pt x="248" y="670"/>
                      </a:lnTo>
                      <a:lnTo>
                        <a:pt x="234" y="656"/>
                      </a:lnTo>
                      <a:lnTo>
                        <a:pt x="222" y="644"/>
                      </a:lnTo>
                      <a:lnTo>
                        <a:pt x="206" y="637"/>
                      </a:lnTo>
                      <a:lnTo>
                        <a:pt x="182" y="630"/>
                      </a:lnTo>
                      <a:lnTo>
                        <a:pt x="177" y="630"/>
                      </a:lnTo>
                      <a:lnTo>
                        <a:pt x="175" y="633"/>
                      </a:lnTo>
                      <a:lnTo>
                        <a:pt x="173" y="635"/>
                      </a:lnTo>
                      <a:lnTo>
                        <a:pt x="168" y="637"/>
                      </a:lnTo>
                      <a:lnTo>
                        <a:pt x="163" y="640"/>
                      </a:lnTo>
                      <a:lnTo>
                        <a:pt x="158" y="640"/>
                      </a:lnTo>
                      <a:lnTo>
                        <a:pt x="151" y="635"/>
                      </a:lnTo>
                      <a:lnTo>
                        <a:pt x="147" y="628"/>
                      </a:lnTo>
                      <a:lnTo>
                        <a:pt x="147" y="621"/>
                      </a:lnTo>
                      <a:lnTo>
                        <a:pt x="147" y="611"/>
                      </a:lnTo>
                      <a:lnTo>
                        <a:pt x="144" y="609"/>
                      </a:lnTo>
                      <a:lnTo>
                        <a:pt x="142" y="604"/>
                      </a:lnTo>
                      <a:lnTo>
                        <a:pt x="142" y="599"/>
                      </a:lnTo>
                      <a:lnTo>
                        <a:pt x="144" y="597"/>
                      </a:lnTo>
                      <a:lnTo>
                        <a:pt x="147" y="592"/>
                      </a:lnTo>
                      <a:lnTo>
                        <a:pt x="149" y="590"/>
                      </a:lnTo>
                      <a:lnTo>
                        <a:pt x="158" y="554"/>
                      </a:lnTo>
                      <a:lnTo>
                        <a:pt x="163" y="547"/>
                      </a:lnTo>
                      <a:lnTo>
                        <a:pt x="156" y="545"/>
                      </a:lnTo>
                      <a:lnTo>
                        <a:pt x="149" y="543"/>
                      </a:lnTo>
                      <a:lnTo>
                        <a:pt x="147" y="540"/>
                      </a:lnTo>
                      <a:lnTo>
                        <a:pt x="151" y="521"/>
                      </a:lnTo>
                      <a:lnTo>
                        <a:pt x="151" y="514"/>
                      </a:lnTo>
                      <a:lnTo>
                        <a:pt x="147" y="509"/>
                      </a:lnTo>
                      <a:lnTo>
                        <a:pt x="140" y="505"/>
                      </a:lnTo>
                      <a:lnTo>
                        <a:pt x="135" y="514"/>
                      </a:lnTo>
                      <a:lnTo>
                        <a:pt x="123" y="517"/>
                      </a:lnTo>
                      <a:lnTo>
                        <a:pt x="102" y="514"/>
                      </a:lnTo>
                      <a:lnTo>
                        <a:pt x="92" y="512"/>
                      </a:lnTo>
                      <a:lnTo>
                        <a:pt x="80" y="493"/>
                      </a:lnTo>
                      <a:lnTo>
                        <a:pt x="71" y="490"/>
                      </a:lnTo>
                      <a:lnTo>
                        <a:pt x="69" y="502"/>
                      </a:lnTo>
                      <a:lnTo>
                        <a:pt x="61" y="507"/>
                      </a:lnTo>
                      <a:lnTo>
                        <a:pt x="43" y="507"/>
                      </a:lnTo>
                      <a:lnTo>
                        <a:pt x="33" y="505"/>
                      </a:lnTo>
                      <a:lnTo>
                        <a:pt x="26" y="498"/>
                      </a:lnTo>
                      <a:lnTo>
                        <a:pt x="21" y="495"/>
                      </a:lnTo>
                      <a:lnTo>
                        <a:pt x="21" y="490"/>
                      </a:lnTo>
                      <a:lnTo>
                        <a:pt x="21" y="486"/>
                      </a:lnTo>
                      <a:lnTo>
                        <a:pt x="21" y="483"/>
                      </a:lnTo>
                      <a:lnTo>
                        <a:pt x="24" y="481"/>
                      </a:lnTo>
                      <a:lnTo>
                        <a:pt x="28" y="467"/>
                      </a:lnTo>
                      <a:lnTo>
                        <a:pt x="28" y="464"/>
                      </a:lnTo>
                      <a:lnTo>
                        <a:pt x="28" y="464"/>
                      </a:lnTo>
                      <a:lnTo>
                        <a:pt x="26" y="460"/>
                      </a:lnTo>
                      <a:lnTo>
                        <a:pt x="24" y="457"/>
                      </a:lnTo>
                      <a:lnTo>
                        <a:pt x="17" y="457"/>
                      </a:lnTo>
                      <a:lnTo>
                        <a:pt x="14" y="455"/>
                      </a:lnTo>
                      <a:lnTo>
                        <a:pt x="14" y="455"/>
                      </a:lnTo>
                      <a:lnTo>
                        <a:pt x="12" y="453"/>
                      </a:lnTo>
                      <a:lnTo>
                        <a:pt x="12" y="448"/>
                      </a:lnTo>
                      <a:lnTo>
                        <a:pt x="12" y="445"/>
                      </a:lnTo>
                      <a:lnTo>
                        <a:pt x="17" y="441"/>
                      </a:lnTo>
                      <a:lnTo>
                        <a:pt x="26" y="431"/>
                      </a:lnTo>
                      <a:lnTo>
                        <a:pt x="28" y="429"/>
                      </a:lnTo>
                      <a:lnTo>
                        <a:pt x="31" y="427"/>
                      </a:lnTo>
                      <a:lnTo>
                        <a:pt x="33" y="427"/>
                      </a:lnTo>
                      <a:lnTo>
                        <a:pt x="35" y="424"/>
                      </a:lnTo>
                      <a:lnTo>
                        <a:pt x="40" y="412"/>
                      </a:lnTo>
                      <a:lnTo>
                        <a:pt x="43" y="410"/>
                      </a:lnTo>
                      <a:lnTo>
                        <a:pt x="45" y="405"/>
                      </a:lnTo>
                      <a:lnTo>
                        <a:pt x="57" y="396"/>
                      </a:lnTo>
                      <a:lnTo>
                        <a:pt x="61" y="393"/>
                      </a:lnTo>
                      <a:lnTo>
                        <a:pt x="66" y="391"/>
                      </a:lnTo>
                      <a:lnTo>
                        <a:pt x="73" y="389"/>
                      </a:lnTo>
                      <a:lnTo>
                        <a:pt x="78" y="389"/>
                      </a:lnTo>
                      <a:lnTo>
                        <a:pt x="85" y="391"/>
                      </a:lnTo>
                      <a:lnTo>
                        <a:pt x="85" y="391"/>
                      </a:lnTo>
                      <a:lnTo>
                        <a:pt x="87" y="386"/>
                      </a:lnTo>
                      <a:lnTo>
                        <a:pt x="90" y="382"/>
                      </a:lnTo>
                      <a:lnTo>
                        <a:pt x="95" y="377"/>
                      </a:lnTo>
                      <a:lnTo>
                        <a:pt x="99" y="374"/>
                      </a:lnTo>
                      <a:lnTo>
                        <a:pt x="104" y="365"/>
                      </a:lnTo>
                      <a:lnTo>
                        <a:pt x="109" y="360"/>
                      </a:lnTo>
                      <a:lnTo>
                        <a:pt x="109" y="358"/>
                      </a:lnTo>
                      <a:lnTo>
                        <a:pt x="111" y="356"/>
                      </a:lnTo>
                      <a:lnTo>
                        <a:pt x="111" y="353"/>
                      </a:lnTo>
                      <a:lnTo>
                        <a:pt x="111" y="346"/>
                      </a:lnTo>
                      <a:lnTo>
                        <a:pt x="111" y="344"/>
                      </a:lnTo>
                      <a:lnTo>
                        <a:pt x="111" y="341"/>
                      </a:lnTo>
                      <a:lnTo>
                        <a:pt x="111" y="337"/>
                      </a:lnTo>
                      <a:lnTo>
                        <a:pt x="106" y="332"/>
                      </a:lnTo>
                      <a:lnTo>
                        <a:pt x="97" y="322"/>
                      </a:lnTo>
                      <a:lnTo>
                        <a:pt x="83" y="308"/>
                      </a:lnTo>
                      <a:lnTo>
                        <a:pt x="85" y="308"/>
                      </a:lnTo>
                      <a:lnTo>
                        <a:pt x="85" y="306"/>
                      </a:lnTo>
                      <a:lnTo>
                        <a:pt x="87" y="303"/>
                      </a:lnTo>
                      <a:lnTo>
                        <a:pt x="90" y="301"/>
                      </a:lnTo>
                      <a:lnTo>
                        <a:pt x="92" y="296"/>
                      </a:lnTo>
                      <a:lnTo>
                        <a:pt x="92" y="289"/>
                      </a:lnTo>
                      <a:lnTo>
                        <a:pt x="95" y="287"/>
                      </a:lnTo>
                      <a:lnTo>
                        <a:pt x="90" y="277"/>
                      </a:lnTo>
                      <a:lnTo>
                        <a:pt x="69" y="268"/>
                      </a:lnTo>
                      <a:lnTo>
                        <a:pt x="66" y="268"/>
                      </a:lnTo>
                      <a:lnTo>
                        <a:pt x="64" y="263"/>
                      </a:lnTo>
                      <a:lnTo>
                        <a:pt x="61" y="263"/>
                      </a:lnTo>
                      <a:lnTo>
                        <a:pt x="57" y="263"/>
                      </a:lnTo>
                      <a:lnTo>
                        <a:pt x="50" y="263"/>
                      </a:lnTo>
                      <a:lnTo>
                        <a:pt x="47" y="266"/>
                      </a:lnTo>
                      <a:lnTo>
                        <a:pt x="45" y="266"/>
                      </a:lnTo>
                      <a:lnTo>
                        <a:pt x="45" y="268"/>
                      </a:lnTo>
                      <a:lnTo>
                        <a:pt x="43" y="268"/>
                      </a:lnTo>
                      <a:lnTo>
                        <a:pt x="40" y="268"/>
                      </a:lnTo>
                      <a:lnTo>
                        <a:pt x="26" y="263"/>
                      </a:lnTo>
                      <a:lnTo>
                        <a:pt x="12" y="263"/>
                      </a:lnTo>
                      <a:lnTo>
                        <a:pt x="17" y="254"/>
                      </a:lnTo>
                      <a:lnTo>
                        <a:pt x="17" y="247"/>
                      </a:lnTo>
                      <a:lnTo>
                        <a:pt x="19" y="244"/>
                      </a:lnTo>
                      <a:lnTo>
                        <a:pt x="24" y="232"/>
                      </a:lnTo>
                      <a:lnTo>
                        <a:pt x="26" y="228"/>
                      </a:lnTo>
                      <a:lnTo>
                        <a:pt x="26" y="216"/>
                      </a:lnTo>
                      <a:lnTo>
                        <a:pt x="26" y="211"/>
                      </a:lnTo>
                      <a:lnTo>
                        <a:pt x="31" y="209"/>
                      </a:lnTo>
                      <a:lnTo>
                        <a:pt x="33" y="209"/>
                      </a:lnTo>
                      <a:lnTo>
                        <a:pt x="35" y="206"/>
                      </a:lnTo>
                      <a:lnTo>
                        <a:pt x="35" y="202"/>
                      </a:lnTo>
                      <a:lnTo>
                        <a:pt x="35" y="199"/>
                      </a:lnTo>
                      <a:lnTo>
                        <a:pt x="33" y="197"/>
                      </a:lnTo>
                      <a:lnTo>
                        <a:pt x="31" y="195"/>
                      </a:lnTo>
                      <a:lnTo>
                        <a:pt x="31" y="190"/>
                      </a:lnTo>
                      <a:lnTo>
                        <a:pt x="28" y="185"/>
                      </a:lnTo>
                      <a:lnTo>
                        <a:pt x="31" y="180"/>
                      </a:lnTo>
                      <a:lnTo>
                        <a:pt x="33" y="178"/>
                      </a:lnTo>
                      <a:lnTo>
                        <a:pt x="35" y="173"/>
                      </a:lnTo>
                      <a:lnTo>
                        <a:pt x="38" y="171"/>
                      </a:lnTo>
                      <a:lnTo>
                        <a:pt x="47" y="168"/>
                      </a:lnTo>
                      <a:lnTo>
                        <a:pt x="54" y="161"/>
                      </a:lnTo>
                      <a:lnTo>
                        <a:pt x="57" y="161"/>
                      </a:lnTo>
                      <a:lnTo>
                        <a:pt x="59" y="161"/>
                      </a:lnTo>
                      <a:lnTo>
                        <a:pt x="64" y="161"/>
                      </a:lnTo>
                      <a:lnTo>
                        <a:pt x="66" y="161"/>
                      </a:lnTo>
                      <a:lnTo>
                        <a:pt x="69" y="159"/>
                      </a:lnTo>
                      <a:lnTo>
                        <a:pt x="78" y="150"/>
                      </a:lnTo>
                      <a:lnTo>
                        <a:pt x="87" y="138"/>
                      </a:lnTo>
                      <a:lnTo>
                        <a:pt x="90" y="135"/>
                      </a:lnTo>
                      <a:lnTo>
                        <a:pt x="92" y="131"/>
                      </a:lnTo>
                      <a:lnTo>
                        <a:pt x="92" y="126"/>
                      </a:lnTo>
                      <a:lnTo>
                        <a:pt x="90" y="116"/>
                      </a:lnTo>
                      <a:lnTo>
                        <a:pt x="92" y="109"/>
                      </a:lnTo>
                      <a:lnTo>
                        <a:pt x="97" y="105"/>
                      </a:lnTo>
                      <a:lnTo>
                        <a:pt x="99" y="102"/>
                      </a:lnTo>
                      <a:lnTo>
                        <a:pt x="99" y="97"/>
                      </a:lnTo>
                      <a:lnTo>
                        <a:pt x="104" y="93"/>
                      </a:lnTo>
                      <a:lnTo>
                        <a:pt x="114" y="97"/>
                      </a:lnTo>
                      <a:lnTo>
                        <a:pt x="118" y="100"/>
                      </a:lnTo>
                      <a:lnTo>
                        <a:pt x="121" y="105"/>
                      </a:lnTo>
                      <a:lnTo>
                        <a:pt x="123" y="105"/>
                      </a:lnTo>
                      <a:lnTo>
                        <a:pt x="125" y="102"/>
                      </a:lnTo>
                      <a:lnTo>
                        <a:pt x="128" y="102"/>
                      </a:lnTo>
                      <a:lnTo>
                        <a:pt x="130" y="97"/>
                      </a:lnTo>
                      <a:lnTo>
                        <a:pt x="132" y="95"/>
                      </a:lnTo>
                      <a:lnTo>
                        <a:pt x="137" y="95"/>
                      </a:lnTo>
                      <a:lnTo>
                        <a:pt x="142" y="93"/>
                      </a:lnTo>
                      <a:lnTo>
                        <a:pt x="149" y="93"/>
                      </a:lnTo>
                      <a:lnTo>
                        <a:pt x="163" y="93"/>
                      </a:lnTo>
                      <a:lnTo>
                        <a:pt x="168" y="95"/>
                      </a:lnTo>
                      <a:lnTo>
                        <a:pt x="170" y="95"/>
                      </a:lnTo>
                      <a:lnTo>
                        <a:pt x="170" y="97"/>
                      </a:lnTo>
                      <a:lnTo>
                        <a:pt x="187" y="100"/>
                      </a:lnTo>
                      <a:lnTo>
                        <a:pt x="189" y="100"/>
                      </a:lnTo>
                      <a:lnTo>
                        <a:pt x="201" y="95"/>
                      </a:lnTo>
                      <a:lnTo>
                        <a:pt x="206" y="95"/>
                      </a:lnTo>
                      <a:lnTo>
                        <a:pt x="222" y="88"/>
                      </a:lnTo>
                      <a:lnTo>
                        <a:pt x="225" y="86"/>
                      </a:lnTo>
                      <a:lnTo>
                        <a:pt x="225" y="83"/>
                      </a:lnTo>
                      <a:lnTo>
                        <a:pt x="222" y="81"/>
                      </a:lnTo>
                      <a:lnTo>
                        <a:pt x="218" y="79"/>
                      </a:lnTo>
                      <a:lnTo>
                        <a:pt x="215" y="76"/>
                      </a:lnTo>
                      <a:lnTo>
                        <a:pt x="213" y="74"/>
                      </a:lnTo>
                      <a:lnTo>
                        <a:pt x="213" y="71"/>
                      </a:lnTo>
                      <a:lnTo>
                        <a:pt x="215" y="69"/>
                      </a:lnTo>
                      <a:lnTo>
                        <a:pt x="225" y="71"/>
                      </a:lnTo>
                      <a:lnTo>
                        <a:pt x="232" y="69"/>
                      </a:lnTo>
                      <a:lnTo>
                        <a:pt x="234" y="67"/>
                      </a:lnTo>
                      <a:lnTo>
                        <a:pt x="234" y="67"/>
                      </a:lnTo>
                      <a:lnTo>
                        <a:pt x="234" y="64"/>
                      </a:lnTo>
                      <a:lnTo>
                        <a:pt x="234" y="62"/>
                      </a:lnTo>
                      <a:lnTo>
                        <a:pt x="237" y="60"/>
                      </a:lnTo>
                      <a:lnTo>
                        <a:pt x="239" y="57"/>
                      </a:lnTo>
                      <a:lnTo>
                        <a:pt x="241" y="52"/>
                      </a:lnTo>
                      <a:lnTo>
                        <a:pt x="244" y="50"/>
                      </a:lnTo>
                      <a:lnTo>
                        <a:pt x="251" y="48"/>
                      </a:lnTo>
                      <a:lnTo>
                        <a:pt x="258" y="50"/>
                      </a:lnTo>
                      <a:lnTo>
                        <a:pt x="260" y="52"/>
                      </a:lnTo>
                      <a:lnTo>
                        <a:pt x="263" y="55"/>
                      </a:lnTo>
                      <a:lnTo>
                        <a:pt x="267" y="57"/>
                      </a:lnTo>
                      <a:lnTo>
                        <a:pt x="272" y="57"/>
                      </a:lnTo>
                      <a:lnTo>
                        <a:pt x="284" y="64"/>
                      </a:lnTo>
                      <a:lnTo>
                        <a:pt x="291" y="67"/>
                      </a:lnTo>
                      <a:lnTo>
                        <a:pt x="293" y="67"/>
                      </a:lnTo>
                      <a:lnTo>
                        <a:pt x="296" y="64"/>
                      </a:lnTo>
                      <a:lnTo>
                        <a:pt x="296" y="60"/>
                      </a:lnTo>
                      <a:lnTo>
                        <a:pt x="298" y="57"/>
                      </a:lnTo>
                      <a:lnTo>
                        <a:pt x="303" y="55"/>
                      </a:lnTo>
                      <a:lnTo>
                        <a:pt x="310" y="57"/>
                      </a:lnTo>
                      <a:lnTo>
                        <a:pt x="317" y="62"/>
                      </a:lnTo>
                      <a:lnTo>
                        <a:pt x="322" y="64"/>
                      </a:lnTo>
                      <a:lnTo>
                        <a:pt x="326" y="64"/>
                      </a:lnTo>
                      <a:lnTo>
                        <a:pt x="334" y="62"/>
                      </a:lnTo>
                      <a:lnTo>
                        <a:pt x="334" y="57"/>
                      </a:lnTo>
                      <a:lnTo>
                        <a:pt x="336" y="55"/>
                      </a:lnTo>
                      <a:lnTo>
                        <a:pt x="336" y="52"/>
                      </a:lnTo>
                      <a:lnTo>
                        <a:pt x="338" y="50"/>
                      </a:lnTo>
                      <a:lnTo>
                        <a:pt x="341" y="48"/>
                      </a:lnTo>
                      <a:lnTo>
                        <a:pt x="355" y="52"/>
                      </a:lnTo>
                      <a:lnTo>
                        <a:pt x="360" y="52"/>
                      </a:lnTo>
                      <a:lnTo>
                        <a:pt x="369" y="52"/>
                      </a:lnTo>
                      <a:lnTo>
                        <a:pt x="371" y="55"/>
                      </a:lnTo>
                      <a:lnTo>
                        <a:pt x="374" y="57"/>
                      </a:lnTo>
                      <a:lnTo>
                        <a:pt x="374" y="62"/>
                      </a:lnTo>
                      <a:lnTo>
                        <a:pt x="376" y="67"/>
                      </a:lnTo>
                      <a:lnTo>
                        <a:pt x="376" y="69"/>
                      </a:lnTo>
                      <a:lnTo>
                        <a:pt x="378" y="71"/>
                      </a:lnTo>
                      <a:lnTo>
                        <a:pt x="386" y="76"/>
                      </a:lnTo>
                      <a:lnTo>
                        <a:pt x="388" y="81"/>
                      </a:lnTo>
                      <a:lnTo>
                        <a:pt x="393" y="83"/>
                      </a:lnTo>
                      <a:lnTo>
                        <a:pt x="395" y="86"/>
                      </a:lnTo>
                      <a:lnTo>
                        <a:pt x="397" y="86"/>
                      </a:lnTo>
                      <a:lnTo>
                        <a:pt x="405" y="90"/>
                      </a:lnTo>
                      <a:lnTo>
                        <a:pt x="407" y="93"/>
                      </a:lnTo>
                      <a:lnTo>
                        <a:pt x="412" y="93"/>
                      </a:lnTo>
                      <a:lnTo>
                        <a:pt x="423" y="95"/>
                      </a:lnTo>
                      <a:lnTo>
                        <a:pt x="428" y="95"/>
                      </a:lnTo>
                      <a:lnTo>
                        <a:pt x="431" y="93"/>
                      </a:lnTo>
                      <a:lnTo>
                        <a:pt x="433" y="90"/>
                      </a:lnTo>
                      <a:lnTo>
                        <a:pt x="435" y="88"/>
                      </a:lnTo>
                      <a:lnTo>
                        <a:pt x="438" y="86"/>
                      </a:lnTo>
                      <a:lnTo>
                        <a:pt x="438" y="83"/>
                      </a:lnTo>
                      <a:lnTo>
                        <a:pt x="438" y="83"/>
                      </a:lnTo>
                      <a:lnTo>
                        <a:pt x="438" y="81"/>
                      </a:lnTo>
                      <a:lnTo>
                        <a:pt x="440" y="79"/>
                      </a:lnTo>
                      <a:lnTo>
                        <a:pt x="440" y="76"/>
                      </a:lnTo>
                      <a:lnTo>
                        <a:pt x="442" y="74"/>
                      </a:lnTo>
                      <a:lnTo>
                        <a:pt x="445" y="71"/>
                      </a:lnTo>
                      <a:lnTo>
                        <a:pt x="447" y="69"/>
                      </a:lnTo>
                      <a:lnTo>
                        <a:pt x="447" y="67"/>
                      </a:lnTo>
                      <a:lnTo>
                        <a:pt x="452" y="64"/>
                      </a:lnTo>
                      <a:lnTo>
                        <a:pt x="457" y="64"/>
                      </a:lnTo>
                      <a:lnTo>
                        <a:pt x="464" y="64"/>
                      </a:lnTo>
                      <a:lnTo>
                        <a:pt x="468" y="64"/>
                      </a:lnTo>
                      <a:lnTo>
                        <a:pt x="478" y="69"/>
                      </a:lnTo>
                      <a:lnTo>
                        <a:pt x="483" y="71"/>
                      </a:lnTo>
                      <a:lnTo>
                        <a:pt x="487" y="71"/>
                      </a:lnTo>
                      <a:lnTo>
                        <a:pt x="494" y="74"/>
                      </a:lnTo>
                      <a:lnTo>
                        <a:pt x="497" y="76"/>
                      </a:lnTo>
                      <a:lnTo>
                        <a:pt x="499" y="79"/>
                      </a:lnTo>
                      <a:lnTo>
                        <a:pt x="504" y="79"/>
                      </a:lnTo>
                      <a:lnTo>
                        <a:pt x="506" y="79"/>
                      </a:lnTo>
                      <a:lnTo>
                        <a:pt x="513" y="76"/>
                      </a:lnTo>
                      <a:lnTo>
                        <a:pt x="520" y="76"/>
                      </a:lnTo>
                      <a:lnTo>
                        <a:pt x="523" y="76"/>
                      </a:lnTo>
                      <a:lnTo>
                        <a:pt x="523" y="76"/>
                      </a:lnTo>
                      <a:lnTo>
                        <a:pt x="525" y="71"/>
                      </a:lnTo>
                      <a:lnTo>
                        <a:pt x="528" y="69"/>
                      </a:lnTo>
                      <a:lnTo>
                        <a:pt x="528" y="69"/>
                      </a:lnTo>
                      <a:lnTo>
                        <a:pt x="544" y="69"/>
                      </a:lnTo>
                      <a:lnTo>
                        <a:pt x="549" y="69"/>
                      </a:lnTo>
                      <a:lnTo>
                        <a:pt x="551" y="67"/>
                      </a:lnTo>
                      <a:lnTo>
                        <a:pt x="554" y="64"/>
                      </a:lnTo>
                      <a:lnTo>
                        <a:pt x="558" y="55"/>
                      </a:lnTo>
                      <a:lnTo>
                        <a:pt x="561" y="52"/>
                      </a:lnTo>
                      <a:lnTo>
                        <a:pt x="565" y="52"/>
                      </a:lnTo>
                      <a:lnTo>
                        <a:pt x="580" y="57"/>
                      </a:lnTo>
                      <a:lnTo>
                        <a:pt x="610" y="55"/>
                      </a:lnTo>
                      <a:lnTo>
                        <a:pt x="627" y="48"/>
                      </a:lnTo>
                      <a:lnTo>
                        <a:pt x="629" y="48"/>
                      </a:lnTo>
                      <a:lnTo>
                        <a:pt x="634" y="50"/>
                      </a:lnTo>
                      <a:lnTo>
                        <a:pt x="636" y="50"/>
                      </a:lnTo>
                      <a:lnTo>
                        <a:pt x="641" y="50"/>
                      </a:lnTo>
                      <a:lnTo>
                        <a:pt x="646" y="45"/>
                      </a:lnTo>
                      <a:lnTo>
                        <a:pt x="648" y="43"/>
                      </a:lnTo>
                      <a:lnTo>
                        <a:pt x="651" y="36"/>
                      </a:lnTo>
                      <a:lnTo>
                        <a:pt x="651" y="34"/>
                      </a:lnTo>
                      <a:lnTo>
                        <a:pt x="653" y="31"/>
                      </a:lnTo>
                      <a:lnTo>
                        <a:pt x="655" y="24"/>
                      </a:lnTo>
                      <a:lnTo>
                        <a:pt x="660" y="22"/>
                      </a:lnTo>
                      <a:lnTo>
                        <a:pt x="665" y="19"/>
                      </a:lnTo>
                      <a:lnTo>
                        <a:pt x="677" y="17"/>
                      </a:lnTo>
                      <a:lnTo>
                        <a:pt x="686" y="12"/>
                      </a:lnTo>
                      <a:lnTo>
                        <a:pt x="691" y="8"/>
                      </a:lnTo>
                      <a:lnTo>
                        <a:pt x="707" y="0"/>
                      </a:lnTo>
                      <a:lnTo>
                        <a:pt x="712" y="0"/>
                      </a:lnTo>
                      <a:lnTo>
                        <a:pt x="714" y="0"/>
                      </a:lnTo>
                      <a:lnTo>
                        <a:pt x="717" y="0"/>
                      </a:lnTo>
                      <a:lnTo>
                        <a:pt x="724" y="8"/>
                      </a:lnTo>
                      <a:lnTo>
                        <a:pt x="731" y="22"/>
                      </a:lnTo>
                      <a:lnTo>
                        <a:pt x="729" y="45"/>
                      </a:lnTo>
                      <a:lnTo>
                        <a:pt x="729" y="50"/>
                      </a:lnTo>
                      <a:lnTo>
                        <a:pt x="731" y="57"/>
                      </a:lnTo>
                      <a:lnTo>
                        <a:pt x="733" y="60"/>
                      </a:lnTo>
                      <a:lnTo>
                        <a:pt x="736" y="62"/>
                      </a:lnTo>
                      <a:lnTo>
                        <a:pt x="748" y="69"/>
                      </a:lnTo>
                      <a:lnTo>
                        <a:pt x="750" y="74"/>
                      </a:lnTo>
                      <a:lnTo>
                        <a:pt x="750" y="76"/>
                      </a:lnTo>
                      <a:lnTo>
                        <a:pt x="757" y="83"/>
                      </a:lnTo>
                      <a:lnTo>
                        <a:pt x="757" y="86"/>
                      </a:lnTo>
                      <a:lnTo>
                        <a:pt x="759" y="97"/>
                      </a:lnTo>
                      <a:lnTo>
                        <a:pt x="766" y="97"/>
                      </a:lnTo>
                      <a:lnTo>
                        <a:pt x="771" y="97"/>
                      </a:lnTo>
                      <a:lnTo>
                        <a:pt x="788" y="97"/>
                      </a:lnTo>
                      <a:lnTo>
                        <a:pt x="800" y="95"/>
                      </a:lnTo>
                      <a:lnTo>
                        <a:pt x="809" y="97"/>
                      </a:lnTo>
                      <a:lnTo>
                        <a:pt x="814" y="97"/>
                      </a:lnTo>
                      <a:lnTo>
                        <a:pt x="826" y="93"/>
                      </a:lnTo>
                      <a:lnTo>
                        <a:pt x="828" y="90"/>
                      </a:lnTo>
                      <a:lnTo>
                        <a:pt x="833" y="93"/>
                      </a:lnTo>
                      <a:lnTo>
                        <a:pt x="837" y="90"/>
                      </a:lnTo>
                      <a:lnTo>
                        <a:pt x="842" y="88"/>
                      </a:lnTo>
                      <a:lnTo>
                        <a:pt x="847" y="88"/>
                      </a:lnTo>
                      <a:lnTo>
                        <a:pt x="852" y="88"/>
                      </a:lnTo>
                      <a:lnTo>
                        <a:pt x="859" y="93"/>
                      </a:lnTo>
                      <a:lnTo>
                        <a:pt x="861" y="95"/>
                      </a:lnTo>
                      <a:lnTo>
                        <a:pt x="866" y="107"/>
                      </a:lnTo>
                      <a:lnTo>
                        <a:pt x="868" y="109"/>
                      </a:lnTo>
                      <a:lnTo>
                        <a:pt x="868" y="112"/>
                      </a:lnTo>
                      <a:lnTo>
                        <a:pt x="871" y="114"/>
                      </a:lnTo>
                      <a:lnTo>
                        <a:pt x="875" y="116"/>
                      </a:lnTo>
                      <a:lnTo>
                        <a:pt x="906" y="131"/>
                      </a:lnTo>
                      <a:lnTo>
                        <a:pt x="911" y="133"/>
                      </a:lnTo>
                      <a:lnTo>
                        <a:pt x="911" y="138"/>
                      </a:lnTo>
                      <a:lnTo>
                        <a:pt x="911" y="140"/>
                      </a:lnTo>
                      <a:lnTo>
                        <a:pt x="908" y="142"/>
                      </a:lnTo>
                      <a:lnTo>
                        <a:pt x="911" y="150"/>
                      </a:lnTo>
                      <a:lnTo>
                        <a:pt x="911" y="154"/>
                      </a:lnTo>
                      <a:lnTo>
                        <a:pt x="911" y="159"/>
                      </a:lnTo>
                      <a:lnTo>
                        <a:pt x="911" y="161"/>
                      </a:lnTo>
                      <a:lnTo>
                        <a:pt x="913" y="164"/>
                      </a:lnTo>
                      <a:lnTo>
                        <a:pt x="913" y="168"/>
                      </a:lnTo>
                      <a:lnTo>
                        <a:pt x="913" y="171"/>
                      </a:lnTo>
                      <a:lnTo>
                        <a:pt x="913" y="173"/>
                      </a:lnTo>
                      <a:lnTo>
                        <a:pt x="913" y="176"/>
                      </a:lnTo>
                      <a:lnTo>
                        <a:pt x="913" y="178"/>
                      </a:lnTo>
                      <a:lnTo>
                        <a:pt x="916" y="180"/>
                      </a:lnTo>
                      <a:lnTo>
                        <a:pt x="918" y="180"/>
                      </a:lnTo>
                      <a:lnTo>
                        <a:pt x="920" y="180"/>
                      </a:lnTo>
                      <a:lnTo>
                        <a:pt x="920" y="180"/>
                      </a:lnTo>
                      <a:lnTo>
                        <a:pt x="925" y="176"/>
                      </a:lnTo>
                      <a:lnTo>
                        <a:pt x="927" y="176"/>
                      </a:lnTo>
                      <a:lnTo>
                        <a:pt x="937" y="173"/>
                      </a:lnTo>
                      <a:lnTo>
                        <a:pt x="939" y="176"/>
                      </a:lnTo>
                      <a:lnTo>
                        <a:pt x="942" y="178"/>
                      </a:lnTo>
                      <a:lnTo>
                        <a:pt x="942" y="180"/>
                      </a:lnTo>
                      <a:lnTo>
                        <a:pt x="939" y="183"/>
                      </a:lnTo>
                      <a:lnTo>
                        <a:pt x="937" y="185"/>
                      </a:lnTo>
                      <a:lnTo>
                        <a:pt x="934" y="185"/>
                      </a:lnTo>
                      <a:lnTo>
                        <a:pt x="932" y="185"/>
                      </a:lnTo>
                      <a:lnTo>
                        <a:pt x="927" y="187"/>
                      </a:lnTo>
                      <a:lnTo>
                        <a:pt x="925" y="190"/>
                      </a:lnTo>
                      <a:lnTo>
                        <a:pt x="923" y="192"/>
                      </a:lnTo>
                      <a:lnTo>
                        <a:pt x="925" y="195"/>
                      </a:lnTo>
                      <a:lnTo>
                        <a:pt x="925" y="197"/>
                      </a:lnTo>
                      <a:lnTo>
                        <a:pt x="932" y="202"/>
                      </a:lnTo>
                      <a:lnTo>
                        <a:pt x="934" y="204"/>
                      </a:lnTo>
                      <a:lnTo>
                        <a:pt x="944" y="204"/>
                      </a:lnTo>
                      <a:lnTo>
                        <a:pt x="946" y="206"/>
                      </a:lnTo>
                      <a:lnTo>
                        <a:pt x="949" y="209"/>
                      </a:lnTo>
                      <a:lnTo>
                        <a:pt x="951" y="211"/>
                      </a:lnTo>
                      <a:lnTo>
                        <a:pt x="953" y="216"/>
                      </a:lnTo>
                      <a:lnTo>
                        <a:pt x="965" y="213"/>
                      </a:lnTo>
                      <a:lnTo>
                        <a:pt x="977" y="195"/>
                      </a:lnTo>
                      <a:lnTo>
                        <a:pt x="979" y="192"/>
                      </a:lnTo>
                      <a:lnTo>
                        <a:pt x="982" y="192"/>
                      </a:lnTo>
                      <a:lnTo>
                        <a:pt x="982" y="192"/>
                      </a:lnTo>
                      <a:lnTo>
                        <a:pt x="982" y="195"/>
                      </a:lnTo>
                      <a:lnTo>
                        <a:pt x="982" y="204"/>
                      </a:lnTo>
                      <a:lnTo>
                        <a:pt x="982" y="209"/>
                      </a:lnTo>
                      <a:lnTo>
                        <a:pt x="982" y="216"/>
                      </a:lnTo>
                      <a:lnTo>
                        <a:pt x="991" y="218"/>
                      </a:lnTo>
                      <a:lnTo>
                        <a:pt x="996" y="218"/>
                      </a:lnTo>
                      <a:lnTo>
                        <a:pt x="1003" y="216"/>
                      </a:lnTo>
                      <a:lnTo>
                        <a:pt x="1008" y="213"/>
                      </a:lnTo>
                      <a:lnTo>
                        <a:pt x="1017" y="204"/>
                      </a:lnTo>
                      <a:lnTo>
                        <a:pt x="1024" y="204"/>
                      </a:lnTo>
                      <a:lnTo>
                        <a:pt x="1034" y="204"/>
                      </a:lnTo>
                      <a:lnTo>
                        <a:pt x="1039" y="204"/>
                      </a:lnTo>
                      <a:lnTo>
                        <a:pt x="1039" y="199"/>
                      </a:lnTo>
                      <a:lnTo>
                        <a:pt x="1041" y="197"/>
                      </a:lnTo>
                      <a:lnTo>
                        <a:pt x="1039" y="195"/>
                      </a:lnTo>
                      <a:lnTo>
                        <a:pt x="1039" y="192"/>
                      </a:lnTo>
                      <a:lnTo>
                        <a:pt x="1036" y="187"/>
                      </a:lnTo>
                      <a:lnTo>
                        <a:pt x="1036" y="185"/>
                      </a:lnTo>
                      <a:lnTo>
                        <a:pt x="1036" y="180"/>
                      </a:lnTo>
                      <a:lnTo>
                        <a:pt x="1036" y="176"/>
                      </a:lnTo>
                      <a:lnTo>
                        <a:pt x="1036" y="173"/>
                      </a:lnTo>
                      <a:lnTo>
                        <a:pt x="1034" y="171"/>
                      </a:lnTo>
                      <a:lnTo>
                        <a:pt x="1029" y="171"/>
                      </a:lnTo>
                      <a:lnTo>
                        <a:pt x="1027" y="173"/>
                      </a:lnTo>
                      <a:lnTo>
                        <a:pt x="1024" y="176"/>
                      </a:lnTo>
                      <a:lnTo>
                        <a:pt x="1022" y="180"/>
                      </a:lnTo>
                      <a:lnTo>
                        <a:pt x="1017" y="183"/>
                      </a:lnTo>
                      <a:lnTo>
                        <a:pt x="1015" y="183"/>
                      </a:lnTo>
                      <a:lnTo>
                        <a:pt x="1013" y="180"/>
                      </a:lnTo>
                      <a:lnTo>
                        <a:pt x="1013" y="178"/>
                      </a:lnTo>
                      <a:lnTo>
                        <a:pt x="1013" y="173"/>
                      </a:lnTo>
                      <a:lnTo>
                        <a:pt x="1013" y="168"/>
                      </a:lnTo>
                      <a:lnTo>
                        <a:pt x="1013" y="166"/>
                      </a:lnTo>
                      <a:lnTo>
                        <a:pt x="1015" y="166"/>
                      </a:lnTo>
                      <a:lnTo>
                        <a:pt x="1015" y="164"/>
                      </a:lnTo>
                      <a:lnTo>
                        <a:pt x="1015" y="161"/>
                      </a:lnTo>
                      <a:lnTo>
                        <a:pt x="1024" y="161"/>
                      </a:lnTo>
                      <a:lnTo>
                        <a:pt x="1034" y="157"/>
                      </a:lnTo>
                      <a:lnTo>
                        <a:pt x="1036" y="152"/>
                      </a:lnTo>
                      <a:lnTo>
                        <a:pt x="1036" y="150"/>
                      </a:lnTo>
                      <a:lnTo>
                        <a:pt x="1034" y="147"/>
                      </a:lnTo>
                      <a:lnTo>
                        <a:pt x="1031" y="145"/>
                      </a:lnTo>
                      <a:lnTo>
                        <a:pt x="1029" y="142"/>
                      </a:lnTo>
                      <a:lnTo>
                        <a:pt x="1027" y="140"/>
                      </a:lnTo>
                      <a:lnTo>
                        <a:pt x="1024" y="142"/>
                      </a:lnTo>
                      <a:lnTo>
                        <a:pt x="1022" y="142"/>
                      </a:lnTo>
                      <a:lnTo>
                        <a:pt x="1020" y="145"/>
                      </a:lnTo>
                      <a:lnTo>
                        <a:pt x="1017" y="150"/>
                      </a:lnTo>
                      <a:lnTo>
                        <a:pt x="1015" y="152"/>
                      </a:lnTo>
                      <a:lnTo>
                        <a:pt x="1005" y="157"/>
                      </a:lnTo>
                      <a:lnTo>
                        <a:pt x="1001" y="159"/>
                      </a:lnTo>
                      <a:lnTo>
                        <a:pt x="998" y="159"/>
                      </a:lnTo>
                      <a:lnTo>
                        <a:pt x="994" y="157"/>
                      </a:lnTo>
                      <a:lnTo>
                        <a:pt x="991" y="154"/>
                      </a:lnTo>
                      <a:lnTo>
                        <a:pt x="989" y="152"/>
                      </a:lnTo>
                      <a:lnTo>
                        <a:pt x="989" y="150"/>
                      </a:lnTo>
                      <a:lnTo>
                        <a:pt x="989" y="145"/>
                      </a:lnTo>
                      <a:lnTo>
                        <a:pt x="989" y="142"/>
                      </a:lnTo>
                      <a:lnTo>
                        <a:pt x="998" y="124"/>
                      </a:lnTo>
                      <a:lnTo>
                        <a:pt x="1001" y="119"/>
                      </a:lnTo>
                      <a:lnTo>
                        <a:pt x="1001" y="116"/>
                      </a:lnTo>
                      <a:lnTo>
                        <a:pt x="1003" y="116"/>
                      </a:lnTo>
                      <a:lnTo>
                        <a:pt x="1005" y="114"/>
                      </a:lnTo>
                      <a:lnTo>
                        <a:pt x="1013" y="112"/>
                      </a:lnTo>
                      <a:lnTo>
                        <a:pt x="1020" y="105"/>
                      </a:lnTo>
                      <a:lnTo>
                        <a:pt x="1024" y="102"/>
                      </a:lnTo>
                      <a:lnTo>
                        <a:pt x="1029" y="100"/>
                      </a:lnTo>
                      <a:lnTo>
                        <a:pt x="1031" y="97"/>
                      </a:lnTo>
                      <a:lnTo>
                        <a:pt x="1036" y="95"/>
                      </a:lnTo>
                      <a:lnTo>
                        <a:pt x="1036" y="90"/>
                      </a:lnTo>
                      <a:lnTo>
                        <a:pt x="1039" y="86"/>
                      </a:lnTo>
                      <a:lnTo>
                        <a:pt x="1039" y="83"/>
                      </a:lnTo>
                      <a:lnTo>
                        <a:pt x="1041" y="81"/>
                      </a:lnTo>
                      <a:lnTo>
                        <a:pt x="1043" y="81"/>
                      </a:lnTo>
                      <a:lnTo>
                        <a:pt x="1046" y="81"/>
                      </a:lnTo>
                      <a:lnTo>
                        <a:pt x="1055" y="81"/>
                      </a:lnTo>
                      <a:lnTo>
                        <a:pt x="1057" y="81"/>
                      </a:lnTo>
                      <a:lnTo>
                        <a:pt x="1060" y="81"/>
                      </a:lnTo>
                      <a:lnTo>
                        <a:pt x="1065" y="76"/>
                      </a:lnTo>
                      <a:lnTo>
                        <a:pt x="1072" y="74"/>
                      </a:lnTo>
                      <a:lnTo>
                        <a:pt x="1074" y="71"/>
                      </a:lnTo>
                      <a:lnTo>
                        <a:pt x="1079" y="67"/>
                      </a:lnTo>
                      <a:lnTo>
                        <a:pt x="1088" y="55"/>
                      </a:lnTo>
                      <a:lnTo>
                        <a:pt x="1093" y="50"/>
                      </a:lnTo>
                      <a:lnTo>
                        <a:pt x="1098" y="48"/>
                      </a:lnTo>
                      <a:lnTo>
                        <a:pt x="1102" y="45"/>
                      </a:lnTo>
                      <a:lnTo>
                        <a:pt x="1105" y="48"/>
                      </a:lnTo>
                      <a:lnTo>
                        <a:pt x="1110" y="52"/>
                      </a:lnTo>
                      <a:lnTo>
                        <a:pt x="1112" y="52"/>
                      </a:lnTo>
                      <a:lnTo>
                        <a:pt x="1121" y="55"/>
                      </a:lnTo>
                      <a:lnTo>
                        <a:pt x="1131" y="57"/>
                      </a:lnTo>
                      <a:lnTo>
                        <a:pt x="1138" y="62"/>
                      </a:lnTo>
                      <a:lnTo>
                        <a:pt x="1145" y="64"/>
                      </a:lnTo>
                      <a:lnTo>
                        <a:pt x="1150" y="64"/>
                      </a:lnTo>
                      <a:lnTo>
                        <a:pt x="1159" y="64"/>
                      </a:lnTo>
                      <a:lnTo>
                        <a:pt x="1169" y="64"/>
                      </a:lnTo>
                      <a:lnTo>
                        <a:pt x="1188" y="57"/>
                      </a:lnTo>
                      <a:lnTo>
                        <a:pt x="1214" y="43"/>
                      </a:lnTo>
                      <a:lnTo>
                        <a:pt x="1216" y="41"/>
                      </a:lnTo>
                      <a:lnTo>
                        <a:pt x="1221" y="41"/>
                      </a:lnTo>
                      <a:lnTo>
                        <a:pt x="1223" y="41"/>
                      </a:lnTo>
                      <a:lnTo>
                        <a:pt x="1223" y="43"/>
                      </a:lnTo>
                      <a:lnTo>
                        <a:pt x="1228" y="48"/>
                      </a:lnTo>
                      <a:lnTo>
                        <a:pt x="1235" y="48"/>
                      </a:lnTo>
                      <a:lnTo>
                        <a:pt x="1247" y="50"/>
                      </a:lnTo>
                      <a:lnTo>
                        <a:pt x="1254" y="50"/>
                      </a:lnTo>
                      <a:lnTo>
                        <a:pt x="1254" y="52"/>
                      </a:lnTo>
                      <a:lnTo>
                        <a:pt x="1256" y="55"/>
                      </a:lnTo>
                      <a:lnTo>
                        <a:pt x="1256" y="57"/>
                      </a:lnTo>
                      <a:lnTo>
                        <a:pt x="1249" y="62"/>
                      </a:lnTo>
                      <a:lnTo>
                        <a:pt x="1249" y="64"/>
                      </a:lnTo>
                      <a:lnTo>
                        <a:pt x="1247" y="71"/>
                      </a:lnTo>
                      <a:lnTo>
                        <a:pt x="1247" y="76"/>
                      </a:lnTo>
                      <a:lnTo>
                        <a:pt x="1247" y="79"/>
                      </a:lnTo>
                      <a:lnTo>
                        <a:pt x="1254" y="81"/>
                      </a:lnTo>
                      <a:lnTo>
                        <a:pt x="1254" y="83"/>
                      </a:lnTo>
                      <a:lnTo>
                        <a:pt x="1254" y="88"/>
                      </a:lnTo>
                      <a:lnTo>
                        <a:pt x="1251" y="97"/>
                      </a:lnTo>
                      <a:lnTo>
                        <a:pt x="1251" y="107"/>
                      </a:lnTo>
                      <a:lnTo>
                        <a:pt x="1249" y="112"/>
                      </a:lnTo>
                      <a:lnTo>
                        <a:pt x="1247" y="114"/>
                      </a:lnTo>
                      <a:lnTo>
                        <a:pt x="1247" y="116"/>
                      </a:lnTo>
                      <a:lnTo>
                        <a:pt x="1247" y="119"/>
                      </a:lnTo>
                      <a:lnTo>
                        <a:pt x="1249" y="119"/>
                      </a:lnTo>
                      <a:lnTo>
                        <a:pt x="1259" y="124"/>
                      </a:lnTo>
                      <a:lnTo>
                        <a:pt x="1268" y="124"/>
                      </a:lnTo>
                      <a:lnTo>
                        <a:pt x="1270" y="124"/>
                      </a:lnTo>
                      <a:lnTo>
                        <a:pt x="1275" y="124"/>
                      </a:lnTo>
                      <a:lnTo>
                        <a:pt x="1280" y="112"/>
                      </a:lnTo>
                      <a:lnTo>
                        <a:pt x="1287" y="109"/>
                      </a:lnTo>
                      <a:lnTo>
                        <a:pt x="1289" y="109"/>
                      </a:lnTo>
                      <a:lnTo>
                        <a:pt x="1292" y="112"/>
                      </a:lnTo>
                      <a:lnTo>
                        <a:pt x="1292" y="114"/>
                      </a:lnTo>
                      <a:lnTo>
                        <a:pt x="1292" y="116"/>
                      </a:lnTo>
                      <a:lnTo>
                        <a:pt x="1292" y="119"/>
                      </a:lnTo>
                      <a:lnTo>
                        <a:pt x="1299" y="121"/>
                      </a:lnTo>
                      <a:lnTo>
                        <a:pt x="1301" y="124"/>
                      </a:lnTo>
                      <a:lnTo>
                        <a:pt x="1301" y="126"/>
                      </a:lnTo>
                      <a:lnTo>
                        <a:pt x="1301" y="131"/>
                      </a:lnTo>
                      <a:lnTo>
                        <a:pt x="1299" y="133"/>
                      </a:lnTo>
                      <a:lnTo>
                        <a:pt x="1299" y="133"/>
                      </a:lnTo>
                      <a:lnTo>
                        <a:pt x="1296" y="135"/>
                      </a:lnTo>
                      <a:lnTo>
                        <a:pt x="1296" y="135"/>
                      </a:lnTo>
                      <a:lnTo>
                        <a:pt x="1294" y="135"/>
                      </a:lnTo>
                      <a:lnTo>
                        <a:pt x="1289" y="135"/>
                      </a:lnTo>
                      <a:lnTo>
                        <a:pt x="1285" y="135"/>
                      </a:lnTo>
                      <a:lnTo>
                        <a:pt x="1285" y="140"/>
                      </a:lnTo>
                      <a:lnTo>
                        <a:pt x="1287" y="142"/>
                      </a:lnTo>
                      <a:lnTo>
                        <a:pt x="1289" y="145"/>
                      </a:lnTo>
                      <a:lnTo>
                        <a:pt x="1294" y="147"/>
                      </a:lnTo>
                      <a:lnTo>
                        <a:pt x="1301" y="152"/>
                      </a:lnTo>
                      <a:lnTo>
                        <a:pt x="1303" y="154"/>
                      </a:lnTo>
                      <a:lnTo>
                        <a:pt x="1303" y="157"/>
                      </a:lnTo>
                      <a:lnTo>
                        <a:pt x="1303" y="159"/>
                      </a:lnTo>
                      <a:lnTo>
                        <a:pt x="1301" y="161"/>
                      </a:lnTo>
                      <a:lnTo>
                        <a:pt x="1301" y="161"/>
                      </a:lnTo>
                      <a:lnTo>
                        <a:pt x="1296" y="164"/>
                      </a:lnTo>
                      <a:lnTo>
                        <a:pt x="1294" y="164"/>
                      </a:lnTo>
                      <a:lnTo>
                        <a:pt x="1289" y="166"/>
                      </a:lnTo>
                      <a:lnTo>
                        <a:pt x="1287" y="168"/>
                      </a:lnTo>
                      <a:lnTo>
                        <a:pt x="1285" y="168"/>
                      </a:lnTo>
                      <a:lnTo>
                        <a:pt x="1277" y="168"/>
                      </a:lnTo>
                      <a:lnTo>
                        <a:pt x="1273" y="168"/>
                      </a:lnTo>
                      <a:lnTo>
                        <a:pt x="1270" y="168"/>
                      </a:lnTo>
                      <a:lnTo>
                        <a:pt x="1266" y="168"/>
                      </a:lnTo>
                      <a:lnTo>
                        <a:pt x="1263" y="168"/>
                      </a:lnTo>
                      <a:lnTo>
                        <a:pt x="1256" y="166"/>
                      </a:lnTo>
                      <a:lnTo>
                        <a:pt x="1254" y="166"/>
                      </a:lnTo>
                      <a:lnTo>
                        <a:pt x="1251" y="164"/>
                      </a:lnTo>
                      <a:lnTo>
                        <a:pt x="1251" y="161"/>
                      </a:lnTo>
                      <a:lnTo>
                        <a:pt x="1249" y="157"/>
                      </a:lnTo>
                      <a:lnTo>
                        <a:pt x="1247" y="154"/>
                      </a:lnTo>
                      <a:lnTo>
                        <a:pt x="1244" y="152"/>
                      </a:lnTo>
                      <a:lnTo>
                        <a:pt x="1242" y="152"/>
                      </a:lnTo>
                      <a:lnTo>
                        <a:pt x="1237" y="150"/>
                      </a:lnTo>
                      <a:lnTo>
                        <a:pt x="1225" y="152"/>
                      </a:lnTo>
                      <a:lnTo>
                        <a:pt x="1223" y="154"/>
                      </a:lnTo>
                      <a:lnTo>
                        <a:pt x="1221" y="157"/>
                      </a:lnTo>
                      <a:lnTo>
                        <a:pt x="1221" y="159"/>
                      </a:lnTo>
                      <a:lnTo>
                        <a:pt x="1216" y="164"/>
                      </a:lnTo>
                      <a:lnTo>
                        <a:pt x="1211" y="168"/>
                      </a:lnTo>
                      <a:lnTo>
                        <a:pt x="1209" y="173"/>
                      </a:lnTo>
                      <a:lnTo>
                        <a:pt x="1209" y="176"/>
                      </a:lnTo>
                      <a:lnTo>
                        <a:pt x="1209" y="178"/>
                      </a:lnTo>
                      <a:lnTo>
                        <a:pt x="1209" y="180"/>
                      </a:lnTo>
                      <a:lnTo>
                        <a:pt x="1214" y="185"/>
                      </a:lnTo>
                      <a:lnTo>
                        <a:pt x="1223" y="197"/>
                      </a:lnTo>
                      <a:lnTo>
                        <a:pt x="1225" y="199"/>
                      </a:lnTo>
                      <a:lnTo>
                        <a:pt x="1228" y="199"/>
                      </a:lnTo>
                      <a:lnTo>
                        <a:pt x="1228" y="199"/>
                      </a:lnTo>
                      <a:lnTo>
                        <a:pt x="1230" y="197"/>
                      </a:lnTo>
                      <a:lnTo>
                        <a:pt x="1230" y="195"/>
                      </a:lnTo>
                      <a:lnTo>
                        <a:pt x="1230" y="192"/>
                      </a:lnTo>
                      <a:lnTo>
                        <a:pt x="1233" y="190"/>
                      </a:lnTo>
                      <a:lnTo>
                        <a:pt x="1235" y="187"/>
                      </a:lnTo>
                      <a:lnTo>
                        <a:pt x="1237" y="185"/>
                      </a:lnTo>
                      <a:lnTo>
                        <a:pt x="1240" y="185"/>
                      </a:lnTo>
                      <a:lnTo>
                        <a:pt x="1247" y="185"/>
                      </a:lnTo>
                      <a:lnTo>
                        <a:pt x="1249" y="185"/>
                      </a:lnTo>
                      <a:lnTo>
                        <a:pt x="1251" y="183"/>
                      </a:lnTo>
                      <a:lnTo>
                        <a:pt x="1256" y="176"/>
                      </a:lnTo>
                      <a:lnTo>
                        <a:pt x="1259" y="176"/>
                      </a:lnTo>
                      <a:lnTo>
                        <a:pt x="1261" y="178"/>
                      </a:lnTo>
                      <a:lnTo>
                        <a:pt x="1261" y="180"/>
                      </a:lnTo>
                      <a:lnTo>
                        <a:pt x="1261" y="185"/>
                      </a:lnTo>
                      <a:lnTo>
                        <a:pt x="1259" y="190"/>
                      </a:lnTo>
                      <a:lnTo>
                        <a:pt x="1254" y="195"/>
                      </a:lnTo>
                      <a:lnTo>
                        <a:pt x="1251" y="199"/>
                      </a:lnTo>
                      <a:lnTo>
                        <a:pt x="1249" y="204"/>
                      </a:lnTo>
                      <a:lnTo>
                        <a:pt x="1247" y="206"/>
                      </a:lnTo>
                      <a:lnTo>
                        <a:pt x="1247" y="209"/>
                      </a:lnTo>
                      <a:lnTo>
                        <a:pt x="1249" y="211"/>
                      </a:lnTo>
                      <a:lnTo>
                        <a:pt x="1249" y="216"/>
                      </a:lnTo>
                      <a:lnTo>
                        <a:pt x="1251" y="216"/>
                      </a:lnTo>
                      <a:lnTo>
                        <a:pt x="1254" y="221"/>
                      </a:lnTo>
                      <a:lnTo>
                        <a:pt x="1251" y="223"/>
                      </a:lnTo>
                      <a:lnTo>
                        <a:pt x="1251" y="228"/>
                      </a:lnTo>
                      <a:lnTo>
                        <a:pt x="1256" y="228"/>
                      </a:lnTo>
                      <a:lnTo>
                        <a:pt x="1256" y="228"/>
                      </a:lnTo>
                      <a:lnTo>
                        <a:pt x="1266" y="225"/>
                      </a:lnTo>
                      <a:lnTo>
                        <a:pt x="1275" y="221"/>
                      </a:lnTo>
                      <a:lnTo>
                        <a:pt x="1285" y="228"/>
                      </a:lnTo>
                      <a:lnTo>
                        <a:pt x="1292" y="235"/>
                      </a:lnTo>
                      <a:lnTo>
                        <a:pt x="1299" y="240"/>
                      </a:lnTo>
                      <a:lnTo>
                        <a:pt x="1303" y="242"/>
                      </a:lnTo>
                      <a:lnTo>
                        <a:pt x="1311" y="254"/>
                      </a:lnTo>
                      <a:lnTo>
                        <a:pt x="1318" y="256"/>
                      </a:lnTo>
                      <a:lnTo>
                        <a:pt x="1339" y="275"/>
                      </a:lnTo>
                      <a:lnTo>
                        <a:pt x="1341" y="280"/>
                      </a:lnTo>
                      <a:lnTo>
                        <a:pt x="1344" y="285"/>
                      </a:lnTo>
                      <a:lnTo>
                        <a:pt x="1320" y="292"/>
                      </a:lnTo>
                      <a:lnTo>
                        <a:pt x="1313" y="289"/>
                      </a:lnTo>
                      <a:lnTo>
                        <a:pt x="1308" y="287"/>
                      </a:lnTo>
                      <a:lnTo>
                        <a:pt x="1287" y="282"/>
                      </a:lnTo>
                      <a:lnTo>
                        <a:pt x="1275" y="285"/>
                      </a:lnTo>
                      <a:lnTo>
                        <a:pt x="1270" y="287"/>
                      </a:lnTo>
                      <a:lnTo>
                        <a:pt x="1268" y="289"/>
                      </a:lnTo>
                      <a:lnTo>
                        <a:pt x="1270" y="294"/>
                      </a:lnTo>
                      <a:lnTo>
                        <a:pt x="1273" y="296"/>
                      </a:lnTo>
                      <a:lnTo>
                        <a:pt x="1273" y="301"/>
                      </a:lnTo>
                      <a:lnTo>
                        <a:pt x="1270" y="303"/>
                      </a:lnTo>
                      <a:lnTo>
                        <a:pt x="1268" y="306"/>
                      </a:lnTo>
                      <a:lnTo>
                        <a:pt x="1266" y="308"/>
                      </a:lnTo>
                      <a:lnTo>
                        <a:pt x="1266" y="311"/>
                      </a:lnTo>
                      <a:lnTo>
                        <a:pt x="1254" y="322"/>
                      </a:lnTo>
                      <a:lnTo>
                        <a:pt x="1254" y="325"/>
                      </a:lnTo>
                      <a:lnTo>
                        <a:pt x="1256" y="327"/>
                      </a:lnTo>
                      <a:lnTo>
                        <a:pt x="1259" y="327"/>
                      </a:lnTo>
                      <a:lnTo>
                        <a:pt x="1261" y="325"/>
                      </a:lnTo>
                      <a:lnTo>
                        <a:pt x="1263" y="325"/>
                      </a:lnTo>
                      <a:lnTo>
                        <a:pt x="1266" y="325"/>
                      </a:lnTo>
                      <a:lnTo>
                        <a:pt x="1268" y="327"/>
                      </a:lnTo>
                      <a:lnTo>
                        <a:pt x="1268" y="329"/>
                      </a:lnTo>
                      <a:lnTo>
                        <a:pt x="1268" y="334"/>
                      </a:lnTo>
                      <a:lnTo>
                        <a:pt x="1266" y="337"/>
                      </a:lnTo>
                      <a:lnTo>
                        <a:pt x="1266" y="344"/>
                      </a:lnTo>
                      <a:lnTo>
                        <a:pt x="1263" y="346"/>
                      </a:lnTo>
                      <a:lnTo>
                        <a:pt x="1263" y="348"/>
                      </a:lnTo>
                      <a:lnTo>
                        <a:pt x="1268" y="353"/>
                      </a:lnTo>
                      <a:lnTo>
                        <a:pt x="1270" y="356"/>
                      </a:lnTo>
                      <a:lnTo>
                        <a:pt x="1270" y="358"/>
                      </a:lnTo>
                      <a:lnTo>
                        <a:pt x="1273" y="360"/>
                      </a:lnTo>
                      <a:lnTo>
                        <a:pt x="1273" y="363"/>
                      </a:lnTo>
                      <a:lnTo>
                        <a:pt x="1273" y="365"/>
                      </a:lnTo>
                      <a:lnTo>
                        <a:pt x="1270" y="374"/>
                      </a:lnTo>
                      <a:lnTo>
                        <a:pt x="1270" y="384"/>
                      </a:lnTo>
                      <a:lnTo>
                        <a:pt x="1270" y="389"/>
                      </a:lnTo>
                      <a:lnTo>
                        <a:pt x="1270" y="391"/>
                      </a:lnTo>
                      <a:lnTo>
                        <a:pt x="1270" y="393"/>
                      </a:lnTo>
                      <a:lnTo>
                        <a:pt x="1266" y="403"/>
                      </a:lnTo>
                      <a:lnTo>
                        <a:pt x="1263" y="405"/>
                      </a:lnTo>
                      <a:lnTo>
                        <a:pt x="1256" y="405"/>
                      </a:lnTo>
                      <a:lnTo>
                        <a:pt x="1254" y="408"/>
                      </a:lnTo>
                      <a:lnTo>
                        <a:pt x="1254" y="410"/>
                      </a:lnTo>
                      <a:lnTo>
                        <a:pt x="1254" y="412"/>
                      </a:lnTo>
                      <a:lnTo>
                        <a:pt x="1256" y="415"/>
                      </a:lnTo>
                      <a:lnTo>
                        <a:pt x="1256" y="417"/>
                      </a:lnTo>
                      <a:lnTo>
                        <a:pt x="1256" y="424"/>
                      </a:lnTo>
                      <a:lnTo>
                        <a:pt x="1256" y="429"/>
                      </a:lnTo>
                      <a:lnTo>
                        <a:pt x="1256" y="431"/>
                      </a:lnTo>
                      <a:lnTo>
                        <a:pt x="1259" y="434"/>
                      </a:lnTo>
                      <a:lnTo>
                        <a:pt x="1259" y="438"/>
                      </a:lnTo>
                      <a:lnTo>
                        <a:pt x="1259" y="441"/>
                      </a:lnTo>
                      <a:lnTo>
                        <a:pt x="1259" y="445"/>
                      </a:lnTo>
                      <a:lnTo>
                        <a:pt x="1256" y="450"/>
                      </a:lnTo>
                      <a:lnTo>
                        <a:pt x="1254" y="462"/>
                      </a:lnTo>
                      <a:lnTo>
                        <a:pt x="1251" y="467"/>
                      </a:lnTo>
                      <a:lnTo>
                        <a:pt x="1247" y="469"/>
                      </a:lnTo>
                      <a:lnTo>
                        <a:pt x="1247" y="472"/>
                      </a:lnTo>
                      <a:lnTo>
                        <a:pt x="1256" y="488"/>
                      </a:lnTo>
                      <a:lnTo>
                        <a:pt x="1259" y="490"/>
                      </a:lnTo>
                      <a:lnTo>
                        <a:pt x="1261" y="498"/>
                      </a:lnTo>
                      <a:lnTo>
                        <a:pt x="1261" y="500"/>
                      </a:lnTo>
                      <a:lnTo>
                        <a:pt x="1266" y="502"/>
                      </a:lnTo>
                      <a:lnTo>
                        <a:pt x="1270" y="507"/>
                      </a:lnTo>
                      <a:lnTo>
                        <a:pt x="1270" y="512"/>
                      </a:lnTo>
                      <a:lnTo>
                        <a:pt x="1273" y="514"/>
                      </a:lnTo>
                      <a:lnTo>
                        <a:pt x="1275" y="519"/>
                      </a:lnTo>
                      <a:lnTo>
                        <a:pt x="1280" y="521"/>
                      </a:lnTo>
                      <a:lnTo>
                        <a:pt x="1285" y="521"/>
                      </a:lnTo>
                      <a:lnTo>
                        <a:pt x="1287" y="521"/>
                      </a:lnTo>
                      <a:lnTo>
                        <a:pt x="1292" y="521"/>
                      </a:lnTo>
                      <a:lnTo>
                        <a:pt x="1296" y="521"/>
                      </a:lnTo>
                      <a:lnTo>
                        <a:pt x="1299" y="521"/>
                      </a:lnTo>
                      <a:lnTo>
                        <a:pt x="1301" y="521"/>
                      </a:lnTo>
                      <a:lnTo>
                        <a:pt x="1303" y="521"/>
                      </a:lnTo>
                      <a:lnTo>
                        <a:pt x="1306" y="526"/>
                      </a:lnTo>
                      <a:lnTo>
                        <a:pt x="1308" y="528"/>
                      </a:lnTo>
                      <a:lnTo>
                        <a:pt x="1308" y="531"/>
                      </a:lnTo>
                      <a:lnTo>
                        <a:pt x="1308" y="533"/>
                      </a:lnTo>
                      <a:lnTo>
                        <a:pt x="1311" y="547"/>
                      </a:lnTo>
                      <a:lnTo>
                        <a:pt x="1322" y="552"/>
                      </a:lnTo>
                      <a:lnTo>
                        <a:pt x="1334" y="547"/>
                      </a:lnTo>
                      <a:lnTo>
                        <a:pt x="1341" y="543"/>
                      </a:lnTo>
                      <a:lnTo>
                        <a:pt x="1346" y="538"/>
                      </a:lnTo>
                      <a:lnTo>
                        <a:pt x="1348" y="535"/>
                      </a:lnTo>
                      <a:lnTo>
                        <a:pt x="1348" y="533"/>
                      </a:lnTo>
                      <a:lnTo>
                        <a:pt x="1346" y="528"/>
                      </a:lnTo>
                      <a:lnTo>
                        <a:pt x="1348" y="526"/>
                      </a:lnTo>
                      <a:lnTo>
                        <a:pt x="1348" y="524"/>
                      </a:lnTo>
                      <a:lnTo>
                        <a:pt x="1351" y="519"/>
                      </a:lnTo>
                      <a:lnTo>
                        <a:pt x="1351" y="517"/>
                      </a:lnTo>
                      <a:lnTo>
                        <a:pt x="1356" y="512"/>
                      </a:lnTo>
                      <a:lnTo>
                        <a:pt x="1360" y="509"/>
                      </a:lnTo>
                      <a:lnTo>
                        <a:pt x="1367" y="509"/>
                      </a:lnTo>
                      <a:lnTo>
                        <a:pt x="1372" y="509"/>
                      </a:lnTo>
                      <a:lnTo>
                        <a:pt x="1374" y="512"/>
                      </a:lnTo>
                      <a:lnTo>
                        <a:pt x="1374" y="514"/>
                      </a:lnTo>
                      <a:lnTo>
                        <a:pt x="1374" y="517"/>
                      </a:lnTo>
                      <a:lnTo>
                        <a:pt x="1374" y="519"/>
                      </a:lnTo>
                      <a:lnTo>
                        <a:pt x="1374" y="526"/>
                      </a:lnTo>
                      <a:lnTo>
                        <a:pt x="1372" y="528"/>
                      </a:lnTo>
                      <a:lnTo>
                        <a:pt x="1367" y="533"/>
                      </a:lnTo>
                      <a:lnTo>
                        <a:pt x="1367" y="535"/>
                      </a:lnTo>
                      <a:lnTo>
                        <a:pt x="1365" y="538"/>
                      </a:lnTo>
                      <a:lnTo>
                        <a:pt x="1365" y="540"/>
                      </a:lnTo>
                      <a:lnTo>
                        <a:pt x="1363" y="545"/>
                      </a:lnTo>
                      <a:lnTo>
                        <a:pt x="1363" y="547"/>
                      </a:lnTo>
                      <a:lnTo>
                        <a:pt x="1365" y="550"/>
                      </a:lnTo>
                      <a:lnTo>
                        <a:pt x="1367" y="552"/>
                      </a:lnTo>
                      <a:lnTo>
                        <a:pt x="1374" y="552"/>
                      </a:lnTo>
                      <a:lnTo>
                        <a:pt x="1377" y="554"/>
                      </a:lnTo>
                      <a:lnTo>
                        <a:pt x="1382" y="554"/>
                      </a:lnTo>
                      <a:lnTo>
                        <a:pt x="1386" y="562"/>
                      </a:lnTo>
                      <a:lnTo>
                        <a:pt x="1389" y="562"/>
                      </a:lnTo>
                      <a:lnTo>
                        <a:pt x="1391" y="562"/>
                      </a:lnTo>
                      <a:lnTo>
                        <a:pt x="1391" y="562"/>
                      </a:lnTo>
                      <a:lnTo>
                        <a:pt x="1403" y="559"/>
                      </a:lnTo>
                      <a:lnTo>
                        <a:pt x="1412" y="562"/>
                      </a:lnTo>
                      <a:lnTo>
                        <a:pt x="1417" y="562"/>
                      </a:lnTo>
                      <a:lnTo>
                        <a:pt x="1417" y="562"/>
                      </a:lnTo>
                      <a:lnTo>
                        <a:pt x="1419" y="559"/>
                      </a:lnTo>
                      <a:lnTo>
                        <a:pt x="1419" y="557"/>
                      </a:lnTo>
                      <a:lnTo>
                        <a:pt x="1424" y="552"/>
                      </a:lnTo>
                      <a:lnTo>
                        <a:pt x="1427" y="545"/>
                      </a:lnTo>
                      <a:lnTo>
                        <a:pt x="1429" y="543"/>
                      </a:lnTo>
                      <a:lnTo>
                        <a:pt x="1429" y="540"/>
                      </a:lnTo>
                      <a:lnTo>
                        <a:pt x="1431" y="538"/>
                      </a:lnTo>
                      <a:lnTo>
                        <a:pt x="1434" y="535"/>
                      </a:lnTo>
                      <a:lnTo>
                        <a:pt x="1436" y="535"/>
                      </a:lnTo>
                      <a:lnTo>
                        <a:pt x="1436" y="533"/>
                      </a:lnTo>
                      <a:lnTo>
                        <a:pt x="1438" y="526"/>
                      </a:lnTo>
                      <a:lnTo>
                        <a:pt x="1438" y="521"/>
                      </a:lnTo>
                      <a:lnTo>
                        <a:pt x="1438" y="517"/>
                      </a:lnTo>
                      <a:lnTo>
                        <a:pt x="1441" y="514"/>
                      </a:lnTo>
                      <a:lnTo>
                        <a:pt x="1441" y="514"/>
                      </a:lnTo>
                      <a:lnTo>
                        <a:pt x="1448" y="517"/>
                      </a:lnTo>
                      <a:lnTo>
                        <a:pt x="1450" y="514"/>
                      </a:lnTo>
                      <a:lnTo>
                        <a:pt x="1457" y="509"/>
                      </a:lnTo>
                      <a:lnTo>
                        <a:pt x="1462" y="507"/>
                      </a:lnTo>
                      <a:lnTo>
                        <a:pt x="1471" y="505"/>
                      </a:lnTo>
                      <a:lnTo>
                        <a:pt x="1490" y="502"/>
                      </a:lnTo>
                      <a:lnTo>
                        <a:pt x="1507" y="505"/>
                      </a:lnTo>
                      <a:lnTo>
                        <a:pt x="1509" y="507"/>
                      </a:lnTo>
                      <a:lnTo>
                        <a:pt x="1512" y="509"/>
                      </a:lnTo>
                      <a:lnTo>
                        <a:pt x="1512" y="512"/>
                      </a:lnTo>
                      <a:lnTo>
                        <a:pt x="1514" y="514"/>
                      </a:lnTo>
                      <a:lnTo>
                        <a:pt x="1514" y="519"/>
                      </a:lnTo>
                      <a:lnTo>
                        <a:pt x="1514" y="521"/>
                      </a:lnTo>
                      <a:lnTo>
                        <a:pt x="1516" y="524"/>
                      </a:lnTo>
                      <a:lnTo>
                        <a:pt x="1519" y="526"/>
                      </a:lnTo>
                      <a:lnTo>
                        <a:pt x="1524" y="526"/>
                      </a:lnTo>
                      <a:lnTo>
                        <a:pt x="1540" y="521"/>
                      </a:lnTo>
                      <a:lnTo>
                        <a:pt x="1547" y="521"/>
                      </a:lnTo>
                      <a:lnTo>
                        <a:pt x="1552" y="521"/>
                      </a:lnTo>
                      <a:lnTo>
                        <a:pt x="1557" y="521"/>
                      </a:lnTo>
                      <a:lnTo>
                        <a:pt x="1559" y="524"/>
                      </a:lnTo>
                      <a:lnTo>
                        <a:pt x="1561" y="526"/>
                      </a:lnTo>
                      <a:lnTo>
                        <a:pt x="1561" y="531"/>
                      </a:lnTo>
                      <a:lnTo>
                        <a:pt x="1559" y="533"/>
                      </a:lnTo>
                      <a:lnTo>
                        <a:pt x="1557" y="535"/>
                      </a:lnTo>
                      <a:lnTo>
                        <a:pt x="1554" y="535"/>
                      </a:lnTo>
                      <a:lnTo>
                        <a:pt x="1552" y="538"/>
                      </a:lnTo>
                      <a:lnTo>
                        <a:pt x="1552" y="540"/>
                      </a:lnTo>
                      <a:lnTo>
                        <a:pt x="1552" y="545"/>
                      </a:lnTo>
                      <a:lnTo>
                        <a:pt x="1554" y="547"/>
                      </a:lnTo>
                      <a:lnTo>
                        <a:pt x="1554" y="550"/>
                      </a:lnTo>
                      <a:lnTo>
                        <a:pt x="1564" y="557"/>
                      </a:lnTo>
                      <a:lnTo>
                        <a:pt x="1566" y="562"/>
                      </a:lnTo>
                      <a:lnTo>
                        <a:pt x="1566" y="564"/>
                      </a:lnTo>
                      <a:lnTo>
                        <a:pt x="1566" y="566"/>
                      </a:lnTo>
                      <a:lnTo>
                        <a:pt x="1566" y="566"/>
                      </a:lnTo>
                      <a:lnTo>
                        <a:pt x="1566" y="566"/>
                      </a:lnTo>
                      <a:lnTo>
                        <a:pt x="1564" y="569"/>
                      </a:lnTo>
                      <a:lnTo>
                        <a:pt x="1564" y="569"/>
                      </a:lnTo>
                      <a:lnTo>
                        <a:pt x="1561" y="573"/>
                      </a:lnTo>
                      <a:lnTo>
                        <a:pt x="1561" y="576"/>
                      </a:lnTo>
                      <a:lnTo>
                        <a:pt x="1564" y="580"/>
                      </a:lnTo>
                      <a:lnTo>
                        <a:pt x="1566" y="585"/>
                      </a:lnTo>
                      <a:lnTo>
                        <a:pt x="1568" y="585"/>
                      </a:lnTo>
                      <a:lnTo>
                        <a:pt x="1585" y="592"/>
                      </a:lnTo>
                      <a:lnTo>
                        <a:pt x="1592" y="592"/>
                      </a:lnTo>
                      <a:lnTo>
                        <a:pt x="1599" y="595"/>
                      </a:lnTo>
                      <a:lnTo>
                        <a:pt x="1602" y="597"/>
                      </a:lnTo>
                      <a:lnTo>
                        <a:pt x="1606" y="602"/>
                      </a:lnTo>
                      <a:lnTo>
                        <a:pt x="1609" y="602"/>
                      </a:lnTo>
                      <a:lnTo>
                        <a:pt x="1616" y="602"/>
                      </a:lnTo>
                      <a:lnTo>
                        <a:pt x="1621" y="599"/>
                      </a:lnTo>
                      <a:lnTo>
                        <a:pt x="1623" y="599"/>
                      </a:lnTo>
                      <a:lnTo>
                        <a:pt x="1630" y="595"/>
                      </a:lnTo>
                      <a:lnTo>
                        <a:pt x="1632" y="595"/>
                      </a:lnTo>
                      <a:lnTo>
                        <a:pt x="1644" y="588"/>
                      </a:lnTo>
                      <a:lnTo>
                        <a:pt x="1647" y="609"/>
                      </a:lnTo>
                      <a:lnTo>
                        <a:pt x="1651" y="621"/>
                      </a:lnTo>
                      <a:lnTo>
                        <a:pt x="1656" y="633"/>
                      </a:lnTo>
                      <a:lnTo>
                        <a:pt x="1656" y="635"/>
                      </a:lnTo>
                      <a:lnTo>
                        <a:pt x="1656" y="637"/>
                      </a:lnTo>
                      <a:lnTo>
                        <a:pt x="1654" y="642"/>
                      </a:lnTo>
                      <a:lnTo>
                        <a:pt x="1654" y="644"/>
                      </a:lnTo>
                      <a:lnTo>
                        <a:pt x="1651" y="647"/>
                      </a:lnTo>
                      <a:lnTo>
                        <a:pt x="1647" y="654"/>
                      </a:lnTo>
                      <a:lnTo>
                        <a:pt x="1647" y="656"/>
                      </a:lnTo>
                      <a:lnTo>
                        <a:pt x="1647" y="661"/>
                      </a:lnTo>
                      <a:lnTo>
                        <a:pt x="1649" y="663"/>
                      </a:lnTo>
                      <a:lnTo>
                        <a:pt x="1654" y="670"/>
                      </a:lnTo>
                      <a:lnTo>
                        <a:pt x="1658" y="678"/>
                      </a:lnTo>
                      <a:lnTo>
                        <a:pt x="1658" y="680"/>
                      </a:lnTo>
                      <a:lnTo>
                        <a:pt x="1661" y="682"/>
                      </a:lnTo>
                      <a:lnTo>
                        <a:pt x="1661" y="685"/>
                      </a:lnTo>
                      <a:lnTo>
                        <a:pt x="1665" y="687"/>
                      </a:lnTo>
                      <a:lnTo>
                        <a:pt x="1663" y="694"/>
                      </a:lnTo>
                      <a:lnTo>
                        <a:pt x="1663" y="699"/>
                      </a:lnTo>
                      <a:lnTo>
                        <a:pt x="1661" y="701"/>
                      </a:lnTo>
                      <a:lnTo>
                        <a:pt x="1658" y="708"/>
                      </a:lnTo>
                      <a:lnTo>
                        <a:pt x="1656" y="713"/>
                      </a:lnTo>
                      <a:lnTo>
                        <a:pt x="1651" y="713"/>
                      </a:lnTo>
                      <a:lnTo>
                        <a:pt x="1649" y="713"/>
                      </a:lnTo>
                      <a:lnTo>
                        <a:pt x="1647" y="715"/>
                      </a:lnTo>
                      <a:lnTo>
                        <a:pt x="1642" y="715"/>
                      </a:lnTo>
                      <a:lnTo>
                        <a:pt x="1639" y="720"/>
                      </a:lnTo>
                      <a:lnTo>
                        <a:pt x="1635" y="723"/>
                      </a:lnTo>
                      <a:lnTo>
                        <a:pt x="1630" y="725"/>
                      </a:lnTo>
                      <a:lnTo>
                        <a:pt x="1625" y="732"/>
                      </a:lnTo>
                      <a:lnTo>
                        <a:pt x="1623" y="734"/>
                      </a:lnTo>
                      <a:lnTo>
                        <a:pt x="1621" y="737"/>
                      </a:lnTo>
                      <a:lnTo>
                        <a:pt x="1618" y="737"/>
                      </a:lnTo>
                      <a:lnTo>
                        <a:pt x="1611" y="734"/>
                      </a:lnTo>
                      <a:lnTo>
                        <a:pt x="1609" y="734"/>
                      </a:lnTo>
                      <a:lnTo>
                        <a:pt x="1606" y="734"/>
                      </a:lnTo>
                      <a:lnTo>
                        <a:pt x="1606" y="734"/>
                      </a:lnTo>
                      <a:lnTo>
                        <a:pt x="1604" y="734"/>
                      </a:lnTo>
                      <a:lnTo>
                        <a:pt x="1602" y="737"/>
                      </a:lnTo>
                      <a:lnTo>
                        <a:pt x="1599" y="739"/>
                      </a:lnTo>
                      <a:lnTo>
                        <a:pt x="1599" y="741"/>
                      </a:lnTo>
                      <a:lnTo>
                        <a:pt x="1599" y="746"/>
                      </a:lnTo>
                      <a:lnTo>
                        <a:pt x="1599" y="749"/>
                      </a:lnTo>
                      <a:lnTo>
                        <a:pt x="1602" y="751"/>
                      </a:lnTo>
                      <a:lnTo>
                        <a:pt x="1602" y="763"/>
                      </a:lnTo>
                      <a:lnTo>
                        <a:pt x="1602" y="777"/>
                      </a:lnTo>
                      <a:lnTo>
                        <a:pt x="1602" y="784"/>
                      </a:lnTo>
                      <a:lnTo>
                        <a:pt x="1604" y="789"/>
                      </a:lnTo>
                      <a:lnTo>
                        <a:pt x="1606" y="791"/>
                      </a:lnTo>
                      <a:lnTo>
                        <a:pt x="1609" y="794"/>
                      </a:lnTo>
                      <a:lnTo>
                        <a:pt x="1609" y="798"/>
                      </a:lnTo>
                      <a:lnTo>
                        <a:pt x="1611" y="817"/>
                      </a:lnTo>
                      <a:lnTo>
                        <a:pt x="1609" y="817"/>
                      </a:lnTo>
                      <a:lnTo>
                        <a:pt x="1606" y="820"/>
                      </a:lnTo>
                      <a:lnTo>
                        <a:pt x="1604" y="820"/>
                      </a:lnTo>
                      <a:lnTo>
                        <a:pt x="1599" y="822"/>
                      </a:lnTo>
                      <a:lnTo>
                        <a:pt x="1594" y="824"/>
                      </a:lnTo>
                      <a:lnTo>
                        <a:pt x="1590" y="827"/>
                      </a:lnTo>
                      <a:lnTo>
                        <a:pt x="1587" y="829"/>
                      </a:lnTo>
                      <a:lnTo>
                        <a:pt x="1583" y="829"/>
                      </a:lnTo>
                      <a:lnTo>
                        <a:pt x="1580" y="827"/>
                      </a:lnTo>
                      <a:lnTo>
                        <a:pt x="1580" y="824"/>
                      </a:lnTo>
                      <a:lnTo>
                        <a:pt x="1580" y="822"/>
                      </a:lnTo>
                      <a:lnTo>
                        <a:pt x="1580" y="817"/>
                      </a:lnTo>
                      <a:lnTo>
                        <a:pt x="1580" y="815"/>
                      </a:lnTo>
                      <a:lnTo>
                        <a:pt x="1580" y="812"/>
                      </a:lnTo>
                      <a:lnTo>
                        <a:pt x="1580" y="810"/>
                      </a:lnTo>
                      <a:lnTo>
                        <a:pt x="1578" y="808"/>
                      </a:lnTo>
                      <a:lnTo>
                        <a:pt x="1571" y="805"/>
                      </a:lnTo>
                      <a:lnTo>
                        <a:pt x="1561" y="803"/>
                      </a:lnTo>
                      <a:lnTo>
                        <a:pt x="1559" y="805"/>
                      </a:lnTo>
                      <a:lnTo>
                        <a:pt x="1557" y="808"/>
                      </a:lnTo>
                      <a:lnTo>
                        <a:pt x="1557" y="812"/>
                      </a:lnTo>
                      <a:lnTo>
                        <a:pt x="1554" y="815"/>
                      </a:lnTo>
                      <a:lnTo>
                        <a:pt x="1554" y="817"/>
                      </a:lnTo>
                      <a:lnTo>
                        <a:pt x="1554" y="822"/>
                      </a:lnTo>
                      <a:lnTo>
                        <a:pt x="1552" y="831"/>
                      </a:lnTo>
                      <a:lnTo>
                        <a:pt x="1550" y="834"/>
                      </a:lnTo>
                      <a:lnTo>
                        <a:pt x="1547" y="839"/>
                      </a:lnTo>
                      <a:lnTo>
                        <a:pt x="1547" y="839"/>
                      </a:lnTo>
                      <a:lnTo>
                        <a:pt x="1545" y="841"/>
                      </a:lnTo>
                      <a:lnTo>
                        <a:pt x="1542" y="841"/>
                      </a:lnTo>
                      <a:lnTo>
                        <a:pt x="1540" y="846"/>
                      </a:lnTo>
                      <a:lnTo>
                        <a:pt x="1538" y="853"/>
                      </a:lnTo>
                      <a:lnTo>
                        <a:pt x="1538" y="867"/>
                      </a:lnTo>
                      <a:lnTo>
                        <a:pt x="1540" y="872"/>
                      </a:lnTo>
                      <a:lnTo>
                        <a:pt x="1540" y="874"/>
                      </a:lnTo>
                      <a:lnTo>
                        <a:pt x="1540" y="876"/>
                      </a:lnTo>
                      <a:lnTo>
                        <a:pt x="1542" y="893"/>
                      </a:lnTo>
                      <a:lnTo>
                        <a:pt x="1542" y="910"/>
                      </a:lnTo>
                      <a:lnTo>
                        <a:pt x="1545" y="912"/>
                      </a:lnTo>
                      <a:lnTo>
                        <a:pt x="1547" y="914"/>
                      </a:lnTo>
                      <a:lnTo>
                        <a:pt x="1550" y="917"/>
                      </a:lnTo>
                      <a:lnTo>
                        <a:pt x="1557" y="917"/>
                      </a:lnTo>
                      <a:lnTo>
                        <a:pt x="1559" y="917"/>
                      </a:lnTo>
                      <a:lnTo>
                        <a:pt x="1561" y="919"/>
                      </a:lnTo>
                      <a:lnTo>
                        <a:pt x="1564" y="919"/>
                      </a:lnTo>
                      <a:lnTo>
                        <a:pt x="1571" y="926"/>
                      </a:lnTo>
                      <a:lnTo>
                        <a:pt x="1573" y="928"/>
                      </a:lnTo>
                      <a:lnTo>
                        <a:pt x="1573" y="936"/>
                      </a:lnTo>
                      <a:lnTo>
                        <a:pt x="1571" y="945"/>
                      </a:lnTo>
                      <a:lnTo>
                        <a:pt x="1571" y="955"/>
                      </a:lnTo>
                      <a:lnTo>
                        <a:pt x="1571" y="957"/>
                      </a:lnTo>
                      <a:lnTo>
                        <a:pt x="1571" y="959"/>
                      </a:lnTo>
                      <a:lnTo>
                        <a:pt x="1568" y="959"/>
                      </a:lnTo>
                      <a:lnTo>
                        <a:pt x="1566" y="959"/>
                      </a:lnTo>
                      <a:lnTo>
                        <a:pt x="1564" y="957"/>
                      </a:lnTo>
                      <a:lnTo>
                        <a:pt x="1564" y="955"/>
                      </a:lnTo>
                      <a:lnTo>
                        <a:pt x="1561" y="952"/>
                      </a:lnTo>
                      <a:lnTo>
                        <a:pt x="1554" y="947"/>
                      </a:lnTo>
                      <a:lnTo>
                        <a:pt x="1552" y="945"/>
                      </a:lnTo>
                      <a:lnTo>
                        <a:pt x="1550" y="943"/>
                      </a:lnTo>
                      <a:lnTo>
                        <a:pt x="1547" y="943"/>
                      </a:lnTo>
                      <a:lnTo>
                        <a:pt x="1545" y="943"/>
                      </a:lnTo>
                      <a:lnTo>
                        <a:pt x="1533" y="952"/>
                      </a:lnTo>
                      <a:lnTo>
                        <a:pt x="1531" y="955"/>
                      </a:lnTo>
                      <a:lnTo>
                        <a:pt x="1528" y="955"/>
                      </a:lnTo>
                      <a:lnTo>
                        <a:pt x="1521" y="952"/>
                      </a:lnTo>
                      <a:lnTo>
                        <a:pt x="1514" y="955"/>
                      </a:lnTo>
                      <a:lnTo>
                        <a:pt x="1509" y="955"/>
                      </a:lnTo>
                      <a:lnTo>
                        <a:pt x="1507" y="959"/>
                      </a:lnTo>
                      <a:lnTo>
                        <a:pt x="1502" y="962"/>
                      </a:lnTo>
                      <a:lnTo>
                        <a:pt x="1497" y="962"/>
                      </a:lnTo>
                      <a:lnTo>
                        <a:pt x="1490" y="964"/>
                      </a:lnTo>
                      <a:lnTo>
                        <a:pt x="1486" y="962"/>
                      </a:lnTo>
                      <a:lnTo>
                        <a:pt x="1479" y="959"/>
                      </a:lnTo>
                      <a:lnTo>
                        <a:pt x="1476" y="957"/>
                      </a:lnTo>
                      <a:lnTo>
                        <a:pt x="1474" y="957"/>
                      </a:lnTo>
                      <a:lnTo>
                        <a:pt x="1469" y="957"/>
                      </a:lnTo>
                      <a:lnTo>
                        <a:pt x="1460" y="962"/>
                      </a:lnTo>
                      <a:lnTo>
                        <a:pt x="1455" y="962"/>
                      </a:lnTo>
                      <a:lnTo>
                        <a:pt x="1445" y="957"/>
                      </a:lnTo>
                      <a:lnTo>
                        <a:pt x="1443" y="955"/>
                      </a:lnTo>
                      <a:lnTo>
                        <a:pt x="1441" y="952"/>
                      </a:lnTo>
                      <a:lnTo>
                        <a:pt x="1438" y="950"/>
                      </a:lnTo>
                      <a:lnTo>
                        <a:pt x="1436" y="943"/>
                      </a:lnTo>
                      <a:lnTo>
                        <a:pt x="1436" y="940"/>
                      </a:lnTo>
                      <a:lnTo>
                        <a:pt x="1434" y="938"/>
                      </a:lnTo>
                      <a:lnTo>
                        <a:pt x="1429" y="938"/>
                      </a:lnTo>
                      <a:lnTo>
                        <a:pt x="1429" y="936"/>
                      </a:lnTo>
                      <a:lnTo>
                        <a:pt x="1427" y="936"/>
                      </a:lnTo>
                      <a:lnTo>
                        <a:pt x="1427" y="933"/>
                      </a:lnTo>
                      <a:lnTo>
                        <a:pt x="1427" y="928"/>
                      </a:lnTo>
                      <a:lnTo>
                        <a:pt x="1424" y="926"/>
                      </a:lnTo>
                      <a:lnTo>
                        <a:pt x="1424" y="924"/>
                      </a:lnTo>
                      <a:lnTo>
                        <a:pt x="1419" y="921"/>
                      </a:lnTo>
                      <a:lnTo>
                        <a:pt x="1417" y="921"/>
                      </a:lnTo>
                      <a:lnTo>
                        <a:pt x="1415" y="924"/>
                      </a:lnTo>
                      <a:lnTo>
                        <a:pt x="1408" y="926"/>
                      </a:lnTo>
                      <a:lnTo>
                        <a:pt x="1405" y="926"/>
                      </a:lnTo>
                      <a:lnTo>
                        <a:pt x="1403" y="924"/>
                      </a:lnTo>
                      <a:lnTo>
                        <a:pt x="1403" y="921"/>
                      </a:lnTo>
                      <a:lnTo>
                        <a:pt x="1405" y="917"/>
                      </a:lnTo>
                      <a:lnTo>
                        <a:pt x="1405" y="914"/>
                      </a:lnTo>
                      <a:lnTo>
                        <a:pt x="1403" y="912"/>
                      </a:lnTo>
                      <a:lnTo>
                        <a:pt x="1398" y="907"/>
                      </a:lnTo>
                      <a:lnTo>
                        <a:pt x="1396" y="907"/>
                      </a:lnTo>
                      <a:lnTo>
                        <a:pt x="1396" y="905"/>
                      </a:lnTo>
                      <a:lnTo>
                        <a:pt x="1400" y="900"/>
                      </a:lnTo>
                      <a:lnTo>
                        <a:pt x="1403" y="898"/>
                      </a:lnTo>
                      <a:lnTo>
                        <a:pt x="1403" y="895"/>
                      </a:lnTo>
                      <a:lnTo>
                        <a:pt x="1403" y="893"/>
                      </a:lnTo>
                      <a:lnTo>
                        <a:pt x="1398" y="893"/>
                      </a:lnTo>
                      <a:lnTo>
                        <a:pt x="1396" y="893"/>
                      </a:lnTo>
                      <a:lnTo>
                        <a:pt x="1393" y="893"/>
                      </a:lnTo>
                      <a:lnTo>
                        <a:pt x="1391" y="893"/>
                      </a:lnTo>
                      <a:lnTo>
                        <a:pt x="1389" y="891"/>
                      </a:lnTo>
                      <a:lnTo>
                        <a:pt x="1386" y="888"/>
                      </a:lnTo>
                      <a:lnTo>
                        <a:pt x="1382" y="883"/>
                      </a:lnTo>
                      <a:lnTo>
                        <a:pt x="1374" y="883"/>
                      </a:lnTo>
                      <a:lnTo>
                        <a:pt x="1367" y="881"/>
                      </a:lnTo>
                      <a:lnTo>
                        <a:pt x="1365" y="879"/>
                      </a:lnTo>
                      <a:lnTo>
                        <a:pt x="1363" y="876"/>
                      </a:lnTo>
                      <a:lnTo>
                        <a:pt x="1360" y="874"/>
                      </a:lnTo>
                      <a:lnTo>
                        <a:pt x="1358" y="869"/>
                      </a:lnTo>
                      <a:lnTo>
                        <a:pt x="1356" y="869"/>
                      </a:lnTo>
                      <a:lnTo>
                        <a:pt x="1351" y="869"/>
                      </a:lnTo>
                      <a:lnTo>
                        <a:pt x="1348" y="872"/>
                      </a:lnTo>
                      <a:lnTo>
                        <a:pt x="1346" y="872"/>
                      </a:lnTo>
                      <a:lnTo>
                        <a:pt x="1341" y="874"/>
                      </a:lnTo>
                      <a:lnTo>
                        <a:pt x="1334" y="874"/>
                      </a:lnTo>
                      <a:lnTo>
                        <a:pt x="1322" y="872"/>
                      </a:lnTo>
                      <a:lnTo>
                        <a:pt x="1318" y="869"/>
                      </a:lnTo>
                      <a:lnTo>
                        <a:pt x="1315" y="867"/>
                      </a:lnTo>
                      <a:lnTo>
                        <a:pt x="1313" y="860"/>
                      </a:lnTo>
                      <a:lnTo>
                        <a:pt x="1313" y="857"/>
                      </a:lnTo>
                      <a:lnTo>
                        <a:pt x="1313" y="853"/>
                      </a:lnTo>
                      <a:lnTo>
                        <a:pt x="1311" y="850"/>
                      </a:lnTo>
                      <a:lnTo>
                        <a:pt x="1306" y="848"/>
                      </a:lnTo>
                      <a:lnTo>
                        <a:pt x="1301" y="848"/>
                      </a:lnTo>
                      <a:lnTo>
                        <a:pt x="1296" y="848"/>
                      </a:lnTo>
                      <a:lnTo>
                        <a:pt x="1294" y="850"/>
                      </a:lnTo>
                      <a:lnTo>
                        <a:pt x="1292" y="853"/>
                      </a:lnTo>
                      <a:lnTo>
                        <a:pt x="1292" y="855"/>
                      </a:lnTo>
                      <a:lnTo>
                        <a:pt x="1289" y="857"/>
                      </a:lnTo>
                      <a:lnTo>
                        <a:pt x="1285" y="860"/>
                      </a:lnTo>
                      <a:lnTo>
                        <a:pt x="1277" y="862"/>
                      </a:lnTo>
                      <a:lnTo>
                        <a:pt x="1256" y="862"/>
                      </a:lnTo>
                      <a:lnTo>
                        <a:pt x="1244" y="862"/>
                      </a:lnTo>
                      <a:lnTo>
                        <a:pt x="1209" y="853"/>
                      </a:lnTo>
                      <a:lnTo>
                        <a:pt x="1202" y="855"/>
                      </a:lnTo>
                      <a:lnTo>
                        <a:pt x="1192" y="867"/>
                      </a:lnTo>
                      <a:lnTo>
                        <a:pt x="1183" y="867"/>
                      </a:lnTo>
                      <a:lnTo>
                        <a:pt x="1178" y="869"/>
                      </a:lnTo>
                      <a:lnTo>
                        <a:pt x="1162" y="872"/>
                      </a:lnTo>
                      <a:lnTo>
                        <a:pt x="1147" y="869"/>
                      </a:lnTo>
                      <a:lnTo>
                        <a:pt x="1138" y="865"/>
                      </a:lnTo>
                      <a:lnTo>
                        <a:pt x="1138" y="867"/>
                      </a:lnTo>
                      <a:lnTo>
                        <a:pt x="1138" y="869"/>
                      </a:lnTo>
                      <a:lnTo>
                        <a:pt x="1140" y="872"/>
                      </a:lnTo>
                      <a:lnTo>
                        <a:pt x="1140" y="874"/>
                      </a:lnTo>
                      <a:lnTo>
                        <a:pt x="1140" y="876"/>
                      </a:lnTo>
                      <a:lnTo>
                        <a:pt x="1140" y="883"/>
                      </a:lnTo>
                      <a:lnTo>
                        <a:pt x="1138" y="888"/>
                      </a:lnTo>
                      <a:lnTo>
                        <a:pt x="1136" y="888"/>
                      </a:lnTo>
                      <a:lnTo>
                        <a:pt x="1128" y="891"/>
                      </a:lnTo>
                      <a:lnTo>
                        <a:pt x="1102" y="907"/>
                      </a:lnTo>
                      <a:lnTo>
                        <a:pt x="1100" y="907"/>
                      </a:lnTo>
                      <a:lnTo>
                        <a:pt x="1095" y="907"/>
                      </a:lnTo>
                      <a:lnTo>
                        <a:pt x="1079" y="910"/>
                      </a:lnTo>
                      <a:lnTo>
                        <a:pt x="1069" y="917"/>
                      </a:lnTo>
                      <a:lnTo>
                        <a:pt x="1067" y="919"/>
                      </a:lnTo>
                      <a:lnTo>
                        <a:pt x="1062" y="921"/>
                      </a:lnTo>
                      <a:lnTo>
                        <a:pt x="1062" y="924"/>
                      </a:lnTo>
                      <a:lnTo>
                        <a:pt x="1055" y="931"/>
                      </a:lnTo>
                      <a:lnTo>
                        <a:pt x="1048" y="938"/>
                      </a:lnTo>
                      <a:lnTo>
                        <a:pt x="1034" y="947"/>
                      </a:lnTo>
                      <a:lnTo>
                        <a:pt x="1029" y="952"/>
                      </a:lnTo>
                      <a:lnTo>
                        <a:pt x="1027" y="955"/>
                      </a:lnTo>
                      <a:lnTo>
                        <a:pt x="1022" y="962"/>
                      </a:lnTo>
                      <a:lnTo>
                        <a:pt x="1020" y="964"/>
                      </a:lnTo>
                      <a:lnTo>
                        <a:pt x="1020" y="966"/>
                      </a:lnTo>
                      <a:lnTo>
                        <a:pt x="1015" y="973"/>
                      </a:lnTo>
                      <a:lnTo>
                        <a:pt x="1010" y="976"/>
                      </a:lnTo>
                      <a:lnTo>
                        <a:pt x="1008" y="978"/>
                      </a:lnTo>
                      <a:lnTo>
                        <a:pt x="979" y="985"/>
                      </a:lnTo>
                      <a:lnTo>
                        <a:pt x="977" y="988"/>
                      </a:lnTo>
                      <a:lnTo>
                        <a:pt x="972" y="992"/>
                      </a:lnTo>
                      <a:lnTo>
                        <a:pt x="970" y="997"/>
                      </a:lnTo>
                      <a:lnTo>
                        <a:pt x="965" y="1002"/>
                      </a:lnTo>
                      <a:lnTo>
                        <a:pt x="960" y="1009"/>
                      </a:lnTo>
                      <a:lnTo>
                        <a:pt x="960" y="1011"/>
                      </a:lnTo>
                      <a:lnTo>
                        <a:pt x="958" y="1016"/>
                      </a:lnTo>
                      <a:lnTo>
                        <a:pt x="960" y="1021"/>
                      </a:lnTo>
                      <a:lnTo>
                        <a:pt x="960" y="1023"/>
                      </a:lnTo>
                      <a:lnTo>
                        <a:pt x="958" y="1028"/>
                      </a:lnTo>
                      <a:lnTo>
                        <a:pt x="956" y="1030"/>
                      </a:lnTo>
                      <a:lnTo>
                        <a:pt x="953" y="1035"/>
                      </a:lnTo>
                      <a:lnTo>
                        <a:pt x="953" y="1037"/>
                      </a:lnTo>
                      <a:lnTo>
                        <a:pt x="953" y="1044"/>
                      </a:lnTo>
                      <a:lnTo>
                        <a:pt x="953" y="1047"/>
                      </a:lnTo>
                      <a:lnTo>
                        <a:pt x="949" y="1054"/>
                      </a:lnTo>
                      <a:lnTo>
                        <a:pt x="949" y="1056"/>
                      </a:lnTo>
                      <a:lnTo>
                        <a:pt x="946" y="1059"/>
                      </a:lnTo>
                      <a:lnTo>
                        <a:pt x="944" y="1061"/>
                      </a:lnTo>
                      <a:lnTo>
                        <a:pt x="944" y="1061"/>
                      </a:lnTo>
                      <a:lnTo>
                        <a:pt x="934" y="1063"/>
                      </a:lnTo>
                      <a:lnTo>
                        <a:pt x="932" y="1063"/>
                      </a:lnTo>
                      <a:lnTo>
                        <a:pt x="930" y="1061"/>
                      </a:lnTo>
                      <a:lnTo>
                        <a:pt x="925" y="1061"/>
                      </a:lnTo>
                      <a:lnTo>
                        <a:pt x="923" y="1061"/>
                      </a:lnTo>
                      <a:lnTo>
                        <a:pt x="916" y="1063"/>
                      </a:lnTo>
                      <a:lnTo>
                        <a:pt x="913" y="1066"/>
                      </a:lnTo>
                      <a:lnTo>
                        <a:pt x="899" y="1085"/>
                      </a:lnTo>
                      <a:lnTo>
                        <a:pt x="897" y="1087"/>
                      </a:lnTo>
                      <a:lnTo>
                        <a:pt x="887" y="1099"/>
                      </a:lnTo>
                      <a:lnTo>
                        <a:pt x="885" y="1108"/>
                      </a:lnTo>
                      <a:lnTo>
                        <a:pt x="885" y="1111"/>
                      </a:lnTo>
                      <a:lnTo>
                        <a:pt x="882" y="1118"/>
                      </a:lnTo>
                      <a:lnTo>
                        <a:pt x="882" y="1125"/>
                      </a:lnTo>
                      <a:lnTo>
                        <a:pt x="882" y="1127"/>
                      </a:lnTo>
                      <a:lnTo>
                        <a:pt x="878" y="1130"/>
                      </a:lnTo>
                      <a:lnTo>
                        <a:pt x="875" y="1132"/>
                      </a:lnTo>
                      <a:lnTo>
                        <a:pt x="871" y="1132"/>
                      </a:lnTo>
                      <a:lnTo>
                        <a:pt x="866" y="1134"/>
                      </a:lnTo>
                      <a:lnTo>
                        <a:pt x="859" y="1134"/>
                      </a:lnTo>
                      <a:lnTo>
                        <a:pt x="856" y="1134"/>
                      </a:lnTo>
                      <a:lnTo>
                        <a:pt x="854" y="1132"/>
                      </a:lnTo>
                      <a:lnTo>
                        <a:pt x="852" y="1130"/>
                      </a:lnTo>
                      <a:lnTo>
                        <a:pt x="849" y="1125"/>
                      </a:lnTo>
                      <a:lnTo>
                        <a:pt x="849" y="1123"/>
                      </a:lnTo>
                      <a:lnTo>
                        <a:pt x="847" y="1123"/>
                      </a:lnTo>
                      <a:lnTo>
                        <a:pt x="845" y="1125"/>
                      </a:lnTo>
                      <a:lnTo>
                        <a:pt x="845" y="1130"/>
                      </a:lnTo>
                      <a:lnTo>
                        <a:pt x="845" y="1132"/>
                      </a:lnTo>
                      <a:lnTo>
                        <a:pt x="847" y="1137"/>
                      </a:lnTo>
                      <a:lnTo>
                        <a:pt x="847" y="1139"/>
                      </a:lnTo>
                      <a:lnTo>
                        <a:pt x="845" y="1142"/>
                      </a:lnTo>
                      <a:lnTo>
                        <a:pt x="845" y="1146"/>
                      </a:lnTo>
                      <a:lnTo>
                        <a:pt x="842" y="1149"/>
                      </a:lnTo>
                      <a:lnTo>
                        <a:pt x="842" y="1149"/>
                      </a:lnTo>
                      <a:lnTo>
                        <a:pt x="840" y="1151"/>
                      </a:lnTo>
                      <a:lnTo>
                        <a:pt x="837" y="1151"/>
                      </a:lnTo>
                      <a:lnTo>
                        <a:pt x="835" y="1153"/>
                      </a:lnTo>
                      <a:lnTo>
                        <a:pt x="833" y="1158"/>
                      </a:lnTo>
                      <a:lnTo>
                        <a:pt x="833" y="1163"/>
                      </a:lnTo>
                      <a:lnTo>
                        <a:pt x="833" y="1165"/>
                      </a:lnTo>
                      <a:lnTo>
                        <a:pt x="833" y="1172"/>
                      </a:lnTo>
                      <a:lnTo>
                        <a:pt x="833" y="1175"/>
                      </a:lnTo>
                      <a:lnTo>
                        <a:pt x="833" y="1177"/>
                      </a:lnTo>
                      <a:lnTo>
                        <a:pt x="833" y="1179"/>
                      </a:lnTo>
                      <a:lnTo>
                        <a:pt x="833" y="1184"/>
                      </a:lnTo>
                      <a:lnTo>
                        <a:pt x="833" y="1187"/>
                      </a:lnTo>
                      <a:lnTo>
                        <a:pt x="833" y="1191"/>
                      </a:lnTo>
                      <a:lnTo>
                        <a:pt x="833" y="1194"/>
                      </a:lnTo>
                      <a:lnTo>
                        <a:pt x="830" y="1196"/>
                      </a:lnTo>
                      <a:lnTo>
                        <a:pt x="828" y="1205"/>
                      </a:lnTo>
                      <a:lnTo>
                        <a:pt x="830" y="1213"/>
                      </a:lnTo>
                      <a:lnTo>
                        <a:pt x="828" y="1215"/>
                      </a:lnTo>
                      <a:lnTo>
                        <a:pt x="826" y="1215"/>
                      </a:lnTo>
                      <a:lnTo>
                        <a:pt x="816" y="1215"/>
                      </a:lnTo>
                      <a:lnTo>
                        <a:pt x="814" y="1217"/>
                      </a:lnTo>
                      <a:lnTo>
                        <a:pt x="811" y="1217"/>
                      </a:lnTo>
                      <a:lnTo>
                        <a:pt x="811" y="1217"/>
                      </a:lnTo>
                      <a:lnTo>
                        <a:pt x="809" y="1215"/>
                      </a:lnTo>
                      <a:lnTo>
                        <a:pt x="807" y="1215"/>
                      </a:lnTo>
                      <a:lnTo>
                        <a:pt x="804" y="1215"/>
                      </a:lnTo>
                      <a:lnTo>
                        <a:pt x="802" y="1215"/>
                      </a:lnTo>
                      <a:lnTo>
                        <a:pt x="800" y="1215"/>
                      </a:lnTo>
                      <a:lnTo>
                        <a:pt x="797" y="1217"/>
                      </a:lnTo>
                      <a:lnTo>
                        <a:pt x="795" y="1220"/>
                      </a:lnTo>
                      <a:lnTo>
                        <a:pt x="795" y="1222"/>
                      </a:lnTo>
                      <a:lnTo>
                        <a:pt x="792" y="1229"/>
                      </a:lnTo>
                      <a:lnTo>
                        <a:pt x="792" y="1232"/>
                      </a:lnTo>
                      <a:lnTo>
                        <a:pt x="792" y="1234"/>
                      </a:lnTo>
                      <a:lnTo>
                        <a:pt x="790" y="1239"/>
                      </a:lnTo>
                      <a:lnTo>
                        <a:pt x="788" y="1246"/>
                      </a:lnTo>
                      <a:lnTo>
                        <a:pt x="783" y="1248"/>
                      </a:lnTo>
                      <a:lnTo>
                        <a:pt x="781" y="1250"/>
                      </a:lnTo>
                      <a:lnTo>
                        <a:pt x="776" y="1253"/>
                      </a:lnTo>
                      <a:lnTo>
                        <a:pt x="771" y="1253"/>
                      </a:lnTo>
                      <a:lnTo>
                        <a:pt x="769" y="1250"/>
                      </a:lnTo>
                      <a:lnTo>
                        <a:pt x="769" y="1250"/>
                      </a:lnTo>
                      <a:lnTo>
                        <a:pt x="764" y="1243"/>
                      </a:lnTo>
                      <a:lnTo>
                        <a:pt x="762" y="1241"/>
                      </a:lnTo>
                      <a:lnTo>
                        <a:pt x="759" y="1241"/>
                      </a:lnTo>
                      <a:lnTo>
                        <a:pt x="757" y="1243"/>
                      </a:lnTo>
                      <a:lnTo>
                        <a:pt x="757" y="1248"/>
                      </a:lnTo>
                      <a:lnTo>
                        <a:pt x="757" y="1250"/>
                      </a:lnTo>
                      <a:lnTo>
                        <a:pt x="759" y="1258"/>
                      </a:lnTo>
                      <a:lnTo>
                        <a:pt x="759" y="1260"/>
                      </a:lnTo>
                      <a:lnTo>
                        <a:pt x="759" y="1262"/>
                      </a:lnTo>
                      <a:lnTo>
                        <a:pt x="757" y="1265"/>
                      </a:lnTo>
                      <a:lnTo>
                        <a:pt x="752" y="1274"/>
                      </a:lnTo>
                      <a:lnTo>
                        <a:pt x="750" y="1288"/>
                      </a:lnTo>
                      <a:lnTo>
                        <a:pt x="745" y="1295"/>
                      </a:lnTo>
                      <a:lnTo>
                        <a:pt x="733" y="1298"/>
                      </a:lnTo>
                      <a:lnTo>
                        <a:pt x="726" y="1300"/>
                      </a:lnTo>
                      <a:lnTo>
                        <a:pt x="722" y="1300"/>
                      </a:lnTo>
                      <a:lnTo>
                        <a:pt x="717" y="1298"/>
                      </a:lnTo>
                      <a:lnTo>
                        <a:pt x="712" y="1295"/>
                      </a:lnTo>
                      <a:lnTo>
                        <a:pt x="710" y="1293"/>
                      </a:lnTo>
                      <a:lnTo>
                        <a:pt x="707" y="1291"/>
                      </a:lnTo>
                      <a:lnTo>
                        <a:pt x="707" y="1288"/>
                      </a:lnTo>
                      <a:lnTo>
                        <a:pt x="707" y="1277"/>
                      </a:lnTo>
                      <a:lnTo>
                        <a:pt x="705" y="1274"/>
                      </a:lnTo>
                      <a:lnTo>
                        <a:pt x="705" y="1272"/>
                      </a:lnTo>
                      <a:lnTo>
                        <a:pt x="705" y="1269"/>
                      </a:lnTo>
                      <a:lnTo>
                        <a:pt x="705" y="1265"/>
                      </a:lnTo>
                      <a:lnTo>
                        <a:pt x="700" y="1265"/>
                      </a:lnTo>
                      <a:lnTo>
                        <a:pt x="693" y="1267"/>
                      </a:lnTo>
                      <a:lnTo>
                        <a:pt x="679" y="1269"/>
                      </a:lnTo>
                      <a:lnTo>
                        <a:pt x="672" y="1267"/>
                      </a:lnTo>
                      <a:lnTo>
                        <a:pt x="669" y="1269"/>
                      </a:lnTo>
                      <a:lnTo>
                        <a:pt x="667" y="1277"/>
                      </a:lnTo>
                      <a:lnTo>
                        <a:pt x="667" y="1279"/>
                      </a:lnTo>
                      <a:lnTo>
                        <a:pt x="665" y="1284"/>
                      </a:lnTo>
                      <a:lnTo>
                        <a:pt x="662" y="1288"/>
                      </a:lnTo>
                      <a:lnTo>
                        <a:pt x="655" y="1293"/>
                      </a:lnTo>
                      <a:lnTo>
                        <a:pt x="648" y="1295"/>
                      </a:lnTo>
                      <a:lnTo>
                        <a:pt x="646" y="1298"/>
                      </a:lnTo>
                      <a:lnTo>
                        <a:pt x="639" y="1303"/>
                      </a:lnTo>
                      <a:lnTo>
                        <a:pt x="636" y="1305"/>
                      </a:lnTo>
                      <a:lnTo>
                        <a:pt x="632" y="1310"/>
                      </a:lnTo>
                      <a:lnTo>
                        <a:pt x="632" y="1312"/>
                      </a:lnTo>
                      <a:lnTo>
                        <a:pt x="629" y="1317"/>
                      </a:lnTo>
                      <a:lnTo>
                        <a:pt x="629" y="1319"/>
                      </a:lnTo>
                      <a:lnTo>
                        <a:pt x="627" y="1321"/>
                      </a:lnTo>
                      <a:lnTo>
                        <a:pt x="620" y="1326"/>
                      </a:lnTo>
                      <a:lnTo>
                        <a:pt x="615" y="1329"/>
                      </a:lnTo>
                      <a:lnTo>
                        <a:pt x="606" y="1329"/>
                      </a:lnTo>
                      <a:lnTo>
                        <a:pt x="601" y="1326"/>
                      </a:lnTo>
                      <a:lnTo>
                        <a:pt x="601" y="1324"/>
                      </a:lnTo>
                      <a:lnTo>
                        <a:pt x="599" y="1312"/>
                      </a:lnTo>
                      <a:lnTo>
                        <a:pt x="596" y="1310"/>
                      </a:lnTo>
                      <a:lnTo>
                        <a:pt x="594" y="1310"/>
                      </a:lnTo>
                      <a:lnTo>
                        <a:pt x="584" y="1312"/>
                      </a:lnTo>
                      <a:lnTo>
                        <a:pt x="582" y="1314"/>
                      </a:lnTo>
                      <a:lnTo>
                        <a:pt x="577" y="1317"/>
                      </a:lnTo>
                      <a:lnTo>
                        <a:pt x="575" y="1319"/>
                      </a:lnTo>
                      <a:lnTo>
                        <a:pt x="575" y="1321"/>
                      </a:lnTo>
                      <a:lnTo>
                        <a:pt x="561" y="1331"/>
                      </a:lnTo>
                      <a:lnTo>
                        <a:pt x="558" y="1333"/>
                      </a:lnTo>
                      <a:lnTo>
                        <a:pt x="556" y="1333"/>
                      </a:lnTo>
                      <a:lnTo>
                        <a:pt x="554" y="1336"/>
                      </a:lnTo>
                      <a:lnTo>
                        <a:pt x="549" y="1336"/>
                      </a:lnTo>
                      <a:lnTo>
                        <a:pt x="539" y="1336"/>
                      </a:lnTo>
                      <a:lnTo>
                        <a:pt x="537" y="1331"/>
                      </a:lnTo>
                      <a:lnTo>
                        <a:pt x="528" y="1326"/>
                      </a:lnTo>
                      <a:lnTo>
                        <a:pt x="497" y="1321"/>
                      </a:lnTo>
                      <a:lnTo>
                        <a:pt x="492" y="1312"/>
                      </a:lnTo>
                      <a:lnTo>
                        <a:pt x="490" y="1307"/>
                      </a:lnTo>
                      <a:lnTo>
                        <a:pt x="490" y="1305"/>
                      </a:lnTo>
                      <a:lnTo>
                        <a:pt x="487" y="1300"/>
                      </a:lnTo>
                      <a:lnTo>
                        <a:pt x="487" y="1281"/>
                      </a:lnTo>
                      <a:lnTo>
                        <a:pt x="487" y="1277"/>
                      </a:lnTo>
                      <a:lnTo>
                        <a:pt x="487" y="1274"/>
                      </a:lnTo>
                      <a:lnTo>
                        <a:pt x="492" y="1265"/>
                      </a:lnTo>
                      <a:lnTo>
                        <a:pt x="492" y="1262"/>
                      </a:lnTo>
                      <a:lnTo>
                        <a:pt x="492" y="1262"/>
                      </a:lnTo>
                      <a:lnTo>
                        <a:pt x="485" y="1260"/>
                      </a:lnTo>
                      <a:lnTo>
                        <a:pt x="468" y="1265"/>
                      </a:lnTo>
                      <a:lnTo>
                        <a:pt x="457" y="1274"/>
                      </a:lnTo>
                      <a:lnTo>
                        <a:pt x="454" y="1277"/>
                      </a:lnTo>
                      <a:lnTo>
                        <a:pt x="449" y="1281"/>
                      </a:lnTo>
                      <a:lnTo>
                        <a:pt x="447" y="1281"/>
                      </a:lnTo>
                      <a:lnTo>
                        <a:pt x="445" y="1281"/>
                      </a:lnTo>
                      <a:lnTo>
                        <a:pt x="442" y="1281"/>
                      </a:lnTo>
                      <a:lnTo>
                        <a:pt x="431" y="1281"/>
                      </a:lnTo>
                      <a:lnTo>
                        <a:pt x="416" y="1277"/>
                      </a:lnTo>
                      <a:lnTo>
                        <a:pt x="409" y="1272"/>
                      </a:lnTo>
                      <a:lnTo>
                        <a:pt x="402" y="1260"/>
                      </a:lnTo>
                      <a:lnTo>
                        <a:pt x="393" y="1250"/>
                      </a:lnTo>
                      <a:lnTo>
                        <a:pt x="383" y="1243"/>
                      </a:lnTo>
                      <a:lnTo>
                        <a:pt x="371" y="1236"/>
                      </a:lnTo>
                      <a:lnTo>
                        <a:pt x="360" y="1239"/>
                      </a:lnTo>
                      <a:lnTo>
                        <a:pt x="352" y="1239"/>
                      </a:lnTo>
                      <a:lnTo>
                        <a:pt x="350" y="1236"/>
                      </a:lnTo>
                      <a:lnTo>
                        <a:pt x="350" y="1234"/>
                      </a:lnTo>
                      <a:lnTo>
                        <a:pt x="352" y="1229"/>
                      </a:lnTo>
                      <a:lnTo>
                        <a:pt x="355" y="1227"/>
                      </a:lnTo>
                      <a:lnTo>
                        <a:pt x="355" y="1222"/>
                      </a:lnTo>
                      <a:lnTo>
                        <a:pt x="352" y="1220"/>
                      </a:lnTo>
                      <a:lnTo>
                        <a:pt x="350" y="1215"/>
                      </a:lnTo>
                      <a:lnTo>
                        <a:pt x="348" y="1213"/>
                      </a:lnTo>
                      <a:lnTo>
                        <a:pt x="345" y="1215"/>
                      </a:lnTo>
                      <a:lnTo>
                        <a:pt x="338" y="1217"/>
                      </a:lnTo>
                      <a:lnTo>
                        <a:pt x="326" y="1220"/>
                      </a:lnTo>
                      <a:lnTo>
                        <a:pt x="324" y="1222"/>
                      </a:lnTo>
                      <a:lnTo>
                        <a:pt x="322" y="1222"/>
                      </a:lnTo>
                      <a:lnTo>
                        <a:pt x="319" y="1224"/>
                      </a:lnTo>
                      <a:lnTo>
                        <a:pt x="319" y="1229"/>
                      </a:lnTo>
                      <a:lnTo>
                        <a:pt x="317" y="1232"/>
                      </a:lnTo>
                      <a:lnTo>
                        <a:pt x="317" y="1234"/>
                      </a:lnTo>
                      <a:lnTo>
                        <a:pt x="315" y="1236"/>
                      </a:lnTo>
                      <a:lnTo>
                        <a:pt x="310" y="1239"/>
                      </a:lnTo>
                      <a:lnTo>
                        <a:pt x="308" y="1236"/>
                      </a:lnTo>
                      <a:lnTo>
                        <a:pt x="298" y="1234"/>
                      </a:lnTo>
                      <a:lnTo>
                        <a:pt x="286" y="1227"/>
                      </a:lnTo>
                      <a:lnTo>
                        <a:pt x="284" y="1222"/>
                      </a:lnTo>
                      <a:lnTo>
                        <a:pt x="281" y="1220"/>
                      </a:lnTo>
                      <a:lnTo>
                        <a:pt x="277" y="1215"/>
                      </a:lnTo>
                      <a:lnTo>
                        <a:pt x="270" y="1210"/>
                      </a:lnTo>
                      <a:lnTo>
                        <a:pt x="258" y="1205"/>
                      </a:lnTo>
                      <a:lnTo>
                        <a:pt x="255" y="1203"/>
                      </a:lnTo>
                      <a:lnTo>
                        <a:pt x="253" y="1201"/>
                      </a:lnTo>
                      <a:lnTo>
                        <a:pt x="255" y="1198"/>
                      </a:lnTo>
                      <a:lnTo>
                        <a:pt x="258" y="1198"/>
                      </a:lnTo>
                      <a:lnTo>
                        <a:pt x="258" y="1194"/>
                      </a:lnTo>
                      <a:lnTo>
                        <a:pt x="258" y="1194"/>
                      </a:lnTo>
                      <a:lnTo>
                        <a:pt x="260" y="1191"/>
                      </a:lnTo>
                      <a:lnTo>
                        <a:pt x="260" y="1189"/>
                      </a:lnTo>
                      <a:lnTo>
                        <a:pt x="260" y="1189"/>
                      </a:lnTo>
                      <a:lnTo>
                        <a:pt x="263" y="1184"/>
                      </a:lnTo>
                      <a:lnTo>
                        <a:pt x="263" y="1184"/>
                      </a:lnTo>
                      <a:lnTo>
                        <a:pt x="263" y="1182"/>
                      </a:lnTo>
                      <a:lnTo>
                        <a:pt x="255" y="1177"/>
                      </a:lnTo>
                      <a:lnTo>
                        <a:pt x="251" y="1175"/>
                      </a:lnTo>
                      <a:lnTo>
                        <a:pt x="248" y="1172"/>
                      </a:lnTo>
                      <a:lnTo>
                        <a:pt x="248" y="1170"/>
                      </a:lnTo>
                      <a:lnTo>
                        <a:pt x="248" y="1168"/>
                      </a:lnTo>
                      <a:lnTo>
                        <a:pt x="244" y="1165"/>
                      </a:lnTo>
                      <a:lnTo>
                        <a:pt x="239" y="1163"/>
                      </a:lnTo>
                      <a:lnTo>
                        <a:pt x="234" y="1158"/>
                      </a:lnTo>
                      <a:lnTo>
                        <a:pt x="232" y="1156"/>
                      </a:lnTo>
                      <a:lnTo>
                        <a:pt x="222" y="1146"/>
                      </a:lnTo>
                      <a:lnTo>
                        <a:pt x="215" y="1146"/>
                      </a:lnTo>
                      <a:lnTo>
                        <a:pt x="211" y="1146"/>
                      </a:lnTo>
                      <a:lnTo>
                        <a:pt x="208" y="1146"/>
                      </a:lnTo>
                      <a:lnTo>
                        <a:pt x="196" y="1153"/>
                      </a:lnTo>
                      <a:lnTo>
                        <a:pt x="194" y="1156"/>
                      </a:lnTo>
                      <a:lnTo>
                        <a:pt x="189" y="1156"/>
                      </a:lnTo>
                      <a:lnTo>
                        <a:pt x="182" y="1158"/>
                      </a:lnTo>
                      <a:lnTo>
                        <a:pt x="180" y="1158"/>
                      </a:lnTo>
                      <a:lnTo>
                        <a:pt x="175" y="1160"/>
                      </a:lnTo>
                      <a:lnTo>
                        <a:pt x="173" y="1163"/>
                      </a:lnTo>
                      <a:lnTo>
                        <a:pt x="173" y="1165"/>
                      </a:lnTo>
                      <a:lnTo>
                        <a:pt x="170" y="1168"/>
                      </a:lnTo>
                      <a:lnTo>
                        <a:pt x="168" y="1172"/>
                      </a:lnTo>
                      <a:lnTo>
                        <a:pt x="166" y="1172"/>
                      </a:lnTo>
                      <a:lnTo>
                        <a:pt x="156" y="1175"/>
                      </a:lnTo>
                      <a:lnTo>
                        <a:pt x="151" y="1175"/>
                      </a:lnTo>
                      <a:lnTo>
                        <a:pt x="149" y="1177"/>
                      </a:lnTo>
                      <a:lnTo>
                        <a:pt x="142" y="1184"/>
                      </a:lnTo>
                      <a:lnTo>
                        <a:pt x="130" y="1187"/>
                      </a:lnTo>
                      <a:lnTo>
                        <a:pt x="128" y="1189"/>
                      </a:lnTo>
                      <a:lnTo>
                        <a:pt x="121" y="1191"/>
                      </a:lnTo>
                      <a:lnTo>
                        <a:pt x="118" y="1191"/>
                      </a:lnTo>
                      <a:lnTo>
                        <a:pt x="106" y="1198"/>
                      </a:lnTo>
                      <a:lnTo>
                        <a:pt x="104" y="1201"/>
                      </a:lnTo>
                      <a:lnTo>
                        <a:pt x="104" y="1203"/>
                      </a:lnTo>
                      <a:lnTo>
                        <a:pt x="102" y="1208"/>
                      </a:lnTo>
                      <a:lnTo>
                        <a:pt x="104" y="1213"/>
                      </a:lnTo>
                      <a:lnTo>
                        <a:pt x="104" y="1215"/>
                      </a:lnTo>
                      <a:lnTo>
                        <a:pt x="102" y="1220"/>
                      </a:lnTo>
                      <a:lnTo>
                        <a:pt x="99" y="1222"/>
                      </a:lnTo>
                      <a:lnTo>
                        <a:pt x="97" y="1222"/>
                      </a:lnTo>
                      <a:lnTo>
                        <a:pt x="92" y="1224"/>
                      </a:lnTo>
                      <a:lnTo>
                        <a:pt x="69" y="1227"/>
                      </a:lnTo>
                      <a:lnTo>
                        <a:pt x="66" y="1229"/>
                      </a:lnTo>
                      <a:lnTo>
                        <a:pt x="61" y="1229"/>
                      </a:lnTo>
                      <a:lnTo>
                        <a:pt x="59" y="1232"/>
                      </a:lnTo>
                      <a:lnTo>
                        <a:pt x="54" y="1232"/>
                      </a:lnTo>
                      <a:lnTo>
                        <a:pt x="50" y="1227"/>
                      </a:lnTo>
                      <a:lnTo>
                        <a:pt x="47" y="1227"/>
                      </a:lnTo>
                      <a:lnTo>
                        <a:pt x="35" y="1232"/>
                      </a:lnTo>
                      <a:lnTo>
                        <a:pt x="28" y="1229"/>
                      </a:lnTo>
                      <a:lnTo>
                        <a:pt x="26" y="1229"/>
                      </a:lnTo>
                      <a:lnTo>
                        <a:pt x="24" y="1229"/>
                      </a:lnTo>
                      <a:lnTo>
                        <a:pt x="21" y="1229"/>
                      </a:lnTo>
                      <a:lnTo>
                        <a:pt x="17" y="1229"/>
                      </a:lnTo>
                      <a:lnTo>
                        <a:pt x="14" y="1229"/>
                      </a:lnTo>
                      <a:lnTo>
                        <a:pt x="12" y="1227"/>
                      </a:lnTo>
                      <a:lnTo>
                        <a:pt x="7" y="1224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" name="Freeform 49">
                  <a:extLst>
                    <a:ext uri="{FF2B5EF4-FFF2-40B4-BE49-F238E27FC236}">
                      <a16:creationId xmlns:a16="http://schemas.microsoft.com/office/drawing/2014/main" id="{519F1198-A18D-47AD-A587-8FFD8B4A5F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015" y="1889522"/>
                  <a:ext cx="583406" cy="640556"/>
                </a:xfrm>
                <a:custGeom>
                  <a:avLst/>
                  <a:gdLst>
                    <a:gd name="T0" fmla="*/ 12 w 490"/>
                    <a:gd name="T1" fmla="*/ 358 h 538"/>
                    <a:gd name="T2" fmla="*/ 14 w 490"/>
                    <a:gd name="T3" fmla="*/ 334 h 538"/>
                    <a:gd name="T4" fmla="*/ 36 w 490"/>
                    <a:gd name="T5" fmla="*/ 343 h 538"/>
                    <a:gd name="T6" fmla="*/ 50 w 490"/>
                    <a:gd name="T7" fmla="*/ 315 h 538"/>
                    <a:gd name="T8" fmla="*/ 64 w 490"/>
                    <a:gd name="T9" fmla="*/ 308 h 538"/>
                    <a:gd name="T10" fmla="*/ 85 w 490"/>
                    <a:gd name="T11" fmla="*/ 306 h 538"/>
                    <a:gd name="T12" fmla="*/ 88 w 490"/>
                    <a:gd name="T13" fmla="*/ 272 h 538"/>
                    <a:gd name="T14" fmla="*/ 90 w 490"/>
                    <a:gd name="T15" fmla="*/ 246 h 538"/>
                    <a:gd name="T16" fmla="*/ 102 w 490"/>
                    <a:gd name="T17" fmla="*/ 232 h 538"/>
                    <a:gd name="T18" fmla="*/ 104 w 490"/>
                    <a:gd name="T19" fmla="*/ 218 h 538"/>
                    <a:gd name="T20" fmla="*/ 130 w 490"/>
                    <a:gd name="T21" fmla="*/ 225 h 538"/>
                    <a:gd name="T22" fmla="*/ 142 w 490"/>
                    <a:gd name="T23" fmla="*/ 192 h 538"/>
                    <a:gd name="T24" fmla="*/ 185 w 490"/>
                    <a:gd name="T25" fmla="*/ 154 h 538"/>
                    <a:gd name="T26" fmla="*/ 204 w 490"/>
                    <a:gd name="T27" fmla="*/ 147 h 538"/>
                    <a:gd name="T28" fmla="*/ 215 w 490"/>
                    <a:gd name="T29" fmla="*/ 116 h 538"/>
                    <a:gd name="T30" fmla="*/ 227 w 490"/>
                    <a:gd name="T31" fmla="*/ 85 h 538"/>
                    <a:gd name="T32" fmla="*/ 275 w 490"/>
                    <a:gd name="T33" fmla="*/ 57 h 538"/>
                    <a:gd name="T34" fmla="*/ 317 w 490"/>
                    <a:gd name="T35" fmla="*/ 17 h 538"/>
                    <a:gd name="T36" fmla="*/ 362 w 490"/>
                    <a:gd name="T37" fmla="*/ 21 h 538"/>
                    <a:gd name="T38" fmla="*/ 386 w 490"/>
                    <a:gd name="T39" fmla="*/ 52 h 538"/>
                    <a:gd name="T40" fmla="*/ 381 w 490"/>
                    <a:gd name="T41" fmla="*/ 97 h 538"/>
                    <a:gd name="T42" fmla="*/ 376 w 490"/>
                    <a:gd name="T43" fmla="*/ 121 h 538"/>
                    <a:gd name="T44" fmla="*/ 365 w 490"/>
                    <a:gd name="T45" fmla="*/ 142 h 538"/>
                    <a:gd name="T46" fmla="*/ 360 w 490"/>
                    <a:gd name="T47" fmla="*/ 159 h 538"/>
                    <a:gd name="T48" fmla="*/ 376 w 490"/>
                    <a:gd name="T49" fmla="*/ 185 h 538"/>
                    <a:gd name="T50" fmla="*/ 374 w 490"/>
                    <a:gd name="T51" fmla="*/ 209 h 538"/>
                    <a:gd name="T52" fmla="*/ 395 w 490"/>
                    <a:gd name="T53" fmla="*/ 209 h 538"/>
                    <a:gd name="T54" fmla="*/ 414 w 490"/>
                    <a:gd name="T55" fmla="*/ 223 h 538"/>
                    <a:gd name="T56" fmla="*/ 421 w 490"/>
                    <a:gd name="T57" fmla="*/ 261 h 538"/>
                    <a:gd name="T58" fmla="*/ 421 w 490"/>
                    <a:gd name="T59" fmla="*/ 272 h 538"/>
                    <a:gd name="T60" fmla="*/ 438 w 490"/>
                    <a:gd name="T61" fmla="*/ 270 h 538"/>
                    <a:gd name="T62" fmla="*/ 450 w 490"/>
                    <a:gd name="T63" fmla="*/ 296 h 538"/>
                    <a:gd name="T64" fmla="*/ 469 w 490"/>
                    <a:gd name="T65" fmla="*/ 327 h 538"/>
                    <a:gd name="T66" fmla="*/ 466 w 490"/>
                    <a:gd name="T67" fmla="*/ 348 h 538"/>
                    <a:gd name="T68" fmla="*/ 454 w 490"/>
                    <a:gd name="T69" fmla="*/ 367 h 538"/>
                    <a:gd name="T70" fmla="*/ 454 w 490"/>
                    <a:gd name="T71" fmla="*/ 398 h 538"/>
                    <a:gd name="T72" fmla="*/ 478 w 490"/>
                    <a:gd name="T73" fmla="*/ 386 h 538"/>
                    <a:gd name="T74" fmla="*/ 485 w 490"/>
                    <a:gd name="T75" fmla="*/ 433 h 538"/>
                    <a:gd name="T76" fmla="*/ 485 w 490"/>
                    <a:gd name="T77" fmla="*/ 452 h 538"/>
                    <a:gd name="T78" fmla="*/ 471 w 490"/>
                    <a:gd name="T79" fmla="*/ 471 h 538"/>
                    <a:gd name="T80" fmla="*/ 400 w 490"/>
                    <a:gd name="T81" fmla="*/ 478 h 538"/>
                    <a:gd name="T82" fmla="*/ 338 w 490"/>
                    <a:gd name="T83" fmla="*/ 483 h 538"/>
                    <a:gd name="T84" fmla="*/ 312 w 490"/>
                    <a:gd name="T85" fmla="*/ 495 h 538"/>
                    <a:gd name="T86" fmla="*/ 289 w 490"/>
                    <a:gd name="T87" fmla="*/ 512 h 538"/>
                    <a:gd name="T88" fmla="*/ 260 w 490"/>
                    <a:gd name="T89" fmla="*/ 523 h 538"/>
                    <a:gd name="T90" fmla="*/ 227 w 490"/>
                    <a:gd name="T91" fmla="*/ 528 h 538"/>
                    <a:gd name="T92" fmla="*/ 256 w 490"/>
                    <a:gd name="T93" fmla="*/ 509 h 538"/>
                    <a:gd name="T94" fmla="*/ 296 w 490"/>
                    <a:gd name="T95" fmla="*/ 478 h 538"/>
                    <a:gd name="T96" fmla="*/ 310 w 490"/>
                    <a:gd name="T97" fmla="*/ 457 h 538"/>
                    <a:gd name="T98" fmla="*/ 279 w 490"/>
                    <a:gd name="T99" fmla="*/ 433 h 538"/>
                    <a:gd name="T100" fmla="*/ 251 w 490"/>
                    <a:gd name="T101" fmla="*/ 422 h 538"/>
                    <a:gd name="T102" fmla="*/ 232 w 490"/>
                    <a:gd name="T103" fmla="*/ 412 h 538"/>
                    <a:gd name="T104" fmla="*/ 180 w 490"/>
                    <a:gd name="T105" fmla="*/ 386 h 538"/>
                    <a:gd name="T106" fmla="*/ 154 w 490"/>
                    <a:gd name="T107" fmla="*/ 381 h 538"/>
                    <a:gd name="T108" fmla="*/ 118 w 490"/>
                    <a:gd name="T109" fmla="*/ 370 h 538"/>
                    <a:gd name="T110" fmla="*/ 92 w 490"/>
                    <a:gd name="T111" fmla="*/ 388 h 538"/>
                    <a:gd name="T112" fmla="*/ 74 w 490"/>
                    <a:gd name="T113" fmla="*/ 370 h 538"/>
                    <a:gd name="T114" fmla="*/ 69 w 490"/>
                    <a:gd name="T115" fmla="*/ 351 h 538"/>
                    <a:gd name="T116" fmla="*/ 43 w 490"/>
                    <a:gd name="T117" fmla="*/ 379 h 538"/>
                    <a:gd name="T118" fmla="*/ 12 w 490"/>
                    <a:gd name="T119" fmla="*/ 396 h 5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490" h="538">
                      <a:moveTo>
                        <a:pt x="12" y="396"/>
                      </a:moveTo>
                      <a:lnTo>
                        <a:pt x="12" y="396"/>
                      </a:lnTo>
                      <a:lnTo>
                        <a:pt x="7" y="393"/>
                      </a:lnTo>
                      <a:lnTo>
                        <a:pt x="0" y="388"/>
                      </a:lnTo>
                      <a:lnTo>
                        <a:pt x="5" y="381"/>
                      </a:lnTo>
                      <a:lnTo>
                        <a:pt x="7" y="367"/>
                      </a:lnTo>
                      <a:lnTo>
                        <a:pt x="12" y="358"/>
                      </a:lnTo>
                      <a:lnTo>
                        <a:pt x="14" y="355"/>
                      </a:lnTo>
                      <a:lnTo>
                        <a:pt x="14" y="353"/>
                      </a:lnTo>
                      <a:lnTo>
                        <a:pt x="14" y="351"/>
                      </a:lnTo>
                      <a:lnTo>
                        <a:pt x="12" y="343"/>
                      </a:lnTo>
                      <a:lnTo>
                        <a:pt x="12" y="341"/>
                      </a:lnTo>
                      <a:lnTo>
                        <a:pt x="12" y="336"/>
                      </a:lnTo>
                      <a:lnTo>
                        <a:pt x="14" y="334"/>
                      </a:lnTo>
                      <a:lnTo>
                        <a:pt x="17" y="334"/>
                      </a:lnTo>
                      <a:lnTo>
                        <a:pt x="19" y="336"/>
                      </a:lnTo>
                      <a:lnTo>
                        <a:pt x="24" y="343"/>
                      </a:lnTo>
                      <a:lnTo>
                        <a:pt x="24" y="343"/>
                      </a:lnTo>
                      <a:lnTo>
                        <a:pt x="26" y="346"/>
                      </a:lnTo>
                      <a:lnTo>
                        <a:pt x="31" y="346"/>
                      </a:lnTo>
                      <a:lnTo>
                        <a:pt x="36" y="343"/>
                      </a:lnTo>
                      <a:lnTo>
                        <a:pt x="38" y="341"/>
                      </a:lnTo>
                      <a:lnTo>
                        <a:pt x="43" y="339"/>
                      </a:lnTo>
                      <a:lnTo>
                        <a:pt x="45" y="332"/>
                      </a:lnTo>
                      <a:lnTo>
                        <a:pt x="47" y="327"/>
                      </a:lnTo>
                      <a:lnTo>
                        <a:pt x="47" y="325"/>
                      </a:lnTo>
                      <a:lnTo>
                        <a:pt x="47" y="322"/>
                      </a:lnTo>
                      <a:lnTo>
                        <a:pt x="50" y="315"/>
                      </a:lnTo>
                      <a:lnTo>
                        <a:pt x="50" y="313"/>
                      </a:lnTo>
                      <a:lnTo>
                        <a:pt x="52" y="310"/>
                      </a:lnTo>
                      <a:lnTo>
                        <a:pt x="55" y="308"/>
                      </a:lnTo>
                      <a:lnTo>
                        <a:pt x="57" y="308"/>
                      </a:lnTo>
                      <a:lnTo>
                        <a:pt x="59" y="308"/>
                      </a:lnTo>
                      <a:lnTo>
                        <a:pt x="62" y="308"/>
                      </a:lnTo>
                      <a:lnTo>
                        <a:pt x="64" y="308"/>
                      </a:lnTo>
                      <a:lnTo>
                        <a:pt x="66" y="310"/>
                      </a:lnTo>
                      <a:lnTo>
                        <a:pt x="66" y="310"/>
                      </a:lnTo>
                      <a:lnTo>
                        <a:pt x="69" y="310"/>
                      </a:lnTo>
                      <a:lnTo>
                        <a:pt x="71" y="308"/>
                      </a:lnTo>
                      <a:lnTo>
                        <a:pt x="81" y="308"/>
                      </a:lnTo>
                      <a:lnTo>
                        <a:pt x="83" y="308"/>
                      </a:lnTo>
                      <a:lnTo>
                        <a:pt x="85" y="306"/>
                      </a:lnTo>
                      <a:lnTo>
                        <a:pt x="83" y="298"/>
                      </a:lnTo>
                      <a:lnTo>
                        <a:pt x="85" y="289"/>
                      </a:lnTo>
                      <a:lnTo>
                        <a:pt x="88" y="287"/>
                      </a:lnTo>
                      <a:lnTo>
                        <a:pt x="88" y="284"/>
                      </a:lnTo>
                      <a:lnTo>
                        <a:pt x="88" y="280"/>
                      </a:lnTo>
                      <a:lnTo>
                        <a:pt x="88" y="277"/>
                      </a:lnTo>
                      <a:lnTo>
                        <a:pt x="88" y="272"/>
                      </a:lnTo>
                      <a:lnTo>
                        <a:pt x="88" y="270"/>
                      </a:lnTo>
                      <a:lnTo>
                        <a:pt x="88" y="268"/>
                      </a:lnTo>
                      <a:lnTo>
                        <a:pt x="88" y="265"/>
                      </a:lnTo>
                      <a:lnTo>
                        <a:pt x="88" y="258"/>
                      </a:lnTo>
                      <a:lnTo>
                        <a:pt x="88" y="256"/>
                      </a:lnTo>
                      <a:lnTo>
                        <a:pt x="88" y="251"/>
                      </a:lnTo>
                      <a:lnTo>
                        <a:pt x="90" y="246"/>
                      </a:lnTo>
                      <a:lnTo>
                        <a:pt x="92" y="244"/>
                      </a:lnTo>
                      <a:lnTo>
                        <a:pt x="95" y="244"/>
                      </a:lnTo>
                      <a:lnTo>
                        <a:pt x="97" y="242"/>
                      </a:lnTo>
                      <a:lnTo>
                        <a:pt x="97" y="242"/>
                      </a:lnTo>
                      <a:lnTo>
                        <a:pt x="100" y="239"/>
                      </a:lnTo>
                      <a:lnTo>
                        <a:pt x="100" y="235"/>
                      </a:lnTo>
                      <a:lnTo>
                        <a:pt x="102" y="232"/>
                      </a:lnTo>
                      <a:lnTo>
                        <a:pt x="102" y="230"/>
                      </a:lnTo>
                      <a:lnTo>
                        <a:pt x="100" y="225"/>
                      </a:lnTo>
                      <a:lnTo>
                        <a:pt x="100" y="223"/>
                      </a:lnTo>
                      <a:lnTo>
                        <a:pt x="100" y="218"/>
                      </a:lnTo>
                      <a:lnTo>
                        <a:pt x="102" y="216"/>
                      </a:lnTo>
                      <a:lnTo>
                        <a:pt x="104" y="216"/>
                      </a:lnTo>
                      <a:lnTo>
                        <a:pt x="104" y="218"/>
                      </a:lnTo>
                      <a:lnTo>
                        <a:pt x="107" y="223"/>
                      </a:lnTo>
                      <a:lnTo>
                        <a:pt x="109" y="225"/>
                      </a:lnTo>
                      <a:lnTo>
                        <a:pt x="111" y="227"/>
                      </a:lnTo>
                      <a:lnTo>
                        <a:pt x="114" y="227"/>
                      </a:lnTo>
                      <a:lnTo>
                        <a:pt x="121" y="227"/>
                      </a:lnTo>
                      <a:lnTo>
                        <a:pt x="126" y="225"/>
                      </a:lnTo>
                      <a:lnTo>
                        <a:pt x="130" y="225"/>
                      </a:lnTo>
                      <a:lnTo>
                        <a:pt x="133" y="223"/>
                      </a:lnTo>
                      <a:lnTo>
                        <a:pt x="137" y="220"/>
                      </a:lnTo>
                      <a:lnTo>
                        <a:pt x="137" y="218"/>
                      </a:lnTo>
                      <a:lnTo>
                        <a:pt x="137" y="211"/>
                      </a:lnTo>
                      <a:lnTo>
                        <a:pt x="140" y="204"/>
                      </a:lnTo>
                      <a:lnTo>
                        <a:pt x="140" y="201"/>
                      </a:lnTo>
                      <a:lnTo>
                        <a:pt x="142" y="192"/>
                      </a:lnTo>
                      <a:lnTo>
                        <a:pt x="152" y="180"/>
                      </a:lnTo>
                      <a:lnTo>
                        <a:pt x="154" y="178"/>
                      </a:lnTo>
                      <a:lnTo>
                        <a:pt x="168" y="159"/>
                      </a:lnTo>
                      <a:lnTo>
                        <a:pt x="171" y="156"/>
                      </a:lnTo>
                      <a:lnTo>
                        <a:pt x="178" y="154"/>
                      </a:lnTo>
                      <a:lnTo>
                        <a:pt x="180" y="154"/>
                      </a:lnTo>
                      <a:lnTo>
                        <a:pt x="185" y="154"/>
                      </a:lnTo>
                      <a:lnTo>
                        <a:pt x="187" y="156"/>
                      </a:lnTo>
                      <a:lnTo>
                        <a:pt x="189" y="156"/>
                      </a:lnTo>
                      <a:lnTo>
                        <a:pt x="199" y="154"/>
                      </a:lnTo>
                      <a:lnTo>
                        <a:pt x="199" y="154"/>
                      </a:lnTo>
                      <a:lnTo>
                        <a:pt x="201" y="152"/>
                      </a:lnTo>
                      <a:lnTo>
                        <a:pt x="204" y="149"/>
                      </a:lnTo>
                      <a:lnTo>
                        <a:pt x="204" y="147"/>
                      </a:lnTo>
                      <a:lnTo>
                        <a:pt x="208" y="140"/>
                      </a:lnTo>
                      <a:lnTo>
                        <a:pt x="208" y="137"/>
                      </a:lnTo>
                      <a:lnTo>
                        <a:pt x="208" y="130"/>
                      </a:lnTo>
                      <a:lnTo>
                        <a:pt x="208" y="128"/>
                      </a:lnTo>
                      <a:lnTo>
                        <a:pt x="211" y="123"/>
                      </a:lnTo>
                      <a:lnTo>
                        <a:pt x="213" y="121"/>
                      </a:lnTo>
                      <a:lnTo>
                        <a:pt x="215" y="116"/>
                      </a:lnTo>
                      <a:lnTo>
                        <a:pt x="215" y="114"/>
                      </a:lnTo>
                      <a:lnTo>
                        <a:pt x="213" y="109"/>
                      </a:lnTo>
                      <a:lnTo>
                        <a:pt x="215" y="104"/>
                      </a:lnTo>
                      <a:lnTo>
                        <a:pt x="215" y="102"/>
                      </a:lnTo>
                      <a:lnTo>
                        <a:pt x="220" y="95"/>
                      </a:lnTo>
                      <a:lnTo>
                        <a:pt x="225" y="90"/>
                      </a:lnTo>
                      <a:lnTo>
                        <a:pt x="227" y="85"/>
                      </a:lnTo>
                      <a:lnTo>
                        <a:pt x="232" y="81"/>
                      </a:lnTo>
                      <a:lnTo>
                        <a:pt x="234" y="78"/>
                      </a:lnTo>
                      <a:lnTo>
                        <a:pt x="263" y="71"/>
                      </a:lnTo>
                      <a:lnTo>
                        <a:pt x="265" y="69"/>
                      </a:lnTo>
                      <a:lnTo>
                        <a:pt x="270" y="66"/>
                      </a:lnTo>
                      <a:lnTo>
                        <a:pt x="275" y="59"/>
                      </a:lnTo>
                      <a:lnTo>
                        <a:pt x="275" y="57"/>
                      </a:lnTo>
                      <a:lnTo>
                        <a:pt x="277" y="55"/>
                      </a:lnTo>
                      <a:lnTo>
                        <a:pt x="282" y="48"/>
                      </a:lnTo>
                      <a:lnTo>
                        <a:pt x="284" y="45"/>
                      </a:lnTo>
                      <a:lnTo>
                        <a:pt x="289" y="40"/>
                      </a:lnTo>
                      <a:lnTo>
                        <a:pt x="303" y="31"/>
                      </a:lnTo>
                      <a:lnTo>
                        <a:pt x="310" y="24"/>
                      </a:lnTo>
                      <a:lnTo>
                        <a:pt x="317" y="17"/>
                      </a:lnTo>
                      <a:lnTo>
                        <a:pt x="317" y="14"/>
                      </a:lnTo>
                      <a:lnTo>
                        <a:pt x="322" y="12"/>
                      </a:lnTo>
                      <a:lnTo>
                        <a:pt x="324" y="10"/>
                      </a:lnTo>
                      <a:lnTo>
                        <a:pt x="334" y="3"/>
                      </a:lnTo>
                      <a:lnTo>
                        <a:pt x="350" y="0"/>
                      </a:lnTo>
                      <a:lnTo>
                        <a:pt x="350" y="7"/>
                      </a:lnTo>
                      <a:lnTo>
                        <a:pt x="362" y="21"/>
                      </a:lnTo>
                      <a:lnTo>
                        <a:pt x="365" y="26"/>
                      </a:lnTo>
                      <a:lnTo>
                        <a:pt x="369" y="29"/>
                      </a:lnTo>
                      <a:lnTo>
                        <a:pt x="372" y="31"/>
                      </a:lnTo>
                      <a:lnTo>
                        <a:pt x="379" y="36"/>
                      </a:lnTo>
                      <a:lnTo>
                        <a:pt x="381" y="36"/>
                      </a:lnTo>
                      <a:lnTo>
                        <a:pt x="383" y="38"/>
                      </a:lnTo>
                      <a:lnTo>
                        <a:pt x="386" y="52"/>
                      </a:lnTo>
                      <a:lnTo>
                        <a:pt x="391" y="66"/>
                      </a:lnTo>
                      <a:lnTo>
                        <a:pt x="391" y="71"/>
                      </a:lnTo>
                      <a:lnTo>
                        <a:pt x="391" y="76"/>
                      </a:lnTo>
                      <a:lnTo>
                        <a:pt x="386" y="81"/>
                      </a:lnTo>
                      <a:lnTo>
                        <a:pt x="386" y="85"/>
                      </a:lnTo>
                      <a:lnTo>
                        <a:pt x="383" y="88"/>
                      </a:lnTo>
                      <a:lnTo>
                        <a:pt x="381" y="97"/>
                      </a:lnTo>
                      <a:lnTo>
                        <a:pt x="379" y="100"/>
                      </a:lnTo>
                      <a:lnTo>
                        <a:pt x="379" y="104"/>
                      </a:lnTo>
                      <a:lnTo>
                        <a:pt x="376" y="107"/>
                      </a:lnTo>
                      <a:lnTo>
                        <a:pt x="376" y="109"/>
                      </a:lnTo>
                      <a:lnTo>
                        <a:pt x="374" y="114"/>
                      </a:lnTo>
                      <a:lnTo>
                        <a:pt x="376" y="116"/>
                      </a:lnTo>
                      <a:lnTo>
                        <a:pt x="376" y="121"/>
                      </a:lnTo>
                      <a:lnTo>
                        <a:pt x="374" y="123"/>
                      </a:lnTo>
                      <a:lnTo>
                        <a:pt x="374" y="126"/>
                      </a:lnTo>
                      <a:lnTo>
                        <a:pt x="372" y="126"/>
                      </a:lnTo>
                      <a:lnTo>
                        <a:pt x="369" y="128"/>
                      </a:lnTo>
                      <a:lnTo>
                        <a:pt x="369" y="128"/>
                      </a:lnTo>
                      <a:lnTo>
                        <a:pt x="367" y="130"/>
                      </a:lnTo>
                      <a:lnTo>
                        <a:pt x="365" y="142"/>
                      </a:lnTo>
                      <a:lnTo>
                        <a:pt x="365" y="145"/>
                      </a:lnTo>
                      <a:lnTo>
                        <a:pt x="362" y="149"/>
                      </a:lnTo>
                      <a:lnTo>
                        <a:pt x="362" y="154"/>
                      </a:lnTo>
                      <a:lnTo>
                        <a:pt x="360" y="156"/>
                      </a:lnTo>
                      <a:lnTo>
                        <a:pt x="357" y="156"/>
                      </a:lnTo>
                      <a:lnTo>
                        <a:pt x="357" y="159"/>
                      </a:lnTo>
                      <a:lnTo>
                        <a:pt x="360" y="159"/>
                      </a:lnTo>
                      <a:lnTo>
                        <a:pt x="362" y="161"/>
                      </a:lnTo>
                      <a:lnTo>
                        <a:pt x="372" y="166"/>
                      </a:lnTo>
                      <a:lnTo>
                        <a:pt x="374" y="168"/>
                      </a:lnTo>
                      <a:lnTo>
                        <a:pt x="374" y="173"/>
                      </a:lnTo>
                      <a:lnTo>
                        <a:pt x="376" y="178"/>
                      </a:lnTo>
                      <a:lnTo>
                        <a:pt x="376" y="182"/>
                      </a:lnTo>
                      <a:lnTo>
                        <a:pt x="376" y="185"/>
                      </a:lnTo>
                      <a:lnTo>
                        <a:pt x="376" y="190"/>
                      </a:lnTo>
                      <a:lnTo>
                        <a:pt x="374" y="192"/>
                      </a:lnTo>
                      <a:lnTo>
                        <a:pt x="372" y="197"/>
                      </a:lnTo>
                      <a:lnTo>
                        <a:pt x="369" y="201"/>
                      </a:lnTo>
                      <a:lnTo>
                        <a:pt x="372" y="204"/>
                      </a:lnTo>
                      <a:lnTo>
                        <a:pt x="372" y="206"/>
                      </a:lnTo>
                      <a:lnTo>
                        <a:pt x="374" y="209"/>
                      </a:lnTo>
                      <a:lnTo>
                        <a:pt x="376" y="209"/>
                      </a:lnTo>
                      <a:lnTo>
                        <a:pt x="383" y="209"/>
                      </a:lnTo>
                      <a:lnTo>
                        <a:pt x="386" y="209"/>
                      </a:lnTo>
                      <a:lnTo>
                        <a:pt x="388" y="206"/>
                      </a:lnTo>
                      <a:lnTo>
                        <a:pt x="391" y="204"/>
                      </a:lnTo>
                      <a:lnTo>
                        <a:pt x="393" y="206"/>
                      </a:lnTo>
                      <a:lnTo>
                        <a:pt x="395" y="209"/>
                      </a:lnTo>
                      <a:lnTo>
                        <a:pt x="400" y="218"/>
                      </a:lnTo>
                      <a:lnTo>
                        <a:pt x="402" y="220"/>
                      </a:lnTo>
                      <a:lnTo>
                        <a:pt x="405" y="223"/>
                      </a:lnTo>
                      <a:lnTo>
                        <a:pt x="407" y="225"/>
                      </a:lnTo>
                      <a:lnTo>
                        <a:pt x="409" y="223"/>
                      </a:lnTo>
                      <a:lnTo>
                        <a:pt x="412" y="223"/>
                      </a:lnTo>
                      <a:lnTo>
                        <a:pt x="414" y="223"/>
                      </a:lnTo>
                      <a:lnTo>
                        <a:pt x="412" y="232"/>
                      </a:lnTo>
                      <a:lnTo>
                        <a:pt x="412" y="244"/>
                      </a:lnTo>
                      <a:lnTo>
                        <a:pt x="412" y="246"/>
                      </a:lnTo>
                      <a:lnTo>
                        <a:pt x="414" y="251"/>
                      </a:lnTo>
                      <a:lnTo>
                        <a:pt x="417" y="251"/>
                      </a:lnTo>
                      <a:lnTo>
                        <a:pt x="421" y="256"/>
                      </a:lnTo>
                      <a:lnTo>
                        <a:pt x="421" y="261"/>
                      </a:lnTo>
                      <a:lnTo>
                        <a:pt x="424" y="263"/>
                      </a:lnTo>
                      <a:lnTo>
                        <a:pt x="421" y="265"/>
                      </a:lnTo>
                      <a:lnTo>
                        <a:pt x="421" y="265"/>
                      </a:lnTo>
                      <a:lnTo>
                        <a:pt x="421" y="268"/>
                      </a:lnTo>
                      <a:lnTo>
                        <a:pt x="421" y="270"/>
                      </a:lnTo>
                      <a:lnTo>
                        <a:pt x="421" y="270"/>
                      </a:lnTo>
                      <a:lnTo>
                        <a:pt x="421" y="272"/>
                      </a:lnTo>
                      <a:lnTo>
                        <a:pt x="424" y="272"/>
                      </a:lnTo>
                      <a:lnTo>
                        <a:pt x="426" y="270"/>
                      </a:lnTo>
                      <a:lnTo>
                        <a:pt x="428" y="270"/>
                      </a:lnTo>
                      <a:lnTo>
                        <a:pt x="431" y="268"/>
                      </a:lnTo>
                      <a:lnTo>
                        <a:pt x="433" y="268"/>
                      </a:lnTo>
                      <a:lnTo>
                        <a:pt x="435" y="268"/>
                      </a:lnTo>
                      <a:lnTo>
                        <a:pt x="438" y="270"/>
                      </a:lnTo>
                      <a:lnTo>
                        <a:pt x="440" y="272"/>
                      </a:lnTo>
                      <a:lnTo>
                        <a:pt x="443" y="275"/>
                      </a:lnTo>
                      <a:lnTo>
                        <a:pt x="450" y="282"/>
                      </a:lnTo>
                      <a:lnTo>
                        <a:pt x="450" y="284"/>
                      </a:lnTo>
                      <a:lnTo>
                        <a:pt x="450" y="287"/>
                      </a:lnTo>
                      <a:lnTo>
                        <a:pt x="450" y="287"/>
                      </a:lnTo>
                      <a:lnTo>
                        <a:pt x="450" y="296"/>
                      </a:lnTo>
                      <a:lnTo>
                        <a:pt x="450" y="308"/>
                      </a:lnTo>
                      <a:lnTo>
                        <a:pt x="450" y="310"/>
                      </a:lnTo>
                      <a:lnTo>
                        <a:pt x="452" y="313"/>
                      </a:lnTo>
                      <a:lnTo>
                        <a:pt x="457" y="313"/>
                      </a:lnTo>
                      <a:lnTo>
                        <a:pt x="459" y="315"/>
                      </a:lnTo>
                      <a:lnTo>
                        <a:pt x="464" y="320"/>
                      </a:lnTo>
                      <a:lnTo>
                        <a:pt x="469" y="327"/>
                      </a:lnTo>
                      <a:lnTo>
                        <a:pt x="469" y="332"/>
                      </a:lnTo>
                      <a:lnTo>
                        <a:pt x="469" y="336"/>
                      </a:lnTo>
                      <a:lnTo>
                        <a:pt x="466" y="339"/>
                      </a:lnTo>
                      <a:lnTo>
                        <a:pt x="466" y="339"/>
                      </a:lnTo>
                      <a:lnTo>
                        <a:pt x="466" y="343"/>
                      </a:lnTo>
                      <a:lnTo>
                        <a:pt x="466" y="346"/>
                      </a:lnTo>
                      <a:lnTo>
                        <a:pt x="466" y="348"/>
                      </a:lnTo>
                      <a:lnTo>
                        <a:pt x="466" y="348"/>
                      </a:lnTo>
                      <a:lnTo>
                        <a:pt x="464" y="353"/>
                      </a:lnTo>
                      <a:lnTo>
                        <a:pt x="464" y="355"/>
                      </a:lnTo>
                      <a:lnTo>
                        <a:pt x="464" y="358"/>
                      </a:lnTo>
                      <a:lnTo>
                        <a:pt x="462" y="360"/>
                      </a:lnTo>
                      <a:lnTo>
                        <a:pt x="457" y="365"/>
                      </a:lnTo>
                      <a:lnTo>
                        <a:pt x="454" y="367"/>
                      </a:lnTo>
                      <a:lnTo>
                        <a:pt x="454" y="372"/>
                      </a:lnTo>
                      <a:lnTo>
                        <a:pt x="452" y="377"/>
                      </a:lnTo>
                      <a:lnTo>
                        <a:pt x="452" y="379"/>
                      </a:lnTo>
                      <a:lnTo>
                        <a:pt x="450" y="384"/>
                      </a:lnTo>
                      <a:lnTo>
                        <a:pt x="450" y="388"/>
                      </a:lnTo>
                      <a:lnTo>
                        <a:pt x="452" y="393"/>
                      </a:lnTo>
                      <a:lnTo>
                        <a:pt x="454" y="398"/>
                      </a:lnTo>
                      <a:lnTo>
                        <a:pt x="457" y="398"/>
                      </a:lnTo>
                      <a:lnTo>
                        <a:pt x="459" y="396"/>
                      </a:lnTo>
                      <a:lnTo>
                        <a:pt x="459" y="393"/>
                      </a:lnTo>
                      <a:lnTo>
                        <a:pt x="462" y="391"/>
                      </a:lnTo>
                      <a:lnTo>
                        <a:pt x="471" y="384"/>
                      </a:lnTo>
                      <a:lnTo>
                        <a:pt x="473" y="384"/>
                      </a:lnTo>
                      <a:lnTo>
                        <a:pt x="478" y="386"/>
                      </a:lnTo>
                      <a:lnTo>
                        <a:pt x="480" y="391"/>
                      </a:lnTo>
                      <a:lnTo>
                        <a:pt x="483" y="400"/>
                      </a:lnTo>
                      <a:lnTo>
                        <a:pt x="485" y="405"/>
                      </a:lnTo>
                      <a:lnTo>
                        <a:pt x="485" y="407"/>
                      </a:lnTo>
                      <a:lnTo>
                        <a:pt x="483" y="417"/>
                      </a:lnTo>
                      <a:lnTo>
                        <a:pt x="488" y="433"/>
                      </a:lnTo>
                      <a:lnTo>
                        <a:pt x="485" y="433"/>
                      </a:lnTo>
                      <a:lnTo>
                        <a:pt x="483" y="433"/>
                      </a:lnTo>
                      <a:lnTo>
                        <a:pt x="483" y="436"/>
                      </a:lnTo>
                      <a:lnTo>
                        <a:pt x="483" y="438"/>
                      </a:lnTo>
                      <a:lnTo>
                        <a:pt x="483" y="443"/>
                      </a:lnTo>
                      <a:lnTo>
                        <a:pt x="483" y="445"/>
                      </a:lnTo>
                      <a:lnTo>
                        <a:pt x="485" y="448"/>
                      </a:lnTo>
                      <a:lnTo>
                        <a:pt x="485" y="452"/>
                      </a:lnTo>
                      <a:lnTo>
                        <a:pt x="488" y="455"/>
                      </a:lnTo>
                      <a:lnTo>
                        <a:pt x="490" y="457"/>
                      </a:lnTo>
                      <a:lnTo>
                        <a:pt x="490" y="459"/>
                      </a:lnTo>
                      <a:lnTo>
                        <a:pt x="488" y="462"/>
                      </a:lnTo>
                      <a:lnTo>
                        <a:pt x="483" y="467"/>
                      </a:lnTo>
                      <a:lnTo>
                        <a:pt x="478" y="471"/>
                      </a:lnTo>
                      <a:lnTo>
                        <a:pt x="471" y="471"/>
                      </a:lnTo>
                      <a:lnTo>
                        <a:pt x="454" y="471"/>
                      </a:lnTo>
                      <a:lnTo>
                        <a:pt x="454" y="469"/>
                      </a:lnTo>
                      <a:lnTo>
                        <a:pt x="454" y="467"/>
                      </a:lnTo>
                      <a:lnTo>
                        <a:pt x="447" y="462"/>
                      </a:lnTo>
                      <a:lnTo>
                        <a:pt x="435" y="467"/>
                      </a:lnTo>
                      <a:lnTo>
                        <a:pt x="414" y="476"/>
                      </a:lnTo>
                      <a:lnTo>
                        <a:pt x="400" y="478"/>
                      </a:lnTo>
                      <a:lnTo>
                        <a:pt x="398" y="478"/>
                      </a:lnTo>
                      <a:lnTo>
                        <a:pt x="393" y="478"/>
                      </a:lnTo>
                      <a:lnTo>
                        <a:pt x="388" y="474"/>
                      </a:lnTo>
                      <a:lnTo>
                        <a:pt x="376" y="478"/>
                      </a:lnTo>
                      <a:lnTo>
                        <a:pt x="346" y="476"/>
                      </a:lnTo>
                      <a:lnTo>
                        <a:pt x="341" y="478"/>
                      </a:lnTo>
                      <a:lnTo>
                        <a:pt x="338" y="483"/>
                      </a:lnTo>
                      <a:lnTo>
                        <a:pt x="336" y="486"/>
                      </a:lnTo>
                      <a:lnTo>
                        <a:pt x="334" y="486"/>
                      </a:lnTo>
                      <a:lnTo>
                        <a:pt x="320" y="490"/>
                      </a:lnTo>
                      <a:lnTo>
                        <a:pt x="317" y="490"/>
                      </a:lnTo>
                      <a:lnTo>
                        <a:pt x="315" y="493"/>
                      </a:lnTo>
                      <a:lnTo>
                        <a:pt x="312" y="495"/>
                      </a:lnTo>
                      <a:lnTo>
                        <a:pt x="312" y="495"/>
                      </a:lnTo>
                      <a:lnTo>
                        <a:pt x="305" y="495"/>
                      </a:lnTo>
                      <a:lnTo>
                        <a:pt x="301" y="497"/>
                      </a:lnTo>
                      <a:lnTo>
                        <a:pt x="301" y="500"/>
                      </a:lnTo>
                      <a:lnTo>
                        <a:pt x="301" y="504"/>
                      </a:lnTo>
                      <a:lnTo>
                        <a:pt x="298" y="507"/>
                      </a:lnTo>
                      <a:lnTo>
                        <a:pt x="296" y="509"/>
                      </a:lnTo>
                      <a:lnTo>
                        <a:pt x="289" y="512"/>
                      </a:lnTo>
                      <a:lnTo>
                        <a:pt x="282" y="514"/>
                      </a:lnTo>
                      <a:lnTo>
                        <a:pt x="279" y="516"/>
                      </a:lnTo>
                      <a:lnTo>
                        <a:pt x="272" y="516"/>
                      </a:lnTo>
                      <a:lnTo>
                        <a:pt x="270" y="516"/>
                      </a:lnTo>
                      <a:lnTo>
                        <a:pt x="268" y="519"/>
                      </a:lnTo>
                      <a:lnTo>
                        <a:pt x="265" y="521"/>
                      </a:lnTo>
                      <a:lnTo>
                        <a:pt x="260" y="523"/>
                      </a:lnTo>
                      <a:lnTo>
                        <a:pt x="256" y="528"/>
                      </a:lnTo>
                      <a:lnTo>
                        <a:pt x="253" y="528"/>
                      </a:lnTo>
                      <a:lnTo>
                        <a:pt x="249" y="533"/>
                      </a:lnTo>
                      <a:lnTo>
                        <a:pt x="246" y="535"/>
                      </a:lnTo>
                      <a:lnTo>
                        <a:pt x="241" y="538"/>
                      </a:lnTo>
                      <a:lnTo>
                        <a:pt x="237" y="535"/>
                      </a:lnTo>
                      <a:lnTo>
                        <a:pt x="227" y="528"/>
                      </a:lnTo>
                      <a:lnTo>
                        <a:pt x="223" y="523"/>
                      </a:lnTo>
                      <a:lnTo>
                        <a:pt x="220" y="521"/>
                      </a:lnTo>
                      <a:lnTo>
                        <a:pt x="225" y="519"/>
                      </a:lnTo>
                      <a:lnTo>
                        <a:pt x="227" y="516"/>
                      </a:lnTo>
                      <a:lnTo>
                        <a:pt x="249" y="512"/>
                      </a:lnTo>
                      <a:lnTo>
                        <a:pt x="253" y="512"/>
                      </a:lnTo>
                      <a:lnTo>
                        <a:pt x="256" y="509"/>
                      </a:lnTo>
                      <a:lnTo>
                        <a:pt x="260" y="504"/>
                      </a:lnTo>
                      <a:lnTo>
                        <a:pt x="263" y="502"/>
                      </a:lnTo>
                      <a:lnTo>
                        <a:pt x="268" y="502"/>
                      </a:lnTo>
                      <a:lnTo>
                        <a:pt x="275" y="497"/>
                      </a:lnTo>
                      <a:lnTo>
                        <a:pt x="289" y="481"/>
                      </a:lnTo>
                      <a:lnTo>
                        <a:pt x="294" y="478"/>
                      </a:lnTo>
                      <a:lnTo>
                        <a:pt x="296" y="478"/>
                      </a:lnTo>
                      <a:lnTo>
                        <a:pt x="301" y="476"/>
                      </a:lnTo>
                      <a:lnTo>
                        <a:pt x="301" y="476"/>
                      </a:lnTo>
                      <a:lnTo>
                        <a:pt x="303" y="474"/>
                      </a:lnTo>
                      <a:lnTo>
                        <a:pt x="305" y="469"/>
                      </a:lnTo>
                      <a:lnTo>
                        <a:pt x="305" y="469"/>
                      </a:lnTo>
                      <a:lnTo>
                        <a:pt x="310" y="459"/>
                      </a:lnTo>
                      <a:lnTo>
                        <a:pt x="310" y="457"/>
                      </a:lnTo>
                      <a:lnTo>
                        <a:pt x="310" y="452"/>
                      </a:lnTo>
                      <a:lnTo>
                        <a:pt x="310" y="450"/>
                      </a:lnTo>
                      <a:lnTo>
                        <a:pt x="310" y="448"/>
                      </a:lnTo>
                      <a:lnTo>
                        <a:pt x="305" y="445"/>
                      </a:lnTo>
                      <a:lnTo>
                        <a:pt x="291" y="438"/>
                      </a:lnTo>
                      <a:lnTo>
                        <a:pt x="284" y="436"/>
                      </a:lnTo>
                      <a:lnTo>
                        <a:pt x="279" y="433"/>
                      </a:lnTo>
                      <a:lnTo>
                        <a:pt x="275" y="433"/>
                      </a:lnTo>
                      <a:lnTo>
                        <a:pt x="268" y="436"/>
                      </a:lnTo>
                      <a:lnTo>
                        <a:pt x="263" y="433"/>
                      </a:lnTo>
                      <a:lnTo>
                        <a:pt x="260" y="433"/>
                      </a:lnTo>
                      <a:lnTo>
                        <a:pt x="258" y="431"/>
                      </a:lnTo>
                      <a:lnTo>
                        <a:pt x="253" y="424"/>
                      </a:lnTo>
                      <a:lnTo>
                        <a:pt x="251" y="422"/>
                      </a:lnTo>
                      <a:lnTo>
                        <a:pt x="249" y="419"/>
                      </a:lnTo>
                      <a:lnTo>
                        <a:pt x="244" y="422"/>
                      </a:lnTo>
                      <a:lnTo>
                        <a:pt x="241" y="422"/>
                      </a:lnTo>
                      <a:lnTo>
                        <a:pt x="237" y="419"/>
                      </a:lnTo>
                      <a:lnTo>
                        <a:pt x="237" y="417"/>
                      </a:lnTo>
                      <a:lnTo>
                        <a:pt x="234" y="414"/>
                      </a:lnTo>
                      <a:lnTo>
                        <a:pt x="232" y="412"/>
                      </a:lnTo>
                      <a:lnTo>
                        <a:pt x="218" y="407"/>
                      </a:lnTo>
                      <a:lnTo>
                        <a:pt x="206" y="403"/>
                      </a:lnTo>
                      <a:lnTo>
                        <a:pt x="189" y="396"/>
                      </a:lnTo>
                      <a:lnTo>
                        <a:pt x="187" y="393"/>
                      </a:lnTo>
                      <a:lnTo>
                        <a:pt x="182" y="391"/>
                      </a:lnTo>
                      <a:lnTo>
                        <a:pt x="182" y="388"/>
                      </a:lnTo>
                      <a:lnTo>
                        <a:pt x="180" y="386"/>
                      </a:lnTo>
                      <a:lnTo>
                        <a:pt x="178" y="384"/>
                      </a:lnTo>
                      <a:lnTo>
                        <a:pt x="175" y="381"/>
                      </a:lnTo>
                      <a:lnTo>
                        <a:pt x="168" y="377"/>
                      </a:lnTo>
                      <a:lnTo>
                        <a:pt x="166" y="377"/>
                      </a:lnTo>
                      <a:lnTo>
                        <a:pt x="161" y="379"/>
                      </a:lnTo>
                      <a:lnTo>
                        <a:pt x="159" y="381"/>
                      </a:lnTo>
                      <a:lnTo>
                        <a:pt x="154" y="381"/>
                      </a:lnTo>
                      <a:lnTo>
                        <a:pt x="149" y="381"/>
                      </a:lnTo>
                      <a:lnTo>
                        <a:pt x="142" y="379"/>
                      </a:lnTo>
                      <a:lnTo>
                        <a:pt x="135" y="370"/>
                      </a:lnTo>
                      <a:lnTo>
                        <a:pt x="133" y="367"/>
                      </a:lnTo>
                      <a:lnTo>
                        <a:pt x="130" y="365"/>
                      </a:lnTo>
                      <a:lnTo>
                        <a:pt x="128" y="365"/>
                      </a:lnTo>
                      <a:lnTo>
                        <a:pt x="118" y="370"/>
                      </a:lnTo>
                      <a:lnTo>
                        <a:pt x="111" y="370"/>
                      </a:lnTo>
                      <a:lnTo>
                        <a:pt x="107" y="372"/>
                      </a:lnTo>
                      <a:lnTo>
                        <a:pt x="104" y="374"/>
                      </a:lnTo>
                      <a:lnTo>
                        <a:pt x="102" y="379"/>
                      </a:lnTo>
                      <a:lnTo>
                        <a:pt x="100" y="384"/>
                      </a:lnTo>
                      <a:lnTo>
                        <a:pt x="97" y="386"/>
                      </a:lnTo>
                      <a:lnTo>
                        <a:pt x="92" y="388"/>
                      </a:lnTo>
                      <a:lnTo>
                        <a:pt x="90" y="388"/>
                      </a:lnTo>
                      <a:lnTo>
                        <a:pt x="90" y="388"/>
                      </a:lnTo>
                      <a:lnTo>
                        <a:pt x="85" y="384"/>
                      </a:lnTo>
                      <a:lnTo>
                        <a:pt x="81" y="381"/>
                      </a:lnTo>
                      <a:lnTo>
                        <a:pt x="78" y="379"/>
                      </a:lnTo>
                      <a:lnTo>
                        <a:pt x="76" y="377"/>
                      </a:lnTo>
                      <a:lnTo>
                        <a:pt x="74" y="370"/>
                      </a:lnTo>
                      <a:lnTo>
                        <a:pt x="71" y="367"/>
                      </a:lnTo>
                      <a:lnTo>
                        <a:pt x="74" y="365"/>
                      </a:lnTo>
                      <a:lnTo>
                        <a:pt x="74" y="358"/>
                      </a:lnTo>
                      <a:lnTo>
                        <a:pt x="74" y="355"/>
                      </a:lnTo>
                      <a:lnTo>
                        <a:pt x="71" y="353"/>
                      </a:lnTo>
                      <a:lnTo>
                        <a:pt x="71" y="351"/>
                      </a:lnTo>
                      <a:lnTo>
                        <a:pt x="69" y="351"/>
                      </a:lnTo>
                      <a:lnTo>
                        <a:pt x="66" y="351"/>
                      </a:lnTo>
                      <a:lnTo>
                        <a:pt x="62" y="358"/>
                      </a:lnTo>
                      <a:lnTo>
                        <a:pt x="62" y="360"/>
                      </a:lnTo>
                      <a:lnTo>
                        <a:pt x="59" y="362"/>
                      </a:lnTo>
                      <a:lnTo>
                        <a:pt x="47" y="372"/>
                      </a:lnTo>
                      <a:lnTo>
                        <a:pt x="45" y="377"/>
                      </a:lnTo>
                      <a:lnTo>
                        <a:pt x="43" y="379"/>
                      </a:lnTo>
                      <a:lnTo>
                        <a:pt x="38" y="381"/>
                      </a:lnTo>
                      <a:lnTo>
                        <a:pt x="29" y="386"/>
                      </a:lnTo>
                      <a:lnTo>
                        <a:pt x="24" y="388"/>
                      </a:lnTo>
                      <a:lnTo>
                        <a:pt x="21" y="391"/>
                      </a:lnTo>
                      <a:lnTo>
                        <a:pt x="19" y="393"/>
                      </a:lnTo>
                      <a:lnTo>
                        <a:pt x="17" y="396"/>
                      </a:lnTo>
                      <a:lnTo>
                        <a:pt x="12" y="396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" name="Freeform 51">
                  <a:extLst>
                    <a:ext uri="{FF2B5EF4-FFF2-40B4-BE49-F238E27FC236}">
                      <a16:creationId xmlns:a16="http://schemas.microsoft.com/office/drawing/2014/main" id="{8AFF749C-0352-4EB6-A745-4869028569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2900" y="1238250"/>
                  <a:ext cx="20241" cy="22622"/>
                </a:xfrm>
                <a:custGeom>
                  <a:avLst/>
                  <a:gdLst>
                    <a:gd name="T0" fmla="*/ 5 w 17"/>
                    <a:gd name="T1" fmla="*/ 17 h 19"/>
                    <a:gd name="T2" fmla="*/ 5 w 17"/>
                    <a:gd name="T3" fmla="*/ 17 h 19"/>
                    <a:gd name="T4" fmla="*/ 0 w 17"/>
                    <a:gd name="T5" fmla="*/ 14 h 19"/>
                    <a:gd name="T6" fmla="*/ 0 w 17"/>
                    <a:gd name="T7" fmla="*/ 10 h 19"/>
                    <a:gd name="T8" fmla="*/ 3 w 17"/>
                    <a:gd name="T9" fmla="*/ 0 h 19"/>
                    <a:gd name="T10" fmla="*/ 5 w 17"/>
                    <a:gd name="T11" fmla="*/ 0 h 19"/>
                    <a:gd name="T12" fmla="*/ 10 w 17"/>
                    <a:gd name="T13" fmla="*/ 5 h 19"/>
                    <a:gd name="T14" fmla="*/ 12 w 17"/>
                    <a:gd name="T15" fmla="*/ 12 h 19"/>
                    <a:gd name="T16" fmla="*/ 17 w 17"/>
                    <a:gd name="T17" fmla="*/ 17 h 19"/>
                    <a:gd name="T18" fmla="*/ 15 w 17"/>
                    <a:gd name="T19" fmla="*/ 17 h 19"/>
                    <a:gd name="T20" fmla="*/ 12 w 17"/>
                    <a:gd name="T21" fmla="*/ 19 h 19"/>
                    <a:gd name="T22" fmla="*/ 12 w 17"/>
                    <a:gd name="T23" fmla="*/ 19 h 19"/>
                    <a:gd name="T24" fmla="*/ 5 w 17"/>
                    <a:gd name="T25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" h="19">
                      <a:moveTo>
                        <a:pt x="5" y="17"/>
                      </a:moveTo>
                      <a:lnTo>
                        <a:pt x="5" y="17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2" y="12"/>
                      </a:lnTo>
                      <a:lnTo>
                        <a:pt x="17" y="17"/>
                      </a:lnTo>
                      <a:lnTo>
                        <a:pt x="15" y="17"/>
                      </a:lnTo>
                      <a:lnTo>
                        <a:pt x="12" y="19"/>
                      </a:lnTo>
                      <a:lnTo>
                        <a:pt x="12" y="19"/>
                      </a:lnTo>
                      <a:lnTo>
                        <a:pt x="5" y="1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2" name="Freeform 52">
                  <a:extLst>
                    <a:ext uri="{FF2B5EF4-FFF2-40B4-BE49-F238E27FC236}">
                      <a16:creationId xmlns:a16="http://schemas.microsoft.com/office/drawing/2014/main" id="{4F56FE32-2E8A-4275-A00F-F605CA202A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2900" y="1238250"/>
                  <a:ext cx="20241" cy="22622"/>
                </a:xfrm>
                <a:custGeom>
                  <a:avLst/>
                  <a:gdLst>
                    <a:gd name="T0" fmla="*/ 5 w 17"/>
                    <a:gd name="T1" fmla="*/ 17 h 19"/>
                    <a:gd name="T2" fmla="*/ 5 w 17"/>
                    <a:gd name="T3" fmla="*/ 17 h 19"/>
                    <a:gd name="T4" fmla="*/ 0 w 17"/>
                    <a:gd name="T5" fmla="*/ 14 h 19"/>
                    <a:gd name="T6" fmla="*/ 0 w 17"/>
                    <a:gd name="T7" fmla="*/ 10 h 19"/>
                    <a:gd name="T8" fmla="*/ 3 w 17"/>
                    <a:gd name="T9" fmla="*/ 0 h 19"/>
                    <a:gd name="T10" fmla="*/ 5 w 17"/>
                    <a:gd name="T11" fmla="*/ 0 h 19"/>
                    <a:gd name="T12" fmla="*/ 10 w 17"/>
                    <a:gd name="T13" fmla="*/ 5 h 19"/>
                    <a:gd name="T14" fmla="*/ 12 w 17"/>
                    <a:gd name="T15" fmla="*/ 12 h 19"/>
                    <a:gd name="T16" fmla="*/ 17 w 17"/>
                    <a:gd name="T17" fmla="*/ 17 h 19"/>
                    <a:gd name="T18" fmla="*/ 15 w 17"/>
                    <a:gd name="T19" fmla="*/ 17 h 19"/>
                    <a:gd name="T20" fmla="*/ 12 w 17"/>
                    <a:gd name="T21" fmla="*/ 19 h 19"/>
                    <a:gd name="T22" fmla="*/ 12 w 17"/>
                    <a:gd name="T23" fmla="*/ 19 h 19"/>
                    <a:gd name="T24" fmla="*/ 5 w 17"/>
                    <a:gd name="T25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" h="19">
                      <a:moveTo>
                        <a:pt x="5" y="17"/>
                      </a:moveTo>
                      <a:lnTo>
                        <a:pt x="5" y="17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2" y="12"/>
                      </a:lnTo>
                      <a:lnTo>
                        <a:pt x="17" y="17"/>
                      </a:lnTo>
                      <a:lnTo>
                        <a:pt x="15" y="17"/>
                      </a:lnTo>
                      <a:lnTo>
                        <a:pt x="12" y="19"/>
                      </a:lnTo>
                      <a:lnTo>
                        <a:pt x="12" y="19"/>
                      </a:lnTo>
                      <a:lnTo>
                        <a:pt x="5" y="17"/>
                      </a:lnTo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3" name="Freeform 53">
                  <a:extLst>
                    <a:ext uri="{FF2B5EF4-FFF2-40B4-BE49-F238E27FC236}">
                      <a16:creationId xmlns:a16="http://schemas.microsoft.com/office/drawing/2014/main" id="{59F7D52E-FD69-4DA1-A089-91EB6C1F9B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6150" y="1060847"/>
                  <a:ext cx="1196578" cy="1181100"/>
                </a:xfrm>
                <a:custGeom>
                  <a:avLst/>
                  <a:gdLst>
                    <a:gd name="T0" fmla="*/ 629 w 1005"/>
                    <a:gd name="T1" fmla="*/ 651 h 992"/>
                    <a:gd name="T2" fmla="*/ 442 w 1005"/>
                    <a:gd name="T3" fmla="*/ 703 h 992"/>
                    <a:gd name="T4" fmla="*/ 317 w 1005"/>
                    <a:gd name="T5" fmla="*/ 755 h 992"/>
                    <a:gd name="T6" fmla="*/ 187 w 1005"/>
                    <a:gd name="T7" fmla="*/ 878 h 992"/>
                    <a:gd name="T8" fmla="*/ 217 w 1005"/>
                    <a:gd name="T9" fmla="*/ 888 h 992"/>
                    <a:gd name="T10" fmla="*/ 231 w 1005"/>
                    <a:gd name="T11" fmla="*/ 912 h 992"/>
                    <a:gd name="T12" fmla="*/ 149 w 1005"/>
                    <a:gd name="T13" fmla="*/ 961 h 992"/>
                    <a:gd name="T14" fmla="*/ 127 w 1005"/>
                    <a:gd name="T15" fmla="*/ 966 h 992"/>
                    <a:gd name="T16" fmla="*/ 82 w 1005"/>
                    <a:gd name="T17" fmla="*/ 964 h 992"/>
                    <a:gd name="T18" fmla="*/ 40 w 1005"/>
                    <a:gd name="T19" fmla="*/ 926 h 992"/>
                    <a:gd name="T20" fmla="*/ 2 w 1005"/>
                    <a:gd name="T21" fmla="*/ 905 h 992"/>
                    <a:gd name="T22" fmla="*/ 35 w 1005"/>
                    <a:gd name="T23" fmla="*/ 862 h 992"/>
                    <a:gd name="T24" fmla="*/ 30 w 1005"/>
                    <a:gd name="T25" fmla="*/ 824 h 992"/>
                    <a:gd name="T26" fmla="*/ 19 w 1005"/>
                    <a:gd name="T27" fmla="*/ 772 h 992"/>
                    <a:gd name="T28" fmla="*/ 19 w 1005"/>
                    <a:gd name="T29" fmla="*/ 734 h 992"/>
                    <a:gd name="T30" fmla="*/ 42 w 1005"/>
                    <a:gd name="T31" fmla="*/ 720 h 992"/>
                    <a:gd name="T32" fmla="*/ 61 w 1005"/>
                    <a:gd name="T33" fmla="*/ 691 h 992"/>
                    <a:gd name="T34" fmla="*/ 49 w 1005"/>
                    <a:gd name="T35" fmla="*/ 623 h 992"/>
                    <a:gd name="T36" fmla="*/ 75 w 1005"/>
                    <a:gd name="T37" fmla="*/ 578 h 992"/>
                    <a:gd name="T38" fmla="*/ 87 w 1005"/>
                    <a:gd name="T39" fmla="*/ 554 h 992"/>
                    <a:gd name="T40" fmla="*/ 64 w 1005"/>
                    <a:gd name="T41" fmla="*/ 535 h 992"/>
                    <a:gd name="T42" fmla="*/ 64 w 1005"/>
                    <a:gd name="T43" fmla="*/ 488 h 992"/>
                    <a:gd name="T44" fmla="*/ 92 w 1005"/>
                    <a:gd name="T45" fmla="*/ 464 h 992"/>
                    <a:gd name="T46" fmla="*/ 118 w 1005"/>
                    <a:gd name="T47" fmla="*/ 438 h 992"/>
                    <a:gd name="T48" fmla="*/ 135 w 1005"/>
                    <a:gd name="T49" fmla="*/ 400 h 992"/>
                    <a:gd name="T50" fmla="*/ 137 w 1005"/>
                    <a:gd name="T51" fmla="*/ 379 h 992"/>
                    <a:gd name="T52" fmla="*/ 153 w 1005"/>
                    <a:gd name="T53" fmla="*/ 358 h 992"/>
                    <a:gd name="T54" fmla="*/ 170 w 1005"/>
                    <a:gd name="T55" fmla="*/ 303 h 992"/>
                    <a:gd name="T56" fmla="*/ 175 w 1005"/>
                    <a:gd name="T57" fmla="*/ 263 h 992"/>
                    <a:gd name="T58" fmla="*/ 184 w 1005"/>
                    <a:gd name="T59" fmla="*/ 213 h 992"/>
                    <a:gd name="T60" fmla="*/ 170 w 1005"/>
                    <a:gd name="T61" fmla="*/ 166 h 992"/>
                    <a:gd name="T62" fmla="*/ 177 w 1005"/>
                    <a:gd name="T63" fmla="*/ 149 h 992"/>
                    <a:gd name="T64" fmla="*/ 184 w 1005"/>
                    <a:gd name="T65" fmla="*/ 123 h 992"/>
                    <a:gd name="T66" fmla="*/ 184 w 1005"/>
                    <a:gd name="T67" fmla="*/ 100 h 992"/>
                    <a:gd name="T68" fmla="*/ 156 w 1005"/>
                    <a:gd name="T69" fmla="*/ 57 h 992"/>
                    <a:gd name="T70" fmla="*/ 151 w 1005"/>
                    <a:gd name="T71" fmla="*/ 10 h 992"/>
                    <a:gd name="T72" fmla="*/ 215 w 1005"/>
                    <a:gd name="T73" fmla="*/ 14 h 992"/>
                    <a:gd name="T74" fmla="*/ 253 w 1005"/>
                    <a:gd name="T75" fmla="*/ 26 h 992"/>
                    <a:gd name="T76" fmla="*/ 312 w 1005"/>
                    <a:gd name="T77" fmla="*/ 59 h 992"/>
                    <a:gd name="T78" fmla="*/ 385 w 1005"/>
                    <a:gd name="T79" fmla="*/ 85 h 992"/>
                    <a:gd name="T80" fmla="*/ 390 w 1005"/>
                    <a:gd name="T81" fmla="*/ 133 h 992"/>
                    <a:gd name="T82" fmla="*/ 402 w 1005"/>
                    <a:gd name="T83" fmla="*/ 173 h 992"/>
                    <a:gd name="T84" fmla="*/ 466 w 1005"/>
                    <a:gd name="T85" fmla="*/ 147 h 992"/>
                    <a:gd name="T86" fmla="*/ 485 w 1005"/>
                    <a:gd name="T87" fmla="*/ 145 h 992"/>
                    <a:gd name="T88" fmla="*/ 549 w 1005"/>
                    <a:gd name="T89" fmla="*/ 168 h 992"/>
                    <a:gd name="T90" fmla="*/ 593 w 1005"/>
                    <a:gd name="T91" fmla="*/ 204 h 992"/>
                    <a:gd name="T92" fmla="*/ 655 w 1005"/>
                    <a:gd name="T93" fmla="*/ 171 h 992"/>
                    <a:gd name="T94" fmla="*/ 724 w 1005"/>
                    <a:gd name="T95" fmla="*/ 206 h 992"/>
                    <a:gd name="T96" fmla="*/ 771 w 1005"/>
                    <a:gd name="T97" fmla="*/ 204 h 992"/>
                    <a:gd name="T98" fmla="*/ 806 w 1005"/>
                    <a:gd name="T99" fmla="*/ 173 h 992"/>
                    <a:gd name="T100" fmla="*/ 870 w 1005"/>
                    <a:gd name="T101" fmla="*/ 147 h 992"/>
                    <a:gd name="T102" fmla="*/ 913 w 1005"/>
                    <a:gd name="T103" fmla="*/ 161 h 992"/>
                    <a:gd name="T104" fmla="*/ 965 w 1005"/>
                    <a:gd name="T105" fmla="*/ 192 h 992"/>
                    <a:gd name="T106" fmla="*/ 998 w 1005"/>
                    <a:gd name="T107" fmla="*/ 216 h 992"/>
                    <a:gd name="T108" fmla="*/ 946 w 1005"/>
                    <a:gd name="T109" fmla="*/ 246 h 992"/>
                    <a:gd name="T110" fmla="*/ 970 w 1005"/>
                    <a:gd name="T111" fmla="*/ 322 h 992"/>
                    <a:gd name="T112" fmla="*/ 977 w 1005"/>
                    <a:gd name="T113" fmla="*/ 377 h 992"/>
                    <a:gd name="T114" fmla="*/ 858 w 1005"/>
                    <a:gd name="T115" fmla="*/ 471 h 992"/>
                    <a:gd name="T116" fmla="*/ 837 w 1005"/>
                    <a:gd name="T117" fmla="*/ 490 h 9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005" h="992">
                      <a:moveTo>
                        <a:pt x="724" y="556"/>
                      </a:moveTo>
                      <a:lnTo>
                        <a:pt x="724" y="556"/>
                      </a:lnTo>
                      <a:lnTo>
                        <a:pt x="705" y="571"/>
                      </a:lnTo>
                      <a:lnTo>
                        <a:pt x="681" y="580"/>
                      </a:lnTo>
                      <a:lnTo>
                        <a:pt x="672" y="590"/>
                      </a:lnTo>
                      <a:lnTo>
                        <a:pt x="664" y="601"/>
                      </a:lnTo>
                      <a:lnTo>
                        <a:pt x="650" y="628"/>
                      </a:lnTo>
                      <a:lnTo>
                        <a:pt x="641" y="642"/>
                      </a:lnTo>
                      <a:lnTo>
                        <a:pt x="629" y="651"/>
                      </a:lnTo>
                      <a:lnTo>
                        <a:pt x="608" y="665"/>
                      </a:lnTo>
                      <a:lnTo>
                        <a:pt x="596" y="668"/>
                      </a:lnTo>
                      <a:lnTo>
                        <a:pt x="572" y="672"/>
                      </a:lnTo>
                      <a:lnTo>
                        <a:pt x="551" y="677"/>
                      </a:lnTo>
                      <a:lnTo>
                        <a:pt x="546" y="682"/>
                      </a:lnTo>
                      <a:lnTo>
                        <a:pt x="541" y="682"/>
                      </a:lnTo>
                      <a:lnTo>
                        <a:pt x="532" y="682"/>
                      </a:lnTo>
                      <a:lnTo>
                        <a:pt x="470" y="701"/>
                      </a:lnTo>
                      <a:lnTo>
                        <a:pt x="442" y="703"/>
                      </a:lnTo>
                      <a:lnTo>
                        <a:pt x="362" y="734"/>
                      </a:lnTo>
                      <a:lnTo>
                        <a:pt x="340" y="741"/>
                      </a:lnTo>
                      <a:lnTo>
                        <a:pt x="338" y="741"/>
                      </a:lnTo>
                      <a:lnTo>
                        <a:pt x="333" y="753"/>
                      </a:lnTo>
                      <a:lnTo>
                        <a:pt x="331" y="755"/>
                      </a:lnTo>
                      <a:lnTo>
                        <a:pt x="328" y="758"/>
                      </a:lnTo>
                      <a:lnTo>
                        <a:pt x="326" y="760"/>
                      </a:lnTo>
                      <a:lnTo>
                        <a:pt x="319" y="755"/>
                      </a:lnTo>
                      <a:lnTo>
                        <a:pt x="317" y="755"/>
                      </a:lnTo>
                      <a:lnTo>
                        <a:pt x="302" y="755"/>
                      </a:lnTo>
                      <a:lnTo>
                        <a:pt x="288" y="758"/>
                      </a:lnTo>
                      <a:lnTo>
                        <a:pt x="276" y="762"/>
                      </a:lnTo>
                      <a:lnTo>
                        <a:pt x="265" y="772"/>
                      </a:lnTo>
                      <a:lnTo>
                        <a:pt x="229" y="807"/>
                      </a:lnTo>
                      <a:lnTo>
                        <a:pt x="213" y="831"/>
                      </a:lnTo>
                      <a:lnTo>
                        <a:pt x="184" y="860"/>
                      </a:lnTo>
                      <a:lnTo>
                        <a:pt x="177" y="874"/>
                      </a:lnTo>
                      <a:lnTo>
                        <a:pt x="187" y="878"/>
                      </a:lnTo>
                      <a:lnTo>
                        <a:pt x="196" y="881"/>
                      </a:lnTo>
                      <a:lnTo>
                        <a:pt x="198" y="881"/>
                      </a:lnTo>
                      <a:lnTo>
                        <a:pt x="201" y="878"/>
                      </a:lnTo>
                      <a:lnTo>
                        <a:pt x="198" y="876"/>
                      </a:lnTo>
                      <a:lnTo>
                        <a:pt x="194" y="874"/>
                      </a:lnTo>
                      <a:lnTo>
                        <a:pt x="201" y="874"/>
                      </a:lnTo>
                      <a:lnTo>
                        <a:pt x="205" y="876"/>
                      </a:lnTo>
                      <a:lnTo>
                        <a:pt x="208" y="878"/>
                      </a:lnTo>
                      <a:lnTo>
                        <a:pt x="217" y="888"/>
                      </a:lnTo>
                      <a:lnTo>
                        <a:pt x="224" y="895"/>
                      </a:lnTo>
                      <a:lnTo>
                        <a:pt x="229" y="900"/>
                      </a:lnTo>
                      <a:lnTo>
                        <a:pt x="231" y="902"/>
                      </a:lnTo>
                      <a:lnTo>
                        <a:pt x="234" y="902"/>
                      </a:lnTo>
                      <a:lnTo>
                        <a:pt x="236" y="905"/>
                      </a:lnTo>
                      <a:lnTo>
                        <a:pt x="236" y="907"/>
                      </a:lnTo>
                      <a:lnTo>
                        <a:pt x="236" y="909"/>
                      </a:lnTo>
                      <a:lnTo>
                        <a:pt x="234" y="912"/>
                      </a:lnTo>
                      <a:lnTo>
                        <a:pt x="231" y="912"/>
                      </a:lnTo>
                      <a:lnTo>
                        <a:pt x="229" y="919"/>
                      </a:lnTo>
                      <a:lnTo>
                        <a:pt x="222" y="921"/>
                      </a:lnTo>
                      <a:lnTo>
                        <a:pt x="203" y="928"/>
                      </a:lnTo>
                      <a:lnTo>
                        <a:pt x="194" y="938"/>
                      </a:lnTo>
                      <a:lnTo>
                        <a:pt x="177" y="957"/>
                      </a:lnTo>
                      <a:lnTo>
                        <a:pt x="170" y="964"/>
                      </a:lnTo>
                      <a:lnTo>
                        <a:pt x="163" y="971"/>
                      </a:lnTo>
                      <a:lnTo>
                        <a:pt x="153" y="971"/>
                      </a:lnTo>
                      <a:lnTo>
                        <a:pt x="149" y="961"/>
                      </a:lnTo>
                      <a:lnTo>
                        <a:pt x="161" y="964"/>
                      </a:lnTo>
                      <a:lnTo>
                        <a:pt x="170" y="957"/>
                      </a:lnTo>
                      <a:lnTo>
                        <a:pt x="187" y="942"/>
                      </a:lnTo>
                      <a:lnTo>
                        <a:pt x="179" y="940"/>
                      </a:lnTo>
                      <a:lnTo>
                        <a:pt x="170" y="940"/>
                      </a:lnTo>
                      <a:lnTo>
                        <a:pt x="144" y="949"/>
                      </a:lnTo>
                      <a:lnTo>
                        <a:pt x="137" y="954"/>
                      </a:lnTo>
                      <a:lnTo>
                        <a:pt x="132" y="959"/>
                      </a:lnTo>
                      <a:lnTo>
                        <a:pt x="127" y="966"/>
                      </a:lnTo>
                      <a:lnTo>
                        <a:pt x="116" y="992"/>
                      </a:lnTo>
                      <a:lnTo>
                        <a:pt x="116" y="990"/>
                      </a:lnTo>
                      <a:lnTo>
                        <a:pt x="94" y="983"/>
                      </a:lnTo>
                      <a:lnTo>
                        <a:pt x="92" y="980"/>
                      </a:lnTo>
                      <a:lnTo>
                        <a:pt x="90" y="976"/>
                      </a:lnTo>
                      <a:lnTo>
                        <a:pt x="87" y="973"/>
                      </a:lnTo>
                      <a:lnTo>
                        <a:pt x="87" y="971"/>
                      </a:lnTo>
                      <a:lnTo>
                        <a:pt x="85" y="966"/>
                      </a:lnTo>
                      <a:lnTo>
                        <a:pt x="82" y="964"/>
                      </a:lnTo>
                      <a:lnTo>
                        <a:pt x="73" y="959"/>
                      </a:lnTo>
                      <a:lnTo>
                        <a:pt x="49" y="952"/>
                      </a:lnTo>
                      <a:lnTo>
                        <a:pt x="42" y="947"/>
                      </a:lnTo>
                      <a:lnTo>
                        <a:pt x="38" y="945"/>
                      </a:lnTo>
                      <a:lnTo>
                        <a:pt x="35" y="938"/>
                      </a:lnTo>
                      <a:lnTo>
                        <a:pt x="35" y="933"/>
                      </a:lnTo>
                      <a:lnTo>
                        <a:pt x="38" y="931"/>
                      </a:lnTo>
                      <a:lnTo>
                        <a:pt x="40" y="928"/>
                      </a:lnTo>
                      <a:lnTo>
                        <a:pt x="40" y="926"/>
                      </a:lnTo>
                      <a:lnTo>
                        <a:pt x="38" y="921"/>
                      </a:lnTo>
                      <a:lnTo>
                        <a:pt x="33" y="919"/>
                      </a:lnTo>
                      <a:lnTo>
                        <a:pt x="26" y="916"/>
                      </a:lnTo>
                      <a:lnTo>
                        <a:pt x="21" y="914"/>
                      </a:lnTo>
                      <a:lnTo>
                        <a:pt x="19" y="909"/>
                      </a:lnTo>
                      <a:lnTo>
                        <a:pt x="19" y="907"/>
                      </a:lnTo>
                      <a:lnTo>
                        <a:pt x="16" y="905"/>
                      </a:lnTo>
                      <a:lnTo>
                        <a:pt x="11" y="907"/>
                      </a:lnTo>
                      <a:lnTo>
                        <a:pt x="2" y="905"/>
                      </a:lnTo>
                      <a:lnTo>
                        <a:pt x="0" y="900"/>
                      </a:lnTo>
                      <a:lnTo>
                        <a:pt x="2" y="897"/>
                      </a:lnTo>
                      <a:lnTo>
                        <a:pt x="21" y="888"/>
                      </a:lnTo>
                      <a:lnTo>
                        <a:pt x="21" y="886"/>
                      </a:lnTo>
                      <a:lnTo>
                        <a:pt x="26" y="878"/>
                      </a:lnTo>
                      <a:lnTo>
                        <a:pt x="30" y="871"/>
                      </a:lnTo>
                      <a:lnTo>
                        <a:pt x="33" y="869"/>
                      </a:lnTo>
                      <a:lnTo>
                        <a:pt x="35" y="867"/>
                      </a:lnTo>
                      <a:lnTo>
                        <a:pt x="35" y="862"/>
                      </a:lnTo>
                      <a:lnTo>
                        <a:pt x="30" y="855"/>
                      </a:lnTo>
                      <a:lnTo>
                        <a:pt x="30" y="852"/>
                      </a:lnTo>
                      <a:lnTo>
                        <a:pt x="30" y="848"/>
                      </a:lnTo>
                      <a:lnTo>
                        <a:pt x="28" y="843"/>
                      </a:lnTo>
                      <a:lnTo>
                        <a:pt x="28" y="838"/>
                      </a:lnTo>
                      <a:lnTo>
                        <a:pt x="28" y="833"/>
                      </a:lnTo>
                      <a:lnTo>
                        <a:pt x="28" y="829"/>
                      </a:lnTo>
                      <a:lnTo>
                        <a:pt x="30" y="826"/>
                      </a:lnTo>
                      <a:lnTo>
                        <a:pt x="30" y="824"/>
                      </a:lnTo>
                      <a:lnTo>
                        <a:pt x="33" y="822"/>
                      </a:lnTo>
                      <a:lnTo>
                        <a:pt x="35" y="815"/>
                      </a:lnTo>
                      <a:lnTo>
                        <a:pt x="38" y="810"/>
                      </a:lnTo>
                      <a:lnTo>
                        <a:pt x="38" y="807"/>
                      </a:lnTo>
                      <a:lnTo>
                        <a:pt x="40" y="798"/>
                      </a:lnTo>
                      <a:lnTo>
                        <a:pt x="35" y="781"/>
                      </a:lnTo>
                      <a:lnTo>
                        <a:pt x="30" y="779"/>
                      </a:lnTo>
                      <a:lnTo>
                        <a:pt x="26" y="777"/>
                      </a:lnTo>
                      <a:lnTo>
                        <a:pt x="19" y="772"/>
                      </a:lnTo>
                      <a:lnTo>
                        <a:pt x="16" y="760"/>
                      </a:lnTo>
                      <a:lnTo>
                        <a:pt x="14" y="755"/>
                      </a:lnTo>
                      <a:lnTo>
                        <a:pt x="14" y="753"/>
                      </a:lnTo>
                      <a:lnTo>
                        <a:pt x="11" y="748"/>
                      </a:lnTo>
                      <a:lnTo>
                        <a:pt x="11" y="746"/>
                      </a:lnTo>
                      <a:lnTo>
                        <a:pt x="14" y="744"/>
                      </a:lnTo>
                      <a:lnTo>
                        <a:pt x="14" y="739"/>
                      </a:lnTo>
                      <a:lnTo>
                        <a:pt x="16" y="736"/>
                      </a:lnTo>
                      <a:lnTo>
                        <a:pt x="19" y="734"/>
                      </a:lnTo>
                      <a:lnTo>
                        <a:pt x="21" y="734"/>
                      </a:lnTo>
                      <a:lnTo>
                        <a:pt x="23" y="734"/>
                      </a:lnTo>
                      <a:lnTo>
                        <a:pt x="26" y="732"/>
                      </a:lnTo>
                      <a:lnTo>
                        <a:pt x="28" y="729"/>
                      </a:lnTo>
                      <a:lnTo>
                        <a:pt x="30" y="727"/>
                      </a:lnTo>
                      <a:lnTo>
                        <a:pt x="35" y="727"/>
                      </a:lnTo>
                      <a:lnTo>
                        <a:pt x="38" y="725"/>
                      </a:lnTo>
                      <a:lnTo>
                        <a:pt x="40" y="722"/>
                      </a:lnTo>
                      <a:lnTo>
                        <a:pt x="42" y="720"/>
                      </a:lnTo>
                      <a:lnTo>
                        <a:pt x="45" y="713"/>
                      </a:lnTo>
                      <a:lnTo>
                        <a:pt x="45" y="708"/>
                      </a:lnTo>
                      <a:lnTo>
                        <a:pt x="45" y="706"/>
                      </a:lnTo>
                      <a:lnTo>
                        <a:pt x="47" y="701"/>
                      </a:lnTo>
                      <a:lnTo>
                        <a:pt x="49" y="699"/>
                      </a:lnTo>
                      <a:lnTo>
                        <a:pt x="54" y="696"/>
                      </a:lnTo>
                      <a:lnTo>
                        <a:pt x="59" y="694"/>
                      </a:lnTo>
                      <a:lnTo>
                        <a:pt x="61" y="691"/>
                      </a:lnTo>
                      <a:lnTo>
                        <a:pt x="61" y="691"/>
                      </a:lnTo>
                      <a:lnTo>
                        <a:pt x="61" y="680"/>
                      </a:lnTo>
                      <a:lnTo>
                        <a:pt x="59" y="670"/>
                      </a:lnTo>
                      <a:lnTo>
                        <a:pt x="68" y="654"/>
                      </a:lnTo>
                      <a:lnTo>
                        <a:pt x="66" y="646"/>
                      </a:lnTo>
                      <a:lnTo>
                        <a:pt x="64" y="639"/>
                      </a:lnTo>
                      <a:lnTo>
                        <a:pt x="59" y="635"/>
                      </a:lnTo>
                      <a:lnTo>
                        <a:pt x="54" y="632"/>
                      </a:lnTo>
                      <a:lnTo>
                        <a:pt x="52" y="632"/>
                      </a:lnTo>
                      <a:lnTo>
                        <a:pt x="49" y="623"/>
                      </a:lnTo>
                      <a:lnTo>
                        <a:pt x="54" y="618"/>
                      </a:lnTo>
                      <a:lnTo>
                        <a:pt x="59" y="606"/>
                      </a:lnTo>
                      <a:lnTo>
                        <a:pt x="59" y="597"/>
                      </a:lnTo>
                      <a:lnTo>
                        <a:pt x="59" y="590"/>
                      </a:lnTo>
                      <a:lnTo>
                        <a:pt x="59" y="587"/>
                      </a:lnTo>
                      <a:lnTo>
                        <a:pt x="61" y="583"/>
                      </a:lnTo>
                      <a:lnTo>
                        <a:pt x="71" y="580"/>
                      </a:lnTo>
                      <a:lnTo>
                        <a:pt x="73" y="580"/>
                      </a:lnTo>
                      <a:lnTo>
                        <a:pt x="75" y="578"/>
                      </a:lnTo>
                      <a:lnTo>
                        <a:pt x="75" y="578"/>
                      </a:lnTo>
                      <a:lnTo>
                        <a:pt x="75" y="575"/>
                      </a:lnTo>
                      <a:lnTo>
                        <a:pt x="75" y="575"/>
                      </a:lnTo>
                      <a:lnTo>
                        <a:pt x="78" y="573"/>
                      </a:lnTo>
                      <a:lnTo>
                        <a:pt x="78" y="571"/>
                      </a:lnTo>
                      <a:lnTo>
                        <a:pt x="85" y="561"/>
                      </a:lnTo>
                      <a:lnTo>
                        <a:pt x="87" y="559"/>
                      </a:lnTo>
                      <a:lnTo>
                        <a:pt x="87" y="556"/>
                      </a:lnTo>
                      <a:lnTo>
                        <a:pt x="87" y="554"/>
                      </a:lnTo>
                      <a:lnTo>
                        <a:pt x="85" y="549"/>
                      </a:lnTo>
                      <a:lnTo>
                        <a:pt x="85" y="547"/>
                      </a:lnTo>
                      <a:lnTo>
                        <a:pt x="82" y="545"/>
                      </a:lnTo>
                      <a:lnTo>
                        <a:pt x="82" y="540"/>
                      </a:lnTo>
                      <a:lnTo>
                        <a:pt x="82" y="538"/>
                      </a:lnTo>
                      <a:lnTo>
                        <a:pt x="80" y="535"/>
                      </a:lnTo>
                      <a:lnTo>
                        <a:pt x="75" y="535"/>
                      </a:lnTo>
                      <a:lnTo>
                        <a:pt x="73" y="535"/>
                      </a:lnTo>
                      <a:lnTo>
                        <a:pt x="64" y="535"/>
                      </a:lnTo>
                      <a:lnTo>
                        <a:pt x="61" y="533"/>
                      </a:lnTo>
                      <a:lnTo>
                        <a:pt x="59" y="530"/>
                      </a:lnTo>
                      <a:lnTo>
                        <a:pt x="56" y="528"/>
                      </a:lnTo>
                      <a:lnTo>
                        <a:pt x="56" y="519"/>
                      </a:lnTo>
                      <a:lnTo>
                        <a:pt x="52" y="507"/>
                      </a:lnTo>
                      <a:lnTo>
                        <a:pt x="52" y="504"/>
                      </a:lnTo>
                      <a:lnTo>
                        <a:pt x="52" y="502"/>
                      </a:lnTo>
                      <a:lnTo>
                        <a:pt x="56" y="495"/>
                      </a:lnTo>
                      <a:lnTo>
                        <a:pt x="64" y="488"/>
                      </a:lnTo>
                      <a:lnTo>
                        <a:pt x="68" y="481"/>
                      </a:lnTo>
                      <a:lnTo>
                        <a:pt x="71" y="478"/>
                      </a:lnTo>
                      <a:lnTo>
                        <a:pt x="73" y="476"/>
                      </a:lnTo>
                      <a:lnTo>
                        <a:pt x="73" y="474"/>
                      </a:lnTo>
                      <a:lnTo>
                        <a:pt x="75" y="471"/>
                      </a:lnTo>
                      <a:lnTo>
                        <a:pt x="75" y="469"/>
                      </a:lnTo>
                      <a:lnTo>
                        <a:pt x="78" y="467"/>
                      </a:lnTo>
                      <a:lnTo>
                        <a:pt x="80" y="467"/>
                      </a:lnTo>
                      <a:lnTo>
                        <a:pt x="92" y="464"/>
                      </a:lnTo>
                      <a:lnTo>
                        <a:pt x="94" y="462"/>
                      </a:lnTo>
                      <a:lnTo>
                        <a:pt x="97" y="459"/>
                      </a:lnTo>
                      <a:lnTo>
                        <a:pt x="101" y="452"/>
                      </a:lnTo>
                      <a:lnTo>
                        <a:pt x="104" y="445"/>
                      </a:lnTo>
                      <a:lnTo>
                        <a:pt x="106" y="443"/>
                      </a:lnTo>
                      <a:lnTo>
                        <a:pt x="108" y="440"/>
                      </a:lnTo>
                      <a:lnTo>
                        <a:pt x="111" y="440"/>
                      </a:lnTo>
                      <a:lnTo>
                        <a:pt x="116" y="438"/>
                      </a:lnTo>
                      <a:lnTo>
                        <a:pt x="118" y="438"/>
                      </a:lnTo>
                      <a:lnTo>
                        <a:pt x="120" y="433"/>
                      </a:lnTo>
                      <a:lnTo>
                        <a:pt x="125" y="429"/>
                      </a:lnTo>
                      <a:lnTo>
                        <a:pt x="127" y="426"/>
                      </a:lnTo>
                      <a:lnTo>
                        <a:pt x="132" y="424"/>
                      </a:lnTo>
                      <a:lnTo>
                        <a:pt x="132" y="422"/>
                      </a:lnTo>
                      <a:lnTo>
                        <a:pt x="135" y="419"/>
                      </a:lnTo>
                      <a:lnTo>
                        <a:pt x="137" y="417"/>
                      </a:lnTo>
                      <a:lnTo>
                        <a:pt x="135" y="403"/>
                      </a:lnTo>
                      <a:lnTo>
                        <a:pt x="135" y="400"/>
                      </a:lnTo>
                      <a:lnTo>
                        <a:pt x="135" y="398"/>
                      </a:lnTo>
                      <a:lnTo>
                        <a:pt x="130" y="395"/>
                      </a:lnTo>
                      <a:lnTo>
                        <a:pt x="127" y="391"/>
                      </a:lnTo>
                      <a:lnTo>
                        <a:pt x="125" y="388"/>
                      </a:lnTo>
                      <a:lnTo>
                        <a:pt x="127" y="386"/>
                      </a:lnTo>
                      <a:lnTo>
                        <a:pt x="130" y="384"/>
                      </a:lnTo>
                      <a:lnTo>
                        <a:pt x="132" y="381"/>
                      </a:lnTo>
                      <a:lnTo>
                        <a:pt x="135" y="379"/>
                      </a:lnTo>
                      <a:lnTo>
                        <a:pt x="137" y="379"/>
                      </a:lnTo>
                      <a:lnTo>
                        <a:pt x="139" y="379"/>
                      </a:lnTo>
                      <a:lnTo>
                        <a:pt x="142" y="377"/>
                      </a:lnTo>
                      <a:lnTo>
                        <a:pt x="144" y="372"/>
                      </a:lnTo>
                      <a:lnTo>
                        <a:pt x="144" y="369"/>
                      </a:lnTo>
                      <a:lnTo>
                        <a:pt x="146" y="367"/>
                      </a:lnTo>
                      <a:lnTo>
                        <a:pt x="151" y="367"/>
                      </a:lnTo>
                      <a:lnTo>
                        <a:pt x="151" y="365"/>
                      </a:lnTo>
                      <a:lnTo>
                        <a:pt x="153" y="362"/>
                      </a:lnTo>
                      <a:lnTo>
                        <a:pt x="153" y="358"/>
                      </a:lnTo>
                      <a:lnTo>
                        <a:pt x="153" y="353"/>
                      </a:lnTo>
                      <a:lnTo>
                        <a:pt x="153" y="351"/>
                      </a:lnTo>
                      <a:lnTo>
                        <a:pt x="158" y="341"/>
                      </a:lnTo>
                      <a:lnTo>
                        <a:pt x="163" y="324"/>
                      </a:lnTo>
                      <a:lnTo>
                        <a:pt x="163" y="322"/>
                      </a:lnTo>
                      <a:lnTo>
                        <a:pt x="165" y="320"/>
                      </a:lnTo>
                      <a:lnTo>
                        <a:pt x="168" y="315"/>
                      </a:lnTo>
                      <a:lnTo>
                        <a:pt x="170" y="310"/>
                      </a:lnTo>
                      <a:lnTo>
                        <a:pt x="170" y="303"/>
                      </a:lnTo>
                      <a:lnTo>
                        <a:pt x="170" y="298"/>
                      </a:lnTo>
                      <a:lnTo>
                        <a:pt x="170" y="294"/>
                      </a:lnTo>
                      <a:lnTo>
                        <a:pt x="170" y="291"/>
                      </a:lnTo>
                      <a:lnTo>
                        <a:pt x="170" y="287"/>
                      </a:lnTo>
                      <a:lnTo>
                        <a:pt x="170" y="282"/>
                      </a:lnTo>
                      <a:lnTo>
                        <a:pt x="172" y="279"/>
                      </a:lnTo>
                      <a:lnTo>
                        <a:pt x="175" y="265"/>
                      </a:lnTo>
                      <a:lnTo>
                        <a:pt x="175" y="263"/>
                      </a:lnTo>
                      <a:lnTo>
                        <a:pt x="175" y="263"/>
                      </a:lnTo>
                      <a:lnTo>
                        <a:pt x="177" y="258"/>
                      </a:lnTo>
                      <a:lnTo>
                        <a:pt x="182" y="249"/>
                      </a:lnTo>
                      <a:lnTo>
                        <a:pt x="182" y="246"/>
                      </a:lnTo>
                      <a:lnTo>
                        <a:pt x="182" y="239"/>
                      </a:lnTo>
                      <a:lnTo>
                        <a:pt x="182" y="234"/>
                      </a:lnTo>
                      <a:lnTo>
                        <a:pt x="182" y="232"/>
                      </a:lnTo>
                      <a:lnTo>
                        <a:pt x="184" y="225"/>
                      </a:lnTo>
                      <a:lnTo>
                        <a:pt x="184" y="223"/>
                      </a:lnTo>
                      <a:lnTo>
                        <a:pt x="184" y="213"/>
                      </a:lnTo>
                      <a:lnTo>
                        <a:pt x="182" y="197"/>
                      </a:lnTo>
                      <a:lnTo>
                        <a:pt x="179" y="185"/>
                      </a:lnTo>
                      <a:lnTo>
                        <a:pt x="177" y="180"/>
                      </a:lnTo>
                      <a:lnTo>
                        <a:pt x="175" y="178"/>
                      </a:lnTo>
                      <a:lnTo>
                        <a:pt x="175" y="175"/>
                      </a:lnTo>
                      <a:lnTo>
                        <a:pt x="172" y="175"/>
                      </a:lnTo>
                      <a:lnTo>
                        <a:pt x="172" y="173"/>
                      </a:lnTo>
                      <a:lnTo>
                        <a:pt x="170" y="171"/>
                      </a:lnTo>
                      <a:lnTo>
                        <a:pt x="170" y="166"/>
                      </a:lnTo>
                      <a:lnTo>
                        <a:pt x="170" y="163"/>
                      </a:lnTo>
                      <a:lnTo>
                        <a:pt x="168" y="159"/>
                      </a:lnTo>
                      <a:lnTo>
                        <a:pt x="168" y="156"/>
                      </a:lnTo>
                      <a:lnTo>
                        <a:pt x="168" y="152"/>
                      </a:lnTo>
                      <a:lnTo>
                        <a:pt x="170" y="152"/>
                      </a:lnTo>
                      <a:lnTo>
                        <a:pt x="172" y="152"/>
                      </a:lnTo>
                      <a:lnTo>
                        <a:pt x="175" y="149"/>
                      </a:lnTo>
                      <a:lnTo>
                        <a:pt x="175" y="149"/>
                      </a:lnTo>
                      <a:lnTo>
                        <a:pt x="177" y="149"/>
                      </a:lnTo>
                      <a:lnTo>
                        <a:pt x="177" y="147"/>
                      </a:lnTo>
                      <a:lnTo>
                        <a:pt x="177" y="145"/>
                      </a:lnTo>
                      <a:lnTo>
                        <a:pt x="177" y="140"/>
                      </a:lnTo>
                      <a:lnTo>
                        <a:pt x="177" y="137"/>
                      </a:lnTo>
                      <a:lnTo>
                        <a:pt x="179" y="135"/>
                      </a:lnTo>
                      <a:lnTo>
                        <a:pt x="179" y="133"/>
                      </a:lnTo>
                      <a:lnTo>
                        <a:pt x="182" y="128"/>
                      </a:lnTo>
                      <a:lnTo>
                        <a:pt x="184" y="126"/>
                      </a:lnTo>
                      <a:lnTo>
                        <a:pt x="184" y="123"/>
                      </a:lnTo>
                      <a:lnTo>
                        <a:pt x="184" y="121"/>
                      </a:lnTo>
                      <a:lnTo>
                        <a:pt x="187" y="118"/>
                      </a:lnTo>
                      <a:lnTo>
                        <a:pt x="187" y="116"/>
                      </a:lnTo>
                      <a:lnTo>
                        <a:pt x="187" y="111"/>
                      </a:lnTo>
                      <a:lnTo>
                        <a:pt x="187" y="109"/>
                      </a:lnTo>
                      <a:lnTo>
                        <a:pt x="189" y="107"/>
                      </a:lnTo>
                      <a:lnTo>
                        <a:pt x="189" y="104"/>
                      </a:lnTo>
                      <a:lnTo>
                        <a:pt x="187" y="102"/>
                      </a:lnTo>
                      <a:lnTo>
                        <a:pt x="184" y="100"/>
                      </a:lnTo>
                      <a:lnTo>
                        <a:pt x="177" y="100"/>
                      </a:lnTo>
                      <a:lnTo>
                        <a:pt x="175" y="97"/>
                      </a:lnTo>
                      <a:lnTo>
                        <a:pt x="172" y="95"/>
                      </a:lnTo>
                      <a:lnTo>
                        <a:pt x="170" y="92"/>
                      </a:lnTo>
                      <a:lnTo>
                        <a:pt x="165" y="81"/>
                      </a:lnTo>
                      <a:lnTo>
                        <a:pt x="158" y="69"/>
                      </a:lnTo>
                      <a:lnTo>
                        <a:pt x="153" y="66"/>
                      </a:lnTo>
                      <a:lnTo>
                        <a:pt x="156" y="64"/>
                      </a:lnTo>
                      <a:lnTo>
                        <a:pt x="156" y="57"/>
                      </a:lnTo>
                      <a:lnTo>
                        <a:pt x="153" y="50"/>
                      </a:lnTo>
                      <a:lnTo>
                        <a:pt x="149" y="45"/>
                      </a:lnTo>
                      <a:lnTo>
                        <a:pt x="144" y="45"/>
                      </a:lnTo>
                      <a:lnTo>
                        <a:pt x="146" y="40"/>
                      </a:lnTo>
                      <a:lnTo>
                        <a:pt x="149" y="38"/>
                      </a:lnTo>
                      <a:lnTo>
                        <a:pt x="151" y="36"/>
                      </a:lnTo>
                      <a:lnTo>
                        <a:pt x="146" y="31"/>
                      </a:lnTo>
                      <a:lnTo>
                        <a:pt x="151" y="19"/>
                      </a:lnTo>
                      <a:lnTo>
                        <a:pt x="151" y="10"/>
                      </a:lnTo>
                      <a:lnTo>
                        <a:pt x="151" y="5"/>
                      </a:lnTo>
                      <a:lnTo>
                        <a:pt x="158" y="2"/>
                      </a:lnTo>
                      <a:lnTo>
                        <a:pt x="168" y="0"/>
                      </a:lnTo>
                      <a:lnTo>
                        <a:pt x="172" y="2"/>
                      </a:lnTo>
                      <a:lnTo>
                        <a:pt x="184" y="5"/>
                      </a:lnTo>
                      <a:lnTo>
                        <a:pt x="189" y="7"/>
                      </a:lnTo>
                      <a:lnTo>
                        <a:pt x="196" y="7"/>
                      </a:lnTo>
                      <a:lnTo>
                        <a:pt x="201" y="7"/>
                      </a:lnTo>
                      <a:lnTo>
                        <a:pt x="215" y="14"/>
                      </a:lnTo>
                      <a:lnTo>
                        <a:pt x="224" y="19"/>
                      </a:lnTo>
                      <a:lnTo>
                        <a:pt x="227" y="21"/>
                      </a:lnTo>
                      <a:lnTo>
                        <a:pt x="231" y="26"/>
                      </a:lnTo>
                      <a:lnTo>
                        <a:pt x="234" y="26"/>
                      </a:lnTo>
                      <a:lnTo>
                        <a:pt x="239" y="26"/>
                      </a:lnTo>
                      <a:lnTo>
                        <a:pt x="241" y="24"/>
                      </a:lnTo>
                      <a:lnTo>
                        <a:pt x="243" y="21"/>
                      </a:lnTo>
                      <a:lnTo>
                        <a:pt x="246" y="24"/>
                      </a:lnTo>
                      <a:lnTo>
                        <a:pt x="253" y="26"/>
                      </a:lnTo>
                      <a:lnTo>
                        <a:pt x="255" y="29"/>
                      </a:lnTo>
                      <a:lnTo>
                        <a:pt x="281" y="31"/>
                      </a:lnTo>
                      <a:lnTo>
                        <a:pt x="288" y="31"/>
                      </a:lnTo>
                      <a:lnTo>
                        <a:pt x="293" y="36"/>
                      </a:lnTo>
                      <a:lnTo>
                        <a:pt x="295" y="43"/>
                      </a:lnTo>
                      <a:lnTo>
                        <a:pt x="300" y="50"/>
                      </a:lnTo>
                      <a:lnTo>
                        <a:pt x="302" y="55"/>
                      </a:lnTo>
                      <a:lnTo>
                        <a:pt x="307" y="59"/>
                      </a:lnTo>
                      <a:lnTo>
                        <a:pt x="312" y="59"/>
                      </a:lnTo>
                      <a:lnTo>
                        <a:pt x="321" y="57"/>
                      </a:lnTo>
                      <a:lnTo>
                        <a:pt x="359" y="55"/>
                      </a:lnTo>
                      <a:lnTo>
                        <a:pt x="369" y="57"/>
                      </a:lnTo>
                      <a:lnTo>
                        <a:pt x="366" y="64"/>
                      </a:lnTo>
                      <a:lnTo>
                        <a:pt x="369" y="64"/>
                      </a:lnTo>
                      <a:lnTo>
                        <a:pt x="371" y="64"/>
                      </a:lnTo>
                      <a:lnTo>
                        <a:pt x="373" y="66"/>
                      </a:lnTo>
                      <a:lnTo>
                        <a:pt x="378" y="76"/>
                      </a:lnTo>
                      <a:lnTo>
                        <a:pt x="385" y="85"/>
                      </a:lnTo>
                      <a:lnTo>
                        <a:pt x="390" y="100"/>
                      </a:lnTo>
                      <a:lnTo>
                        <a:pt x="395" y="104"/>
                      </a:lnTo>
                      <a:lnTo>
                        <a:pt x="395" y="107"/>
                      </a:lnTo>
                      <a:lnTo>
                        <a:pt x="392" y="111"/>
                      </a:lnTo>
                      <a:lnTo>
                        <a:pt x="392" y="116"/>
                      </a:lnTo>
                      <a:lnTo>
                        <a:pt x="395" y="118"/>
                      </a:lnTo>
                      <a:lnTo>
                        <a:pt x="395" y="118"/>
                      </a:lnTo>
                      <a:lnTo>
                        <a:pt x="390" y="128"/>
                      </a:lnTo>
                      <a:lnTo>
                        <a:pt x="390" y="133"/>
                      </a:lnTo>
                      <a:lnTo>
                        <a:pt x="397" y="133"/>
                      </a:lnTo>
                      <a:lnTo>
                        <a:pt x="402" y="137"/>
                      </a:lnTo>
                      <a:lnTo>
                        <a:pt x="402" y="145"/>
                      </a:lnTo>
                      <a:lnTo>
                        <a:pt x="397" y="149"/>
                      </a:lnTo>
                      <a:lnTo>
                        <a:pt x="395" y="149"/>
                      </a:lnTo>
                      <a:lnTo>
                        <a:pt x="390" y="152"/>
                      </a:lnTo>
                      <a:lnTo>
                        <a:pt x="399" y="166"/>
                      </a:lnTo>
                      <a:lnTo>
                        <a:pt x="399" y="171"/>
                      </a:lnTo>
                      <a:lnTo>
                        <a:pt x="402" y="173"/>
                      </a:lnTo>
                      <a:lnTo>
                        <a:pt x="421" y="175"/>
                      </a:lnTo>
                      <a:lnTo>
                        <a:pt x="425" y="175"/>
                      </a:lnTo>
                      <a:lnTo>
                        <a:pt x="428" y="173"/>
                      </a:lnTo>
                      <a:lnTo>
                        <a:pt x="430" y="171"/>
                      </a:lnTo>
                      <a:lnTo>
                        <a:pt x="430" y="168"/>
                      </a:lnTo>
                      <a:lnTo>
                        <a:pt x="433" y="166"/>
                      </a:lnTo>
                      <a:lnTo>
                        <a:pt x="454" y="163"/>
                      </a:lnTo>
                      <a:lnTo>
                        <a:pt x="463" y="159"/>
                      </a:lnTo>
                      <a:lnTo>
                        <a:pt x="466" y="147"/>
                      </a:lnTo>
                      <a:lnTo>
                        <a:pt x="468" y="147"/>
                      </a:lnTo>
                      <a:lnTo>
                        <a:pt x="468" y="145"/>
                      </a:lnTo>
                      <a:lnTo>
                        <a:pt x="468" y="147"/>
                      </a:lnTo>
                      <a:lnTo>
                        <a:pt x="470" y="147"/>
                      </a:lnTo>
                      <a:lnTo>
                        <a:pt x="473" y="149"/>
                      </a:lnTo>
                      <a:lnTo>
                        <a:pt x="478" y="149"/>
                      </a:lnTo>
                      <a:lnTo>
                        <a:pt x="480" y="147"/>
                      </a:lnTo>
                      <a:lnTo>
                        <a:pt x="485" y="142"/>
                      </a:lnTo>
                      <a:lnTo>
                        <a:pt x="485" y="145"/>
                      </a:lnTo>
                      <a:lnTo>
                        <a:pt x="485" y="145"/>
                      </a:lnTo>
                      <a:lnTo>
                        <a:pt x="485" y="145"/>
                      </a:lnTo>
                      <a:lnTo>
                        <a:pt x="485" y="147"/>
                      </a:lnTo>
                      <a:lnTo>
                        <a:pt x="492" y="149"/>
                      </a:lnTo>
                      <a:lnTo>
                        <a:pt x="511" y="152"/>
                      </a:lnTo>
                      <a:lnTo>
                        <a:pt x="518" y="154"/>
                      </a:lnTo>
                      <a:lnTo>
                        <a:pt x="537" y="166"/>
                      </a:lnTo>
                      <a:lnTo>
                        <a:pt x="544" y="168"/>
                      </a:lnTo>
                      <a:lnTo>
                        <a:pt x="549" y="168"/>
                      </a:lnTo>
                      <a:lnTo>
                        <a:pt x="553" y="171"/>
                      </a:lnTo>
                      <a:lnTo>
                        <a:pt x="558" y="178"/>
                      </a:lnTo>
                      <a:lnTo>
                        <a:pt x="563" y="192"/>
                      </a:lnTo>
                      <a:lnTo>
                        <a:pt x="565" y="199"/>
                      </a:lnTo>
                      <a:lnTo>
                        <a:pt x="572" y="204"/>
                      </a:lnTo>
                      <a:lnTo>
                        <a:pt x="577" y="206"/>
                      </a:lnTo>
                      <a:lnTo>
                        <a:pt x="579" y="208"/>
                      </a:lnTo>
                      <a:lnTo>
                        <a:pt x="589" y="206"/>
                      </a:lnTo>
                      <a:lnTo>
                        <a:pt x="593" y="204"/>
                      </a:lnTo>
                      <a:lnTo>
                        <a:pt x="598" y="201"/>
                      </a:lnTo>
                      <a:lnTo>
                        <a:pt x="603" y="197"/>
                      </a:lnTo>
                      <a:lnTo>
                        <a:pt x="610" y="190"/>
                      </a:lnTo>
                      <a:lnTo>
                        <a:pt x="612" y="187"/>
                      </a:lnTo>
                      <a:lnTo>
                        <a:pt x="615" y="182"/>
                      </a:lnTo>
                      <a:lnTo>
                        <a:pt x="615" y="180"/>
                      </a:lnTo>
                      <a:lnTo>
                        <a:pt x="619" y="178"/>
                      </a:lnTo>
                      <a:lnTo>
                        <a:pt x="636" y="178"/>
                      </a:lnTo>
                      <a:lnTo>
                        <a:pt x="655" y="171"/>
                      </a:lnTo>
                      <a:lnTo>
                        <a:pt x="664" y="171"/>
                      </a:lnTo>
                      <a:lnTo>
                        <a:pt x="674" y="175"/>
                      </a:lnTo>
                      <a:lnTo>
                        <a:pt x="676" y="178"/>
                      </a:lnTo>
                      <a:lnTo>
                        <a:pt x="695" y="187"/>
                      </a:lnTo>
                      <a:lnTo>
                        <a:pt x="705" y="187"/>
                      </a:lnTo>
                      <a:lnTo>
                        <a:pt x="709" y="187"/>
                      </a:lnTo>
                      <a:lnTo>
                        <a:pt x="712" y="194"/>
                      </a:lnTo>
                      <a:lnTo>
                        <a:pt x="719" y="201"/>
                      </a:lnTo>
                      <a:lnTo>
                        <a:pt x="724" y="206"/>
                      </a:lnTo>
                      <a:lnTo>
                        <a:pt x="731" y="208"/>
                      </a:lnTo>
                      <a:lnTo>
                        <a:pt x="738" y="211"/>
                      </a:lnTo>
                      <a:lnTo>
                        <a:pt x="740" y="213"/>
                      </a:lnTo>
                      <a:lnTo>
                        <a:pt x="743" y="211"/>
                      </a:lnTo>
                      <a:lnTo>
                        <a:pt x="745" y="211"/>
                      </a:lnTo>
                      <a:lnTo>
                        <a:pt x="747" y="204"/>
                      </a:lnTo>
                      <a:lnTo>
                        <a:pt x="750" y="201"/>
                      </a:lnTo>
                      <a:lnTo>
                        <a:pt x="757" y="199"/>
                      </a:lnTo>
                      <a:lnTo>
                        <a:pt x="771" y="204"/>
                      </a:lnTo>
                      <a:lnTo>
                        <a:pt x="778" y="206"/>
                      </a:lnTo>
                      <a:lnTo>
                        <a:pt x="787" y="204"/>
                      </a:lnTo>
                      <a:lnTo>
                        <a:pt x="787" y="204"/>
                      </a:lnTo>
                      <a:lnTo>
                        <a:pt x="783" y="199"/>
                      </a:lnTo>
                      <a:lnTo>
                        <a:pt x="778" y="190"/>
                      </a:lnTo>
                      <a:lnTo>
                        <a:pt x="783" y="187"/>
                      </a:lnTo>
                      <a:lnTo>
                        <a:pt x="795" y="175"/>
                      </a:lnTo>
                      <a:lnTo>
                        <a:pt x="799" y="173"/>
                      </a:lnTo>
                      <a:lnTo>
                        <a:pt x="806" y="173"/>
                      </a:lnTo>
                      <a:lnTo>
                        <a:pt x="818" y="173"/>
                      </a:lnTo>
                      <a:lnTo>
                        <a:pt x="825" y="173"/>
                      </a:lnTo>
                      <a:lnTo>
                        <a:pt x="830" y="168"/>
                      </a:lnTo>
                      <a:lnTo>
                        <a:pt x="840" y="159"/>
                      </a:lnTo>
                      <a:lnTo>
                        <a:pt x="844" y="156"/>
                      </a:lnTo>
                      <a:lnTo>
                        <a:pt x="849" y="156"/>
                      </a:lnTo>
                      <a:lnTo>
                        <a:pt x="856" y="156"/>
                      </a:lnTo>
                      <a:lnTo>
                        <a:pt x="861" y="154"/>
                      </a:lnTo>
                      <a:lnTo>
                        <a:pt x="870" y="147"/>
                      </a:lnTo>
                      <a:lnTo>
                        <a:pt x="880" y="149"/>
                      </a:lnTo>
                      <a:lnTo>
                        <a:pt x="887" y="145"/>
                      </a:lnTo>
                      <a:lnTo>
                        <a:pt x="889" y="147"/>
                      </a:lnTo>
                      <a:lnTo>
                        <a:pt x="899" y="147"/>
                      </a:lnTo>
                      <a:lnTo>
                        <a:pt x="901" y="147"/>
                      </a:lnTo>
                      <a:lnTo>
                        <a:pt x="903" y="152"/>
                      </a:lnTo>
                      <a:lnTo>
                        <a:pt x="906" y="156"/>
                      </a:lnTo>
                      <a:lnTo>
                        <a:pt x="908" y="159"/>
                      </a:lnTo>
                      <a:lnTo>
                        <a:pt x="913" y="161"/>
                      </a:lnTo>
                      <a:lnTo>
                        <a:pt x="920" y="163"/>
                      </a:lnTo>
                      <a:lnTo>
                        <a:pt x="927" y="163"/>
                      </a:lnTo>
                      <a:lnTo>
                        <a:pt x="934" y="163"/>
                      </a:lnTo>
                      <a:lnTo>
                        <a:pt x="955" y="159"/>
                      </a:lnTo>
                      <a:lnTo>
                        <a:pt x="955" y="168"/>
                      </a:lnTo>
                      <a:lnTo>
                        <a:pt x="955" y="173"/>
                      </a:lnTo>
                      <a:lnTo>
                        <a:pt x="958" y="178"/>
                      </a:lnTo>
                      <a:lnTo>
                        <a:pt x="963" y="187"/>
                      </a:lnTo>
                      <a:lnTo>
                        <a:pt x="965" y="192"/>
                      </a:lnTo>
                      <a:lnTo>
                        <a:pt x="967" y="194"/>
                      </a:lnTo>
                      <a:lnTo>
                        <a:pt x="974" y="192"/>
                      </a:lnTo>
                      <a:lnTo>
                        <a:pt x="981" y="192"/>
                      </a:lnTo>
                      <a:lnTo>
                        <a:pt x="986" y="197"/>
                      </a:lnTo>
                      <a:lnTo>
                        <a:pt x="989" y="197"/>
                      </a:lnTo>
                      <a:lnTo>
                        <a:pt x="991" y="194"/>
                      </a:lnTo>
                      <a:lnTo>
                        <a:pt x="996" y="194"/>
                      </a:lnTo>
                      <a:lnTo>
                        <a:pt x="1005" y="199"/>
                      </a:lnTo>
                      <a:lnTo>
                        <a:pt x="998" y="216"/>
                      </a:lnTo>
                      <a:lnTo>
                        <a:pt x="996" y="220"/>
                      </a:lnTo>
                      <a:lnTo>
                        <a:pt x="996" y="225"/>
                      </a:lnTo>
                      <a:lnTo>
                        <a:pt x="993" y="230"/>
                      </a:lnTo>
                      <a:lnTo>
                        <a:pt x="991" y="232"/>
                      </a:lnTo>
                      <a:lnTo>
                        <a:pt x="989" y="237"/>
                      </a:lnTo>
                      <a:lnTo>
                        <a:pt x="984" y="234"/>
                      </a:lnTo>
                      <a:lnTo>
                        <a:pt x="953" y="234"/>
                      </a:lnTo>
                      <a:lnTo>
                        <a:pt x="948" y="237"/>
                      </a:lnTo>
                      <a:lnTo>
                        <a:pt x="946" y="246"/>
                      </a:lnTo>
                      <a:lnTo>
                        <a:pt x="944" y="263"/>
                      </a:lnTo>
                      <a:lnTo>
                        <a:pt x="944" y="272"/>
                      </a:lnTo>
                      <a:lnTo>
                        <a:pt x="946" y="279"/>
                      </a:lnTo>
                      <a:lnTo>
                        <a:pt x="951" y="284"/>
                      </a:lnTo>
                      <a:lnTo>
                        <a:pt x="963" y="291"/>
                      </a:lnTo>
                      <a:lnTo>
                        <a:pt x="967" y="296"/>
                      </a:lnTo>
                      <a:lnTo>
                        <a:pt x="970" y="303"/>
                      </a:lnTo>
                      <a:lnTo>
                        <a:pt x="972" y="313"/>
                      </a:lnTo>
                      <a:lnTo>
                        <a:pt x="970" y="322"/>
                      </a:lnTo>
                      <a:lnTo>
                        <a:pt x="972" y="329"/>
                      </a:lnTo>
                      <a:lnTo>
                        <a:pt x="972" y="332"/>
                      </a:lnTo>
                      <a:lnTo>
                        <a:pt x="974" y="341"/>
                      </a:lnTo>
                      <a:lnTo>
                        <a:pt x="974" y="343"/>
                      </a:lnTo>
                      <a:lnTo>
                        <a:pt x="977" y="346"/>
                      </a:lnTo>
                      <a:lnTo>
                        <a:pt x="981" y="351"/>
                      </a:lnTo>
                      <a:lnTo>
                        <a:pt x="984" y="353"/>
                      </a:lnTo>
                      <a:lnTo>
                        <a:pt x="984" y="362"/>
                      </a:lnTo>
                      <a:lnTo>
                        <a:pt x="977" y="377"/>
                      </a:lnTo>
                      <a:lnTo>
                        <a:pt x="972" y="386"/>
                      </a:lnTo>
                      <a:lnTo>
                        <a:pt x="967" y="393"/>
                      </a:lnTo>
                      <a:lnTo>
                        <a:pt x="944" y="407"/>
                      </a:lnTo>
                      <a:lnTo>
                        <a:pt x="929" y="426"/>
                      </a:lnTo>
                      <a:lnTo>
                        <a:pt x="887" y="459"/>
                      </a:lnTo>
                      <a:lnTo>
                        <a:pt x="875" y="467"/>
                      </a:lnTo>
                      <a:lnTo>
                        <a:pt x="866" y="467"/>
                      </a:lnTo>
                      <a:lnTo>
                        <a:pt x="861" y="469"/>
                      </a:lnTo>
                      <a:lnTo>
                        <a:pt x="858" y="471"/>
                      </a:lnTo>
                      <a:lnTo>
                        <a:pt x="858" y="474"/>
                      </a:lnTo>
                      <a:lnTo>
                        <a:pt x="856" y="476"/>
                      </a:lnTo>
                      <a:lnTo>
                        <a:pt x="851" y="478"/>
                      </a:lnTo>
                      <a:lnTo>
                        <a:pt x="851" y="478"/>
                      </a:lnTo>
                      <a:lnTo>
                        <a:pt x="847" y="483"/>
                      </a:lnTo>
                      <a:lnTo>
                        <a:pt x="844" y="485"/>
                      </a:lnTo>
                      <a:lnTo>
                        <a:pt x="844" y="488"/>
                      </a:lnTo>
                      <a:lnTo>
                        <a:pt x="842" y="490"/>
                      </a:lnTo>
                      <a:lnTo>
                        <a:pt x="837" y="490"/>
                      </a:lnTo>
                      <a:lnTo>
                        <a:pt x="835" y="490"/>
                      </a:lnTo>
                      <a:lnTo>
                        <a:pt x="792" y="519"/>
                      </a:lnTo>
                      <a:lnTo>
                        <a:pt x="728" y="549"/>
                      </a:lnTo>
                      <a:lnTo>
                        <a:pt x="724" y="556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4" name="Freeform 55">
                  <a:extLst>
                    <a:ext uri="{FF2B5EF4-FFF2-40B4-BE49-F238E27FC236}">
                      <a16:creationId xmlns:a16="http://schemas.microsoft.com/office/drawing/2014/main" id="{B49048E9-1D01-4361-878F-B25F10552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9437" y="3634978"/>
                  <a:ext cx="11906" cy="53578"/>
                </a:xfrm>
                <a:custGeom>
                  <a:avLst/>
                  <a:gdLst>
                    <a:gd name="T0" fmla="*/ 2 w 10"/>
                    <a:gd name="T1" fmla="*/ 38 h 45"/>
                    <a:gd name="T2" fmla="*/ 2 w 10"/>
                    <a:gd name="T3" fmla="*/ 38 h 45"/>
                    <a:gd name="T4" fmla="*/ 0 w 10"/>
                    <a:gd name="T5" fmla="*/ 26 h 45"/>
                    <a:gd name="T6" fmla="*/ 0 w 10"/>
                    <a:gd name="T7" fmla="*/ 12 h 45"/>
                    <a:gd name="T8" fmla="*/ 0 w 10"/>
                    <a:gd name="T9" fmla="*/ 0 h 45"/>
                    <a:gd name="T10" fmla="*/ 2 w 10"/>
                    <a:gd name="T11" fmla="*/ 0 h 45"/>
                    <a:gd name="T12" fmla="*/ 2 w 10"/>
                    <a:gd name="T13" fmla="*/ 0 h 45"/>
                    <a:gd name="T14" fmla="*/ 2 w 10"/>
                    <a:gd name="T15" fmla="*/ 2 h 45"/>
                    <a:gd name="T16" fmla="*/ 2 w 10"/>
                    <a:gd name="T17" fmla="*/ 2 h 45"/>
                    <a:gd name="T18" fmla="*/ 2 w 10"/>
                    <a:gd name="T19" fmla="*/ 4 h 45"/>
                    <a:gd name="T20" fmla="*/ 5 w 10"/>
                    <a:gd name="T21" fmla="*/ 9 h 45"/>
                    <a:gd name="T22" fmla="*/ 7 w 10"/>
                    <a:gd name="T23" fmla="*/ 12 h 45"/>
                    <a:gd name="T24" fmla="*/ 5 w 10"/>
                    <a:gd name="T25" fmla="*/ 21 h 45"/>
                    <a:gd name="T26" fmla="*/ 5 w 10"/>
                    <a:gd name="T27" fmla="*/ 30 h 45"/>
                    <a:gd name="T28" fmla="*/ 10 w 10"/>
                    <a:gd name="T29" fmla="*/ 45 h 45"/>
                    <a:gd name="T30" fmla="*/ 2 w 10"/>
                    <a:gd name="T31" fmla="*/ 38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" h="45">
                      <a:moveTo>
                        <a:pt x="2" y="38"/>
                      </a:moveTo>
                      <a:lnTo>
                        <a:pt x="2" y="38"/>
                      </a:lnTo>
                      <a:lnTo>
                        <a:pt x="0" y="26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5" y="9"/>
                      </a:lnTo>
                      <a:lnTo>
                        <a:pt x="7" y="12"/>
                      </a:lnTo>
                      <a:lnTo>
                        <a:pt x="5" y="21"/>
                      </a:lnTo>
                      <a:lnTo>
                        <a:pt x="5" y="30"/>
                      </a:lnTo>
                      <a:lnTo>
                        <a:pt x="10" y="45"/>
                      </a:lnTo>
                      <a:lnTo>
                        <a:pt x="2" y="3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5" name="Freeform 56">
                  <a:extLst>
                    <a:ext uri="{FF2B5EF4-FFF2-40B4-BE49-F238E27FC236}">
                      <a16:creationId xmlns:a16="http://schemas.microsoft.com/office/drawing/2014/main" id="{863BD1F5-DA26-49CA-8C5E-12B66462BC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9437" y="3634978"/>
                  <a:ext cx="11906" cy="53578"/>
                </a:xfrm>
                <a:custGeom>
                  <a:avLst/>
                  <a:gdLst>
                    <a:gd name="T0" fmla="*/ 2 w 10"/>
                    <a:gd name="T1" fmla="*/ 38 h 45"/>
                    <a:gd name="T2" fmla="*/ 2 w 10"/>
                    <a:gd name="T3" fmla="*/ 38 h 45"/>
                    <a:gd name="T4" fmla="*/ 0 w 10"/>
                    <a:gd name="T5" fmla="*/ 26 h 45"/>
                    <a:gd name="T6" fmla="*/ 0 w 10"/>
                    <a:gd name="T7" fmla="*/ 12 h 45"/>
                    <a:gd name="T8" fmla="*/ 0 w 10"/>
                    <a:gd name="T9" fmla="*/ 0 h 45"/>
                    <a:gd name="T10" fmla="*/ 2 w 10"/>
                    <a:gd name="T11" fmla="*/ 0 h 45"/>
                    <a:gd name="T12" fmla="*/ 2 w 10"/>
                    <a:gd name="T13" fmla="*/ 0 h 45"/>
                    <a:gd name="T14" fmla="*/ 2 w 10"/>
                    <a:gd name="T15" fmla="*/ 2 h 45"/>
                    <a:gd name="T16" fmla="*/ 2 w 10"/>
                    <a:gd name="T17" fmla="*/ 2 h 45"/>
                    <a:gd name="T18" fmla="*/ 2 w 10"/>
                    <a:gd name="T19" fmla="*/ 4 h 45"/>
                    <a:gd name="T20" fmla="*/ 5 w 10"/>
                    <a:gd name="T21" fmla="*/ 9 h 45"/>
                    <a:gd name="T22" fmla="*/ 7 w 10"/>
                    <a:gd name="T23" fmla="*/ 12 h 45"/>
                    <a:gd name="T24" fmla="*/ 5 w 10"/>
                    <a:gd name="T25" fmla="*/ 21 h 45"/>
                    <a:gd name="T26" fmla="*/ 5 w 10"/>
                    <a:gd name="T27" fmla="*/ 30 h 45"/>
                    <a:gd name="T28" fmla="*/ 10 w 10"/>
                    <a:gd name="T29" fmla="*/ 45 h 45"/>
                    <a:gd name="T30" fmla="*/ 2 w 10"/>
                    <a:gd name="T31" fmla="*/ 38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" h="45">
                      <a:moveTo>
                        <a:pt x="2" y="38"/>
                      </a:moveTo>
                      <a:lnTo>
                        <a:pt x="2" y="38"/>
                      </a:lnTo>
                      <a:lnTo>
                        <a:pt x="0" y="26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5" y="9"/>
                      </a:lnTo>
                      <a:lnTo>
                        <a:pt x="7" y="12"/>
                      </a:lnTo>
                      <a:lnTo>
                        <a:pt x="5" y="21"/>
                      </a:lnTo>
                      <a:lnTo>
                        <a:pt x="5" y="30"/>
                      </a:lnTo>
                      <a:lnTo>
                        <a:pt x="10" y="45"/>
                      </a:lnTo>
                      <a:lnTo>
                        <a:pt x="2" y="38"/>
                      </a:lnTo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6" name="Freeform 57">
                  <a:extLst>
                    <a:ext uri="{FF2B5EF4-FFF2-40B4-BE49-F238E27FC236}">
                      <a16:creationId xmlns:a16="http://schemas.microsoft.com/office/drawing/2014/main" id="{D7832E32-1E2A-493C-89F0-D8C6CE2296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6025" y="3136106"/>
                  <a:ext cx="653653" cy="690563"/>
                </a:xfrm>
                <a:custGeom>
                  <a:avLst/>
                  <a:gdLst>
                    <a:gd name="T0" fmla="*/ 532 w 549"/>
                    <a:gd name="T1" fmla="*/ 404 h 580"/>
                    <a:gd name="T2" fmla="*/ 499 w 549"/>
                    <a:gd name="T3" fmla="*/ 426 h 580"/>
                    <a:gd name="T4" fmla="*/ 523 w 549"/>
                    <a:gd name="T5" fmla="*/ 471 h 580"/>
                    <a:gd name="T6" fmla="*/ 549 w 549"/>
                    <a:gd name="T7" fmla="*/ 480 h 580"/>
                    <a:gd name="T8" fmla="*/ 534 w 549"/>
                    <a:gd name="T9" fmla="*/ 492 h 580"/>
                    <a:gd name="T10" fmla="*/ 504 w 549"/>
                    <a:gd name="T11" fmla="*/ 502 h 580"/>
                    <a:gd name="T12" fmla="*/ 471 w 549"/>
                    <a:gd name="T13" fmla="*/ 509 h 580"/>
                    <a:gd name="T14" fmla="*/ 414 w 549"/>
                    <a:gd name="T15" fmla="*/ 502 h 580"/>
                    <a:gd name="T16" fmla="*/ 404 w 549"/>
                    <a:gd name="T17" fmla="*/ 516 h 580"/>
                    <a:gd name="T18" fmla="*/ 371 w 549"/>
                    <a:gd name="T19" fmla="*/ 502 h 580"/>
                    <a:gd name="T20" fmla="*/ 322 w 549"/>
                    <a:gd name="T21" fmla="*/ 511 h 580"/>
                    <a:gd name="T22" fmla="*/ 288 w 549"/>
                    <a:gd name="T23" fmla="*/ 535 h 580"/>
                    <a:gd name="T24" fmla="*/ 279 w 549"/>
                    <a:gd name="T25" fmla="*/ 556 h 580"/>
                    <a:gd name="T26" fmla="*/ 267 w 549"/>
                    <a:gd name="T27" fmla="*/ 558 h 580"/>
                    <a:gd name="T28" fmla="*/ 227 w 549"/>
                    <a:gd name="T29" fmla="*/ 580 h 580"/>
                    <a:gd name="T30" fmla="*/ 175 w 549"/>
                    <a:gd name="T31" fmla="*/ 551 h 580"/>
                    <a:gd name="T32" fmla="*/ 168 w 549"/>
                    <a:gd name="T33" fmla="*/ 551 h 580"/>
                    <a:gd name="T34" fmla="*/ 109 w 549"/>
                    <a:gd name="T35" fmla="*/ 459 h 580"/>
                    <a:gd name="T36" fmla="*/ 111 w 549"/>
                    <a:gd name="T37" fmla="*/ 433 h 580"/>
                    <a:gd name="T38" fmla="*/ 111 w 549"/>
                    <a:gd name="T39" fmla="*/ 402 h 580"/>
                    <a:gd name="T40" fmla="*/ 116 w 549"/>
                    <a:gd name="T41" fmla="*/ 381 h 580"/>
                    <a:gd name="T42" fmla="*/ 73 w 549"/>
                    <a:gd name="T43" fmla="*/ 359 h 580"/>
                    <a:gd name="T44" fmla="*/ 26 w 549"/>
                    <a:gd name="T45" fmla="*/ 333 h 580"/>
                    <a:gd name="T46" fmla="*/ 12 w 549"/>
                    <a:gd name="T47" fmla="*/ 310 h 580"/>
                    <a:gd name="T48" fmla="*/ 31 w 549"/>
                    <a:gd name="T49" fmla="*/ 255 h 580"/>
                    <a:gd name="T50" fmla="*/ 61 w 549"/>
                    <a:gd name="T51" fmla="*/ 217 h 580"/>
                    <a:gd name="T52" fmla="*/ 102 w 549"/>
                    <a:gd name="T53" fmla="*/ 189 h 580"/>
                    <a:gd name="T54" fmla="*/ 118 w 549"/>
                    <a:gd name="T55" fmla="*/ 196 h 580"/>
                    <a:gd name="T56" fmla="*/ 154 w 549"/>
                    <a:gd name="T57" fmla="*/ 187 h 580"/>
                    <a:gd name="T58" fmla="*/ 187 w 549"/>
                    <a:gd name="T59" fmla="*/ 161 h 580"/>
                    <a:gd name="T60" fmla="*/ 201 w 549"/>
                    <a:gd name="T61" fmla="*/ 156 h 580"/>
                    <a:gd name="T62" fmla="*/ 215 w 549"/>
                    <a:gd name="T63" fmla="*/ 158 h 580"/>
                    <a:gd name="T64" fmla="*/ 222 w 549"/>
                    <a:gd name="T65" fmla="*/ 165 h 580"/>
                    <a:gd name="T66" fmla="*/ 222 w 549"/>
                    <a:gd name="T67" fmla="*/ 177 h 580"/>
                    <a:gd name="T68" fmla="*/ 234 w 549"/>
                    <a:gd name="T69" fmla="*/ 187 h 580"/>
                    <a:gd name="T70" fmla="*/ 288 w 549"/>
                    <a:gd name="T71" fmla="*/ 158 h 580"/>
                    <a:gd name="T72" fmla="*/ 291 w 549"/>
                    <a:gd name="T73" fmla="*/ 135 h 580"/>
                    <a:gd name="T74" fmla="*/ 286 w 549"/>
                    <a:gd name="T75" fmla="*/ 99 h 580"/>
                    <a:gd name="T76" fmla="*/ 286 w 549"/>
                    <a:gd name="T77" fmla="*/ 87 h 580"/>
                    <a:gd name="T78" fmla="*/ 300 w 549"/>
                    <a:gd name="T79" fmla="*/ 68 h 580"/>
                    <a:gd name="T80" fmla="*/ 319 w 549"/>
                    <a:gd name="T81" fmla="*/ 28 h 580"/>
                    <a:gd name="T82" fmla="*/ 336 w 549"/>
                    <a:gd name="T83" fmla="*/ 28 h 580"/>
                    <a:gd name="T84" fmla="*/ 371 w 549"/>
                    <a:gd name="T85" fmla="*/ 7 h 580"/>
                    <a:gd name="T86" fmla="*/ 414 w 549"/>
                    <a:gd name="T87" fmla="*/ 7 h 580"/>
                    <a:gd name="T88" fmla="*/ 419 w 549"/>
                    <a:gd name="T89" fmla="*/ 21 h 580"/>
                    <a:gd name="T90" fmla="*/ 447 w 549"/>
                    <a:gd name="T91" fmla="*/ 94 h 580"/>
                    <a:gd name="T92" fmla="*/ 442 w 549"/>
                    <a:gd name="T93" fmla="*/ 118 h 580"/>
                    <a:gd name="T94" fmla="*/ 423 w 549"/>
                    <a:gd name="T95" fmla="*/ 163 h 580"/>
                    <a:gd name="T96" fmla="*/ 447 w 549"/>
                    <a:gd name="T97" fmla="*/ 180 h 580"/>
                    <a:gd name="T98" fmla="*/ 461 w 549"/>
                    <a:gd name="T99" fmla="*/ 213 h 580"/>
                    <a:gd name="T100" fmla="*/ 452 w 549"/>
                    <a:gd name="T101" fmla="*/ 246 h 580"/>
                    <a:gd name="T102" fmla="*/ 442 w 549"/>
                    <a:gd name="T103" fmla="*/ 288 h 580"/>
                    <a:gd name="T104" fmla="*/ 456 w 549"/>
                    <a:gd name="T105" fmla="*/ 310 h 580"/>
                    <a:gd name="T106" fmla="*/ 468 w 549"/>
                    <a:gd name="T107" fmla="*/ 331 h 580"/>
                    <a:gd name="T108" fmla="*/ 490 w 549"/>
                    <a:gd name="T109" fmla="*/ 364 h 580"/>
                    <a:gd name="T110" fmla="*/ 518 w 549"/>
                    <a:gd name="T111" fmla="*/ 386 h 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549" h="580">
                      <a:moveTo>
                        <a:pt x="523" y="390"/>
                      </a:moveTo>
                      <a:lnTo>
                        <a:pt x="523" y="390"/>
                      </a:lnTo>
                      <a:lnTo>
                        <a:pt x="530" y="388"/>
                      </a:lnTo>
                      <a:lnTo>
                        <a:pt x="530" y="388"/>
                      </a:lnTo>
                      <a:lnTo>
                        <a:pt x="532" y="404"/>
                      </a:lnTo>
                      <a:lnTo>
                        <a:pt x="530" y="409"/>
                      </a:lnTo>
                      <a:lnTo>
                        <a:pt x="520" y="397"/>
                      </a:lnTo>
                      <a:lnTo>
                        <a:pt x="513" y="421"/>
                      </a:lnTo>
                      <a:lnTo>
                        <a:pt x="508" y="423"/>
                      </a:lnTo>
                      <a:lnTo>
                        <a:pt x="499" y="426"/>
                      </a:lnTo>
                      <a:lnTo>
                        <a:pt x="497" y="431"/>
                      </a:lnTo>
                      <a:lnTo>
                        <a:pt x="499" y="440"/>
                      </a:lnTo>
                      <a:lnTo>
                        <a:pt x="508" y="459"/>
                      </a:lnTo>
                      <a:lnTo>
                        <a:pt x="513" y="464"/>
                      </a:lnTo>
                      <a:lnTo>
                        <a:pt x="523" y="471"/>
                      </a:lnTo>
                      <a:lnTo>
                        <a:pt x="532" y="476"/>
                      </a:lnTo>
                      <a:lnTo>
                        <a:pt x="537" y="476"/>
                      </a:lnTo>
                      <a:lnTo>
                        <a:pt x="542" y="471"/>
                      </a:lnTo>
                      <a:lnTo>
                        <a:pt x="546" y="473"/>
                      </a:lnTo>
                      <a:lnTo>
                        <a:pt x="549" y="480"/>
                      </a:lnTo>
                      <a:lnTo>
                        <a:pt x="549" y="485"/>
                      </a:lnTo>
                      <a:lnTo>
                        <a:pt x="544" y="487"/>
                      </a:lnTo>
                      <a:lnTo>
                        <a:pt x="539" y="492"/>
                      </a:lnTo>
                      <a:lnTo>
                        <a:pt x="537" y="492"/>
                      </a:lnTo>
                      <a:lnTo>
                        <a:pt x="534" y="492"/>
                      </a:lnTo>
                      <a:lnTo>
                        <a:pt x="532" y="490"/>
                      </a:lnTo>
                      <a:lnTo>
                        <a:pt x="527" y="492"/>
                      </a:lnTo>
                      <a:lnTo>
                        <a:pt x="518" y="497"/>
                      </a:lnTo>
                      <a:lnTo>
                        <a:pt x="513" y="497"/>
                      </a:lnTo>
                      <a:lnTo>
                        <a:pt x="504" y="502"/>
                      </a:lnTo>
                      <a:lnTo>
                        <a:pt x="490" y="502"/>
                      </a:lnTo>
                      <a:lnTo>
                        <a:pt x="487" y="504"/>
                      </a:lnTo>
                      <a:lnTo>
                        <a:pt x="482" y="504"/>
                      </a:lnTo>
                      <a:lnTo>
                        <a:pt x="473" y="511"/>
                      </a:lnTo>
                      <a:lnTo>
                        <a:pt x="471" y="509"/>
                      </a:lnTo>
                      <a:lnTo>
                        <a:pt x="456" y="502"/>
                      </a:lnTo>
                      <a:lnTo>
                        <a:pt x="445" y="499"/>
                      </a:lnTo>
                      <a:lnTo>
                        <a:pt x="423" y="499"/>
                      </a:lnTo>
                      <a:lnTo>
                        <a:pt x="419" y="499"/>
                      </a:lnTo>
                      <a:lnTo>
                        <a:pt x="414" y="502"/>
                      </a:lnTo>
                      <a:lnTo>
                        <a:pt x="409" y="504"/>
                      </a:lnTo>
                      <a:lnTo>
                        <a:pt x="407" y="509"/>
                      </a:lnTo>
                      <a:lnTo>
                        <a:pt x="409" y="513"/>
                      </a:lnTo>
                      <a:lnTo>
                        <a:pt x="414" y="516"/>
                      </a:lnTo>
                      <a:lnTo>
                        <a:pt x="404" y="516"/>
                      </a:lnTo>
                      <a:lnTo>
                        <a:pt x="388" y="509"/>
                      </a:lnTo>
                      <a:lnTo>
                        <a:pt x="385" y="509"/>
                      </a:lnTo>
                      <a:lnTo>
                        <a:pt x="385" y="506"/>
                      </a:lnTo>
                      <a:lnTo>
                        <a:pt x="383" y="504"/>
                      </a:lnTo>
                      <a:lnTo>
                        <a:pt x="371" y="502"/>
                      </a:lnTo>
                      <a:lnTo>
                        <a:pt x="367" y="499"/>
                      </a:lnTo>
                      <a:lnTo>
                        <a:pt x="348" y="504"/>
                      </a:lnTo>
                      <a:lnTo>
                        <a:pt x="331" y="506"/>
                      </a:lnTo>
                      <a:lnTo>
                        <a:pt x="326" y="509"/>
                      </a:lnTo>
                      <a:lnTo>
                        <a:pt x="322" y="511"/>
                      </a:lnTo>
                      <a:lnTo>
                        <a:pt x="305" y="525"/>
                      </a:lnTo>
                      <a:lnTo>
                        <a:pt x="300" y="530"/>
                      </a:lnTo>
                      <a:lnTo>
                        <a:pt x="293" y="532"/>
                      </a:lnTo>
                      <a:lnTo>
                        <a:pt x="291" y="532"/>
                      </a:lnTo>
                      <a:lnTo>
                        <a:pt x="288" y="535"/>
                      </a:lnTo>
                      <a:lnTo>
                        <a:pt x="286" y="537"/>
                      </a:lnTo>
                      <a:lnTo>
                        <a:pt x="284" y="537"/>
                      </a:lnTo>
                      <a:lnTo>
                        <a:pt x="284" y="539"/>
                      </a:lnTo>
                      <a:lnTo>
                        <a:pt x="279" y="554"/>
                      </a:lnTo>
                      <a:lnTo>
                        <a:pt x="279" y="556"/>
                      </a:lnTo>
                      <a:lnTo>
                        <a:pt x="277" y="558"/>
                      </a:lnTo>
                      <a:lnTo>
                        <a:pt x="274" y="558"/>
                      </a:lnTo>
                      <a:lnTo>
                        <a:pt x="272" y="556"/>
                      </a:lnTo>
                      <a:lnTo>
                        <a:pt x="270" y="556"/>
                      </a:lnTo>
                      <a:lnTo>
                        <a:pt x="267" y="558"/>
                      </a:lnTo>
                      <a:lnTo>
                        <a:pt x="260" y="565"/>
                      </a:lnTo>
                      <a:lnTo>
                        <a:pt x="258" y="565"/>
                      </a:lnTo>
                      <a:lnTo>
                        <a:pt x="253" y="565"/>
                      </a:lnTo>
                      <a:lnTo>
                        <a:pt x="234" y="573"/>
                      </a:lnTo>
                      <a:lnTo>
                        <a:pt x="227" y="580"/>
                      </a:lnTo>
                      <a:lnTo>
                        <a:pt x="199" y="556"/>
                      </a:lnTo>
                      <a:lnTo>
                        <a:pt x="196" y="554"/>
                      </a:lnTo>
                      <a:lnTo>
                        <a:pt x="177" y="549"/>
                      </a:lnTo>
                      <a:lnTo>
                        <a:pt x="177" y="551"/>
                      </a:lnTo>
                      <a:lnTo>
                        <a:pt x="175" y="551"/>
                      </a:lnTo>
                      <a:lnTo>
                        <a:pt x="175" y="554"/>
                      </a:lnTo>
                      <a:lnTo>
                        <a:pt x="175" y="556"/>
                      </a:lnTo>
                      <a:lnTo>
                        <a:pt x="173" y="556"/>
                      </a:lnTo>
                      <a:lnTo>
                        <a:pt x="170" y="554"/>
                      </a:lnTo>
                      <a:lnTo>
                        <a:pt x="168" y="551"/>
                      </a:lnTo>
                      <a:lnTo>
                        <a:pt x="163" y="549"/>
                      </a:lnTo>
                      <a:lnTo>
                        <a:pt x="113" y="468"/>
                      </a:lnTo>
                      <a:lnTo>
                        <a:pt x="111" y="466"/>
                      </a:lnTo>
                      <a:lnTo>
                        <a:pt x="109" y="461"/>
                      </a:lnTo>
                      <a:lnTo>
                        <a:pt x="109" y="459"/>
                      </a:lnTo>
                      <a:lnTo>
                        <a:pt x="109" y="452"/>
                      </a:lnTo>
                      <a:lnTo>
                        <a:pt x="109" y="447"/>
                      </a:lnTo>
                      <a:lnTo>
                        <a:pt x="109" y="440"/>
                      </a:lnTo>
                      <a:lnTo>
                        <a:pt x="109" y="438"/>
                      </a:lnTo>
                      <a:lnTo>
                        <a:pt x="111" y="433"/>
                      </a:lnTo>
                      <a:lnTo>
                        <a:pt x="113" y="428"/>
                      </a:lnTo>
                      <a:lnTo>
                        <a:pt x="111" y="426"/>
                      </a:lnTo>
                      <a:lnTo>
                        <a:pt x="111" y="421"/>
                      </a:lnTo>
                      <a:lnTo>
                        <a:pt x="111" y="404"/>
                      </a:lnTo>
                      <a:lnTo>
                        <a:pt x="111" y="402"/>
                      </a:lnTo>
                      <a:lnTo>
                        <a:pt x="113" y="397"/>
                      </a:lnTo>
                      <a:lnTo>
                        <a:pt x="113" y="393"/>
                      </a:lnTo>
                      <a:lnTo>
                        <a:pt x="113" y="386"/>
                      </a:lnTo>
                      <a:lnTo>
                        <a:pt x="113" y="383"/>
                      </a:lnTo>
                      <a:lnTo>
                        <a:pt x="116" y="381"/>
                      </a:lnTo>
                      <a:lnTo>
                        <a:pt x="120" y="376"/>
                      </a:lnTo>
                      <a:lnTo>
                        <a:pt x="120" y="374"/>
                      </a:lnTo>
                      <a:lnTo>
                        <a:pt x="118" y="371"/>
                      </a:lnTo>
                      <a:lnTo>
                        <a:pt x="85" y="364"/>
                      </a:lnTo>
                      <a:lnTo>
                        <a:pt x="73" y="359"/>
                      </a:lnTo>
                      <a:lnTo>
                        <a:pt x="71" y="357"/>
                      </a:lnTo>
                      <a:lnTo>
                        <a:pt x="54" y="357"/>
                      </a:lnTo>
                      <a:lnTo>
                        <a:pt x="42" y="350"/>
                      </a:lnTo>
                      <a:lnTo>
                        <a:pt x="35" y="345"/>
                      </a:lnTo>
                      <a:lnTo>
                        <a:pt x="26" y="333"/>
                      </a:lnTo>
                      <a:lnTo>
                        <a:pt x="19" y="322"/>
                      </a:lnTo>
                      <a:lnTo>
                        <a:pt x="14" y="315"/>
                      </a:lnTo>
                      <a:lnTo>
                        <a:pt x="14" y="312"/>
                      </a:lnTo>
                      <a:lnTo>
                        <a:pt x="14" y="312"/>
                      </a:lnTo>
                      <a:lnTo>
                        <a:pt x="12" y="310"/>
                      </a:lnTo>
                      <a:lnTo>
                        <a:pt x="0" y="300"/>
                      </a:lnTo>
                      <a:lnTo>
                        <a:pt x="5" y="286"/>
                      </a:lnTo>
                      <a:lnTo>
                        <a:pt x="7" y="284"/>
                      </a:lnTo>
                      <a:lnTo>
                        <a:pt x="19" y="270"/>
                      </a:lnTo>
                      <a:lnTo>
                        <a:pt x="31" y="255"/>
                      </a:lnTo>
                      <a:lnTo>
                        <a:pt x="40" y="236"/>
                      </a:lnTo>
                      <a:lnTo>
                        <a:pt x="45" y="232"/>
                      </a:lnTo>
                      <a:lnTo>
                        <a:pt x="54" y="222"/>
                      </a:lnTo>
                      <a:lnTo>
                        <a:pt x="59" y="220"/>
                      </a:lnTo>
                      <a:lnTo>
                        <a:pt x="61" y="217"/>
                      </a:lnTo>
                      <a:lnTo>
                        <a:pt x="68" y="217"/>
                      </a:lnTo>
                      <a:lnTo>
                        <a:pt x="73" y="215"/>
                      </a:lnTo>
                      <a:lnTo>
                        <a:pt x="87" y="201"/>
                      </a:lnTo>
                      <a:lnTo>
                        <a:pt x="97" y="191"/>
                      </a:lnTo>
                      <a:lnTo>
                        <a:pt x="102" y="189"/>
                      </a:lnTo>
                      <a:lnTo>
                        <a:pt x="106" y="189"/>
                      </a:lnTo>
                      <a:lnTo>
                        <a:pt x="109" y="189"/>
                      </a:lnTo>
                      <a:lnTo>
                        <a:pt x="111" y="189"/>
                      </a:lnTo>
                      <a:lnTo>
                        <a:pt x="116" y="196"/>
                      </a:lnTo>
                      <a:lnTo>
                        <a:pt x="118" y="196"/>
                      </a:lnTo>
                      <a:lnTo>
                        <a:pt x="120" y="196"/>
                      </a:lnTo>
                      <a:lnTo>
                        <a:pt x="130" y="194"/>
                      </a:lnTo>
                      <a:lnTo>
                        <a:pt x="142" y="194"/>
                      </a:lnTo>
                      <a:lnTo>
                        <a:pt x="146" y="191"/>
                      </a:lnTo>
                      <a:lnTo>
                        <a:pt x="154" y="187"/>
                      </a:lnTo>
                      <a:lnTo>
                        <a:pt x="168" y="177"/>
                      </a:lnTo>
                      <a:lnTo>
                        <a:pt x="184" y="168"/>
                      </a:lnTo>
                      <a:lnTo>
                        <a:pt x="187" y="165"/>
                      </a:lnTo>
                      <a:lnTo>
                        <a:pt x="187" y="163"/>
                      </a:lnTo>
                      <a:lnTo>
                        <a:pt x="187" y="161"/>
                      </a:lnTo>
                      <a:lnTo>
                        <a:pt x="189" y="161"/>
                      </a:lnTo>
                      <a:lnTo>
                        <a:pt x="191" y="161"/>
                      </a:lnTo>
                      <a:lnTo>
                        <a:pt x="194" y="158"/>
                      </a:lnTo>
                      <a:lnTo>
                        <a:pt x="196" y="156"/>
                      </a:lnTo>
                      <a:lnTo>
                        <a:pt x="201" y="156"/>
                      </a:lnTo>
                      <a:lnTo>
                        <a:pt x="203" y="156"/>
                      </a:lnTo>
                      <a:lnTo>
                        <a:pt x="206" y="156"/>
                      </a:lnTo>
                      <a:lnTo>
                        <a:pt x="208" y="158"/>
                      </a:lnTo>
                      <a:lnTo>
                        <a:pt x="210" y="161"/>
                      </a:lnTo>
                      <a:lnTo>
                        <a:pt x="215" y="158"/>
                      </a:lnTo>
                      <a:lnTo>
                        <a:pt x="217" y="161"/>
                      </a:lnTo>
                      <a:lnTo>
                        <a:pt x="220" y="161"/>
                      </a:lnTo>
                      <a:lnTo>
                        <a:pt x="222" y="163"/>
                      </a:lnTo>
                      <a:lnTo>
                        <a:pt x="222" y="163"/>
                      </a:lnTo>
                      <a:lnTo>
                        <a:pt x="222" y="165"/>
                      </a:lnTo>
                      <a:lnTo>
                        <a:pt x="222" y="168"/>
                      </a:lnTo>
                      <a:lnTo>
                        <a:pt x="222" y="170"/>
                      </a:lnTo>
                      <a:lnTo>
                        <a:pt x="222" y="172"/>
                      </a:lnTo>
                      <a:lnTo>
                        <a:pt x="222" y="175"/>
                      </a:lnTo>
                      <a:lnTo>
                        <a:pt x="222" y="177"/>
                      </a:lnTo>
                      <a:lnTo>
                        <a:pt x="225" y="180"/>
                      </a:lnTo>
                      <a:lnTo>
                        <a:pt x="225" y="182"/>
                      </a:lnTo>
                      <a:lnTo>
                        <a:pt x="227" y="182"/>
                      </a:lnTo>
                      <a:lnTo>
                        <a:pt x="232" y="184"/>
                      </a:lnTo>
                      <a:lnTo>
                        <a:pt x="234" y="187"/>
                      </a:lnTo>
                      <a:lnTo>
                        <a:pt x="239" y="187"/>
                      </a:lnTo>
                      <a:lnTo>
                        <a:pt x="241" y="187"/>
                      </a:lnTo>
                      <a:lnTo>
                        <a:pt x="260" y="180"/>
                      </a:lnTo>
                      <a:lnTo>
                        <a:pt x="286" y="161"/>
                      </a:lnTo>
                      <a:lnTo>
                        <a:pt x="288" y="158"/>
                      </a:lnTo>
                      <a:lnTo>
                        <a:pt x="291" y="154"/>
                      </a:lnTo>
                      <a:lnTo>
                        <a:pt x="291" y="151"/>
                      </a:lnTo>
                      <a:lnTo>
                        <a:pt x="291" y="149"/>
                      </a:lnTo>
                      <a:lnTo>
                        <a:pt x="291" y="144"/>
                      </a:lnTo>
                      <a:lnTo>
                        <a:pt x="291" y="135"/>
                      </a:lnTo>
                      <a:lnTo>
                        <a:pt x="291" y="127"/>
                      </a:lnTo>
                      <a:lnTo>
                        <a:pt x="288" y="113"/>
                      </a:lnTo>
                      <a:lnTo>
                        <a:pt x="288" y="106"/>
                      </a:lnTo>
                      <a:lnTo>
                        <a:pt x="286" y="101"/>
                      </a:lnTo>
                      <a:lnTo>
                        <a:pt x="286" y="99"/>
                      </a:lnTo>
                      <a:lnTo>
                        <a:pt x="286" y="97"/>
                      </a:lnTo>
                      <a:lnTo>
                        <a:pt x="284" y="94"/>
                      </a:lnTo>
                      <a:lnTo>
                        <a:pt x="284" y="92"/>
                      </a:lnTo>
                      <a:lnTo>
                        <a:pt x="286" y="90"/>
                      </a:lnTo>
                      <a:lnTo>
                        <a:pt x="286" y="87"/>
                      </a:lnTo>
                      <a:lnTo>
                        <a:pt x="291" y="80"/>
                      </a:lnTo>
                      <a:lnTo>
                        <a:pt x="293" y="78"/>
                      </a:lnTo>
                      <a:lnTo>
                        <a:pt x="298" y="75"/>
                      </a:lnTo>
                      <a:lnTo>
                        <a:pt x="300" y="73"/>
                      </a:lnTo>
                      <a:lnTo>
                        <a:pt x="300" y="68"/>
                      </a:lnTo>
                      <a:lnTo>
                        <a:pt x="300" y="64"/>
                      </a:lnTo>
                      <a:lnTo>
                        <a:pt x="300" y="59"/>
                      </a:lnTo>
                      <a:lnTo>
                        <a:pt x="303" y="54"/>
                      </a:lnTo>
                      <a:lnTo>
                        <a:pt x="307" y="42"/>
                      </a:lnTo>
                      <a:lnTo>
                        <a:pt x="319" y="28"/>
                      </a:lnTo>
                      <a:lnTo>
                        <a:pt x="324" y="23"/>
                      </a:lnTo>
                      <a:lnTo>
                        <a:pt x="329" y="21"/>
                      </a:lnTo>
                      <a:lnTo>
                        <a:pt x="331" y="23"/>
                      </a:lnTo>
                      <a:lnTo>
                        <a:pt x="333" y="23"/>
                      </a:lnTo>
                      <a:lnTo>
                        <a:pt x="336" y="28"/>
                      </a:lnTo>
                      <a:lnTo>
                        <a:pt x="338" y="28"/>
                      </a:lnTo>
                      <a:lnTo>
                        <a:pt x="340" y="28"/>
                      </a:lnTo>
                      <a:lnTo>
                        <a:pt x="359" y="19"/>
                      </a:lnTo>
                      <a:lnTo>
                        <a:pt x="369" y="9"/>
                      </a:lnTo>
                      <a:lnTo>
                        <a:pt x="371" y="7"/>
                      </a:lnTo>
                      <a:lnTo>
                        <a:pt x="376" y="7"/>
                      </a:lnTo>
                      <a:lnTo>
                        <a:pt x="395" y="0"/>
                      </a:lnTo>
                      <a:lnTo>
                        <a:pt x="397" y="2"/>
                      </a:lnTo>
                      <a:lnTo>
                        <a:pt x="411" y="4"/>
                      </a:lnTo>
                      <a:lnTo>
                        <a:pt x="414" y="7"/>
                      </a:lnTo>
                      <a:lnTo>
                        <a:pt x="416" y="9"/>
                      </a:lnTo>
                      <a:lnTo>
                        <a:pt x="416" y="11"/>
                      </a:lnTo>
                      <a:lnTo>
                        <a:pt x="416" y="16"/>
                      </a:lnTo>
                      <a:lnTo>
                        <a:pt x="416" y="19"/>
                      </a:lnTo>
                      <a:lnTo>
                        <a:pt x="419" y="21"/>
                      </a:lnTo>
                      <a:lnTo>
                        <a:pt x="428" y="30"/>
                      </a:lnTo>
                      <a:lnTo>
                        <a:pt x="445" y="45"/>
                      </a:lnTo>
                      <a:lnTo>
                        <a:pt x="452" y="71"/>
                      </a:lnTo>
                      <a:lnTo>
                        <a:pt x="449" y="82"/>
                      </a:lnTo>
                      <a:lnTo>
                        <a:pt x="447" y="94"/>
                      </a:lnTo>
                      <a:lnTo>
                        <a:pt x="447" y="99"/>
                      </a:lnTo>
                      <a:lnTo>
                        <a:pt x="447" y="111"/>
                      </a:lnTo>
                      <a:lnTo>
                        <a:pt x="445" y="113"/>
                      </a:lnTo>
                      <a:lnTo>
                        <a:pt x="445" y="116"/>
                      </a:lnTo>
                      <a:lnTo>
                        <a:pt x="442" y="118"/>
                      </a:lnTo>
                      <a:lnTo>
                        <a:pt x="428" y="130"/>
                      </a:lnTo>
                      <a:lnTo>
                        <a:pt x="426" y="135"/>
                      </a:lnTo>
                      <a:lnTo>
                        <a:pt x="423" y="139"/>
                      </a:lnTo>
                      <a:lnTo>
                        <a:pt x="423" y="144"/>
                      </a:lnTo>
                      <a:lnTo>
                        <a:pt x="423" y="163"/>
                      </a:lnTo>
                      <a:lnTo>
                        <a:pt x="423" y="168"/>
                      </a:lnTo>
                      <a:lnTo>
                        <a:pt x="426" y="172"/>
                      </a:lnTo>
                      <a:lnTo>
                        <a:pt x="428" y="175"/>
                      </a:lnTo>
                      <a:lnTo>
                        <a:pt x="435" y="175"/>
                      </a:lnTo>
                      <a:lnTo>
                        <a:pt x="447" y="180"/>
                      </a:lnTo>
                      <a:lnTo>
                        <a:pt x="452" y="182"/>
                      </a:lnTo>
                      <a:lnTo>
                        <a:pt x="454" y="184"/>
                      </a:lnTo>
                      <a:lnTo>
                        <a:pt x="456" y="189"/>
                      </a:lnTo>
                      <a:lnTo>
                        <a:pt x="461" y="208"/>
                      </a:lnTo>
                      <a:lnTo>
                        <a:pt x="461" y="213"/>
                      </a:lnTo>
                      <a:lnTo>
                        <a:pt x="459" y="220"/>
                      </a:lnTo>
                      <a:lnTo>
                        <a:pt x="459" y="222"/>
                      </a:lnTo>
                      <a:lnTo>
                        <a:pt x="456" y="236"/>
                      </a:lnTo>
                      <a:lnTo>
                        <a:pt x="456" y="239"/>
                      </a:lnTo>
                      <a:lnTo>
                        <a:pt x="452" y="246"/>
                      </a:lnTo>
                      <a:lnTo>
                        <a:pt x="442" y="260"/>
                      </a:lnTo>
                      <a:lnTo>
                        <a:pt x="440" y="265"/>
                      </a:lnTo>
                      <a:lnTo>
                        <a:pt x="440" y="272"/>
                      </a:lnTo>
                      <a:lnTo>
                        <a:pt x="440" y="281"/>
                      </a:lnTo>
                      <a:lnTo>
                        <a:pt x="442" y="288"/>
                      </a:lnTo>
                      <a:lnTo>
                        <a:pt x="442" y="293"/>
                      </a:lnTo>
                      <a:lnTo>
                        <a:pt x="445" y="296"/>
                      </a:lnTo>
                      <a:lnTo>
                        <a:pt x="447" y="298"/>
                      </a:lnTo>
                      <a:lnTo>
                        <a:pt x="449" y="300"/>
                      </a:lnTo>
                      <a:lnTo>
                        <a:pt x="456" y="310"/>
                      </a:lnTo>
                      <a:lnTo>
                        <a:pt x="461" y="322"/>
                      </a:lnTo>
                      <a:lnTo>
                        <a:pt x="461" y="322"/>
                      </a:lnTo>
                      <a:lnTo>
                        <a:pt x="461" y="322"/>
                      </a:lnTo>
                      <a:lnTo>
                        <a:pt x="466" y="329"/>
                      </a:lnTo>
                      <a:lnTo>
                        <a:pt x="468" y="331"/>
                      </a:lnTo>
                      <a:lnTo>
                        <a:pt x="471" y="338"/>
                      </a:lnTo>
                      <a:lnTo>
                        <a:pt x="475" y="348"/>
                      </a:lnTo>
                      <a:lnTo>
                        <a:pt x="478" y="350"/>
                      </a:lnTo>
                      <a:lnTo>
                        <a:pt x="487" y="362"/>
                      </a:lnTo>
                      <a:lnTo>
                        <a:pt x="490" y="364"/>
                      </a:lnTo>
                      <a:lnTo>
                        <a:pt x="504" y="378"/>
                      </a:lnTo>
                      <a:lnTo>
                        <a:pt x="506" y="381"/>
                      </a:lnTo>
                      <a:lnTo>
                        <a:pt x="513" y="381"/>
                      </a:lnTo>
                      <a:lnTo>
                        <a:pt x="516" y="383"/>
                      </a:lnTo>
                      <a:lnTo>
                        <a:pt x="518" y="386"/>
                      </a:lnTo>
                      <a:lnTo>
                        <a:pt x="520" y="388"/>
                      </a:lnTo>
                      <a:lnTo>
                        <a:pt x="520" y="388"/>
                      </a:lnTo>
                      <a:lnTo>
                        <a:pt x="523" y="39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7" name="Freeform 59">
                  <a:extLst>
                    <a:ext uri="{FF2B5EF4-FFF2-40B4-BE49-F238E27FC236}">
                      <a16:creationId xmlns:a16="http://schemas.microsoft.com/office/drawing/2014/main" id="{DC67956E-5C22-4D8A-B600-86FF8AB455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1340" y="4494609"/>
                  <a:ext cx="47625" cy="39291"/>
                </a:xfrm>
                <a:custGeom>
                  <a:avLst/>
                  <a:gdLst>
                    <a:gd name="T0" fmla="*/ 24 w 40"/>
                    <a:gd name="T1" fmla="*/ 9 h 33"/>
                    <a:gd name="T2" fmla="*/ 24 w 40"/>
                    <a:gd name="T3" fmla="*/ 9 h 33"/>
                    <a:gd name="T4" fmla="*/ 31 w 40"/>
                    <a:gd name="T5" fmla="*/ 12 h 33"/>
                    <a:gd name="T6" fmla="*/ 40 w 40"/>
                    <a:gd name="T7" fmla="*/ 7 h 33"/>
                    <a:gd name="T8" fmla="*/ 36 w 40"/>
                    <a:gd name="T9" fmla="*/ 16 h 33"/>
                    <a:gd name="T10" fmla="*/ 21 w 40"/>
                    <a:gd name="T11" fmla="*/ 26 h 33"/>
                    <a:gd name="T12" fmla="*/ 19 w 40"/>
                    <a:gd name="T13" fmla="*/ 33 h 33"/>
                    <a:gd name="T14" fmla="*/ 12 w 40"/>
                    <a:gd name="T15" fmla="*/ 26 h 33"/>
                    <a:gd name="T16" fmla="*/ 7 w 40"/>
                    <a:gd name="T17" fmla="*/ 19 h 33"/>
                    <a:gd name="T18" fmla="*/ 2 w 40"/>
                    <a:gd name="T19" fmla="*/ 9 h 33"/>
                    <a:gd name="T20" fmla="*/ 0 w 40"/>
                    <a:gd name="T21" fmla="*/ 0 h 33"/>
                    <a:gd name="T22" fmla="*/ 5 w 40"/>
                    <a:gd name="T23" fmla="*/ 0 h 33"/>
                    <a:gd name="T24" fmla="*/ 12 w 40"/>
                    <a:gd name="T25" fmla="*/ 0 h 33"/>
                    <a:gd name="T26" fmla="*/ 19 w 40"/>
                    <a:gd name="T27" fmla="*/ 5 h 33"/>
                    <a:gd name="T28" fmla="*/ 24 w 40"/>
                    <a:gd name="T29" fmla="*/ 9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0" h="33">
                      <a:moveTo>
                        <a:pt x="24" y="9"/>
                      </a:moveTo>
                      <a:lnTo>
                        <a:pt x="24" y="9"/>
                      </a:lnTo>
                      <a:lnTo>
                        <a:pt x="31" y="12"/>
                      </a:lnTo>
                      <a:lnTo>
                        <a:pt x="40" y="7"/>
                      </a:lnTo>
                      <a:lnTo>
                        <a:pt x="36" y="16"/>
                      </a:lnTo>
                      <a:lnTo>
                        <a:pt x="21" y="26"/>
                      </a:lnTo>
                      <a:lnTo>
                        <a:pt x="19" y="33"/>
                      </a:lnTo>
                      <a:lnTo>
                        <a:pt x="12" y="26"/>
                      </a:lnTo>
                      <a:lnTo>
                        <a:pt x="7" y="19"/>
                      </a:lnTo>
                      <a:lnTo>
                        <a:pt x="2" y="9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2" y="0"/>
                      </a:lnTo>
                      <a:lnTo>
                        <a:pt x="19" y="5"/>
                      </a:lnTo>
                      <a:lnTo>
                        <a:pt x="24" y="9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8" name="Freeform 60">
                  <a:extLst>
                    <a:ext uri="{FF2B5EF4-FFF2-40B4-BE49-F238E27FC236}">
                      <a16:creationId xmlns:a16="http://schemas.microsoft.com/office/drawing/2014/main" id="{ED3EFA5D-0FE5-43D2-9BEE-ACE7FEECD9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1340" y="4494609"/>
                  <a:ext cx="47625" cy="39291"/>
                </a:xfrm>
                <a:custGeom>
                  <a:avLst/>
                  <a:gdLst>
                    <a:gd name="T0" fmla="*/ 24 w 40"/>
                    <a:gd name="T1" fmla="*/ 9 h 33"/>
                    <a:gd name="T2" fmla="*/ 24 w 40"/>
                    <a:gd name="T3" fmla="*/ 9 h 33"/>
                    <a:gd name="T4" fmla="*/ 31 w 40"/>
                    <a:gd name="T5" fmla="*/ 12 h 33"/>
                    <a:gd name="T6" fmla="*/ 40 w 40"/>
                    <a:gd name="T7" fmla="*/ 7 h 33"/>
                    <a:gd name="T8" fmla="*/ 36 w 40"/>
                    <a:gd name="T9" fmla="*/ 16 h 33"/>
                    <a:gd name="T10" fmla="*/ 21 w 40"/>
                    <a:gd name="T11" fmla="*/ 26 h 33"/>
                    <a:gd name="T12" fmla="*/ 19 w 40"/>
                    <a:gd name="T13" fmla="*/ 33 h 33"/>
                    <a:gd name="T14" fmla="*/ 12 w 40"/>
                    <a:gd name="T15" fmla="*/ 26 h 33"/>
                    <a:gd name="T16" fmla="*/ 7 w 40"/>
                    <a:gd name="T17" fmla="*/ 19 h 33"/>
                    <a:gd name="T18" fmla="*/ 2 w 40"/>
                    <a:gd name="T19" fmla="*/ 9 h 33"/>
                    <a:gd name="T20" fmla="*/ 0 w 40"/>
                    <a:gd name="T21" fmla="*/ 0 h 33"/>
                    <a:gd name="T22" fmla="*/ 5 w 40"/>
                    <a:gd name="T23" fmla="*/ 0 h 33"/>
                    <a:gd name="T24" fmla="*/ 12 w 40"/>
                    <a:gd name="T25" fmla="*/ 0 h 33"/>
                    <a:gd name="T26" fmla="*/ 19 w 40"/>
                    <a:gd name="T27" fmla="*/ 5 h 33"/>
                    <a:gd name="T28" fmla="*/ 24 w 40"/>
                    <a:gd name="T29" fmla="*/ 9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0" h="33">
                      <a:moveTo>
                        <a:pt x="24" y="9"/>
                      </a:moveTo>
                      <a:lnTo>
                        <a:pt x="24" y="9"/>
                      </a:lnTo>
                      <a:lnTo>
                        <a:pt x="31" y="12"/>
                      </a:lnTo>
                      <a:lnTo>
                        <a:pt x="40" y="7"/>
                      </a:lnTo>
                      <a:lnTo>
                        <a:pt x="36" y="16"/>
                      </a:lnTo>
                      <a:lnTo>
                        <a:pt x="21" y="26"/>
                      </a:lnTo>
                      <a:lnTo>
                        <a:pt x="19" y="33"/>
                      </a:lnTo>
                      <a:lnTo>
                        <a:pt x="12" y="26"/>
                      </a:lnTo>
                      <a:lnTo>
                        <a:pt x="7" y="19"/>
                      </a:lnTo>
                      <a:lnTo>
                        <a:pt x="2" y="9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2" y="0"/>
                      </a:lnTo>
                      <a:lnTo>
                        <a:pt x="19" y="5"/>
                      </a:lnTo>
                      <a:lnTo>
                        <a:pt x="24" y="9"/>
                      </a:lnTo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9" name="Freeform 61">
                  <a:extLst>
                    <a:ext uri="{FF2B5EF4-FFF2-40B4-BE49-F238E27FC236}">
                      <a16:creationId xmlns:a16="http://schemas.microsoft.com/office/drawing/2014/main" id="{823FE404-2234-403B-B6C3-95FEEADEC7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8668" y="561975"/>
                  <a:ext cx="977503" cy="372666"/>
                </a:xfrm>
                <a:custGeom>
                  <a:avLst/>
                  <a:gdLst>
                    <a:gd name="T0" fmla="*/ 47 w 821"/>
                    <a:gd name="T1" fmla="*/ 36 h 313"/>
                    <a:gd name="T2" fmla="*/ 130 w 821"/>
                    <a:gd name="T3" fmla="*/ 17 h 313"/>
                    <a:gd name="T4" fmla="*/ 213 w 821"/>
                    <a:gd name="T5" fmla="*/ 31 h 313"/>
                    <a:gd name="T6" fmla="*/ 234 w 821"/>
                    <a:gd name="T7" fmla="*/ 28 h 313"/>
                    <a:gd name="T8" fmla="*/ 294 w 821"/>
                    <a:gd name="T9" fmla="*/ 21 h 313"/>
                    <a:gd name="T10" fmla="*/ 346 w 821"/>
                    <a:gd name="T11" fmla="*/ 33 h 313"/>
                    <a:gd name="T12" fmla="*/ 395 w 821"/>
                    <a:gd name="T13" fmla="*/ 19 h 313"/>
                    <a:gd name="T14" fmla="*/ 414 w 821"/>
                    <a:gd name="T15" fmla="*/ 2 h 313"/>
                    <a:gd name="T16" fmla="*/ 459 w 821"/>
                    <a:gd name="T17" fmla="*/ 43 h 313"/>
                    <a:gd name="T18" fmla="*/ 554 w 821"/>
                    <a:gd name="T19" fmla="*/ 62 h 313"/>
                    <a:gd name="T20" fmla="*/ 561 w 821"/>
                    <a:gd name="T21" fmla="*/ 69 h 313"/>
                    <a:gd name="T22" fmla="*/ 618 w 821"/>
                    <a:gd name="T23" fmla="*/ 88 h 313"/>
                    <a:gd name="T24" fmla="*/ 686 w 821"/>
                    <a:gd name="T25" fmla="*/ 99 h 313"/>
                    <a:gd name="T26" fmla="*/ 821 w 821"/>
                    <a:gd name="T27" fmla="*/ 137 h 313"/>
                    <a:gd name="T28" fmla="*/ 814 w 821"/>
                    <a:gd name="T29" fmla="*/ 171 h 313"/>
                    <a:gd name="T30" fmla="*/ 809 w 821"/>
                    <a:gd name="T31" fmla="*/ 199 h 313"/>
                    <a:gd name="T32" fmla="*/ 786 w 821"/>
                    <a:gd name="T33" fmla="*/ 192 h 313"/>
                    <a:gd name="T34" fmla="*/ 764 w 821"/>
                    <a:gd name="T35" fmla="*/ 197 h 313"/>
                    <a:gd name="T36" fmla="*/ 752 w 821"/>
                    <a:gd name="T37" fmla="*/ 213 h 313"/>
                    <a:gd name="T38" fmla="*/ 736 w 821"/>
                    <a:gd name="T39" fmla="*/ 227 h 313"/>
                    <a:gd name="T40" fmla="*/ 700 w 821"/>
                    <a:gd name="T41" fmla="*/ 208 h 313"/>
                    <a:gd name="T42" fmla="*/ 646 w 821"/>
                    <a:gd name="T43" fmla="*/ 230 h 313"/>
                    <a:gd name="T44" fmla="*/ 627 w 821"/>
                    <a:gd name="T45" fmla="*/ 258 h 313"/>
                    <a:gd name="T46" fmla="*/ 551 w 821"/>
                    <a:gd name="T47" fmla="*/ 260 h 313"/>
                    <a:gd name="T48" fmla="*/ 514 w 821"/>
                    <a:gd name="T49" fmla="*/ 277 h 313"/>
                    <a:gd name="T50" fmla="*/ 492 w 821"/>
                    <a:gd name="T51" fmla="*/ 287 h 313"/>
                    <a:gd name="T52" fmla="*/ 464 w 821"/>
                    <a:gd name="T53" fmla="*/ 277 h 313"/>
                    <a:gd name="T54" fmla="*/ 431 w 821"/>
                    <a:gd name="T55" fmla="*/ 279 h 313"/>
                    <a:gd name="T56" fmla="*/ 424 w 821"/>
                    <a:gd name="T57" fmla="*/ 294 h 313"/>
                    <a:gd name="T58" fmla="*/ 393 w 821"/>
                    <a:gd name="T59" fmla="*/ 301 h 313"/>
                    <a:gd name="T60" fmla="*/ 364 w 821"/>
                    <a:gd name="T61" fmla="*/ 279 h 313"/>
                    <a:gd name="T62" fmla="*/ 346 w 821"/>
                    <a:gd name="T63" fmla="*/ 260 h 313"/>
                    <a:gd name="T64" fmla="*/ 320 w 821"/>
                    <a:gd name="T65" fmla="*/ 270 h 313"/>
                    <a:gd name="T66" fmla="*/ 282 w 821"/>
                    <a:gd name="T67" fmla="*/ 268 h 313"/>
                    <a:gd name="T68" fmla="*/ 249 w 821"/>
                    <a:gd name="T69" fmla="*/ 263 h 313"/>
                    <a:gd name="T70" fmla="*/ 223 w 821"/>
                    <a:gd name="T71" fmla="*/ 268 h 313"/>
                    <a:gd name="T72" fmla="*/ 201 w 821"/>
                    <a:gd name="T73" fmla="*/ 277 h 313"/>
                    <a:gd name="T74" fmla="*/ 211 w 821"/>
                    <a:gd name="T75" fmla="*/ 294 h 313"/>
                    <a:gd name="T76" fmla="*/ 156 w 821"/>
                    <a:gd name="T77" fmla="*/ 303 h 313"/>
                    <a:gd name="T78" fmla="*/ 116 w 821"/>
                    <a:gd name="T79" fmla="*/ 305 h 313"/>
                    <a:gd name="T80" fmla="*/ 90 w 821"/>
                    <a:gd name="T81" fmla="*/ 301 h 313"/>
                    <a:gd name="T82" fmla="*/ 69 w 821"/>
                    <a:gd name="T83" fmla="*/ 268 h 313"/>
                    <a:gd name="T84" fmla="*/ 52 w 821"/>
                    <a:gd name="T85" fmla="*/ 260 h 313"/>
                    <a:gd name="T86" fmla="*/ 45 w 821"/>
                    <a:gd name="T87" fmla="*/ 258 h 313"/>
                    <a:gd name="T88" fmla="*/ 55 w 821"/>
                    <a:gd name="T89" fmla="*/ 237 h 313"/>
                    <a:gd name="T90" fmla="*/ 69 w 821"/>
                    <a:gd name="T91" fmla="*/ 230 h 313"/>
                    <a:gd name="T92" fmla="*/ 88 w 821"/>
                    <a:gd name="T93" fmla="*/ 192 h 313"/>
                    <a:gd name="T94" fmla="*/ 76 w 821"/>
                    <a:gd name="T95" fmla="*/ 201 h 313"/>
                    <a:gd name="T96" fmla="*/ 52 w 821"/>
                    <a:gd name="T97" fmla="*/ 197 h 313"/>
                    <a:gd name="T98" fmla="*/ 52 w 821"/>
                    <a:gd name="T99" fmla="*/ 175 h 313"/>
                    <a:gd name="T100" fmla="*/ 31 w 821"/>
                    <a:gd name="T101" fmla="*/ 156 h 313"/>
                    <a:gd name="T102" fmla="*/ 14 w 821"/>
                    <a:gd name="T103" fmla="*/ 118 h 313"/>
                    <a:gd name="T104" fmla="*/ 10 w 821"/>
                    <a:gd name="T105" fmla="*/ 95 h 313"/>
                    <a:gd name="T106" fmla="*/ 5 w 821"/>
                    <a:gd name="T107" fmla="*/ 73 h 313"/>
                    <a:gd name="T108" fmla="*/ 26 w 821"/>
                    <a:gd name="T109" fmla="*/ 71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821" h="313">
                      <a:moveTo>
                        <a:pt x="40" y="57"/>
                      </a:moveTo>
                      <a:lnTo>
                        <a:pt x="40" y="57"/>
                      </a:lnTo>
                      <a:lnTo>
                        <a:pt x="43" y="52"/>
                      </a:lnTo>
                      <a:lnTo>
                        <a:pt x="43" y="47"/>
                      </a:lnTo>
                      <a:lnTo>
                        <a:pt x="45" y="47"/>
                      </a:lnTo>
                      <a:lnTo>
                        <a:pt x="47" y="43"/>
                      </a:lnTo>
                      <a:lnTo>
                        <a:pt x="47" y="36"/>
                      </a:lnTo>
                      <a:lnTo>
                        <a:pt x="50" y="28"/>
                      </a:lnTo>
                      <a:lnTo>
                        <a:pt x="55" y="26"/>
                      </a:lnTo>
                      <a:lnTo>
                        <a:pt x="59" y="17"/>
                      </a:lnTo>
                      <a:lnTo>
                        <a:pt x="76" y="14"/>
                      </a:lnTo>
                      <a:lnTo>
                        <a:pt x="107" y="14"/>
                      </a:lnTo>
                      <a:lnTo>
                        <a:pt x="111" y="17"/>
                      </a:lnTo>
                      <a:lnTo>
                        <a:pt x="130" y="17"/>
                      </a:lnTo>
                      <a:lnTo>
                        <a:pt x="142" y="21"/>
                      </a:lnTo>
                      <a:lnTo>
                        <a:pt x="149" y="24"/>
                      </a:lnTo>
                      <a:lnTo>
                        <a:pt x="168" y="17"/>
                      </a:lnTo>
                      <a:lnTo>
                        <a:pt x="182" y="19"/>
                      </a:lnTo>
                      <a:lnTo>
                        <a:pt x="199" y="26"/>
                      </a:lnTo>
                      <a:lnTo>
                        <a:pt x="208" y="33"/>
                      </a:lnTo>
                      <a:lnTo>
                        <a:pt x="213" y="31"/>
                      </a:lnTo>
                      <a:lnTo>
                        <a:pt x="215" y="31"/>
                      </a:lnTo>
                      <a:lnTo>
                        <a:pt x="225" y="31"/>
                      </a:lnTo>
                      <a:lnTo>
                        <a:pt x="225" y="28"/>
                      </a:lnTo>
                      <a:lnTo>
                        <a:pt x="223" y="24"/>
                      </a:lnTo>
                      <a:lnTo>
                        <a:pt x="223" y="21"/>
                      </a:lnTo>
                      <a:lnTo>
                        <a:pt x="227" y="24"/>
                      </a:lnTo>
                      <a:lnTo>
                        <a:pt x="234" y="28"/>
                      </a:lnTo>
                      <a:lnTo>
                        <a:pt x="239" y="28"/>
                      </a:lnTo>
                      <a:lnTo>
                        <a:pt x="256" y="28"/>
                      </a:lnTo>
                      <a:lnTo>
                        <a:pt x="270" y="28"/>
                      </a:lnTo>
                      <a:lnTo>
                        <a:pt x="275" y="28"/>
                      </a:lnTo>
                      <a:lnTo>
                        <a:pt x="284" y="26"/>
                      </a:lnTo>
                      <a:lnTo>
                        <a:pt x="291" y="24"/>
                      </a:lnTo>
                      <a:lnTo>
                        <a:pt x="294" y="21"/>
                      </a:lnTo>
                      <a:lnTo>
                        <a:pt x="296" y="19"/>
                      </a:lnTo>
                      <a:lnTo>
                        <a:pt x="301" y="19"/>
                      </a:lnTo>
                      <a:lnTo>
                        <a:pt x="308" y="28"/>
                      </a:lnTo>
                      <a:lnTo>
                        <a:pt x="312" y="28"/>
                      </a:lnTo>
                      <a:lnTo>
                        <a:pt x="336" y="33"/>
                      </a:lnTo>
                      <a:lnTo>
                        <a:pt x="341" y="31"/>
                      </a:lnTo>
                      <a:lnTo>
                        <a:pt x="346" y="33"/>
                      </a:lnTo>
                      <a:lnTo>
                        <a:pt x="350" y="33"/>
                      </a:lnTo>
                      <a:lnTo>
                        <a:pt x="355" y="28"/>
                      </a:lnTo>
                      <a:lnTo>
                        <a:pt x="360" y="26"/>
                      </a:lnTo>
                      <a:lnTo>
                        <a:pt x="395" y="31"/>
                      </a:lnTo>
                      <a:lnTo>
                        <a:pt x="398" y="26"/>
                      </a:lnTo>
                      <a:lnTo>
                        <a:pt x="395" y="24"/>
                      </a:lnTo>
                      <a:lnTo>
                        <a:pt x="395" y="19"/>
                      </a:lnTo>
                      <a:lnTo>
                        <a:pt x="400" y="14"/>
                      </a:lnTo>
                      <a:lnTo>
                        <a:pt x="400" y="14"/>
                      </a:lnTo>
                      <a:lnTo>
                        <a:pt x="398" y="10"/>
                      </a:lnTo>
                      <a:lnTo>
                        <a:pt x="398" y="10"/>
                      </a:lnTo>
                      <a:lnTo>
                        <a:pt x="407" y="10"/>
                      </a:lnTo>
                      <a:lnTo>
                        <a:pt x="412" y="7"/>
                      </a:lnTo>
                      <a:lnTo>
                        <a:pt x="414" y="2"/>
                      </a:lnTo>
                      <a:lnTo>
                        <a:pt x="417" y="0"/>
                      </a:lnTo>
                      <a:lnTo>
                        <a:pt x="421" y="0"/>
                      </a:lnTo>
                      <a:lnTo>
                        <a:pt x="431" y="5"/>
                      </a:lnTo>
                      <a:lnTo>
                        <a:pt x="435" y="12"/>
                      </a:lnTo>
                      <a:lnTo>
                        <a:pt x="452" y="33"/>
                      </a:lnTo>
                      <a:lnTo>
                        <a:pt x="457" y="43"/>
                      </a:lnTo>
                      <a:lnTo>
                        <a:pt x="459" y="43"/>
                      </a:lnTo>
                      <a:lnTo>
                        <a:pt x="461" y="36"/>
                      </a:lnTo>
                      <a:lnTo>
                        <a:pt x="464" y="38"/>
                      </a:lnTo>
                      <a:lnTo>
                        <a:pt x="466" y="47"/>
                      </a:lnTo>
                      <a:lnTo>
                        <a:pt x="483" y="50"/>
                      </a:lnTo>
                      <a:lnTo>
                        <a:pt x="544" y="52"/>
                      </a:lnTo>
                      <a:lnTo>
                        <a:pt x="554" y="55"/>
                      </a:lnTo>
                      <a:lnTo>
                        <a:pt x="554" y="62"/>
                      </a:lnTo>
                      <a:lnTo>
                        <a:pt x="549" y="66"/>
                      </a:lnTo>
                      <a:lnTo>
                        <a:pt x="544" y="71"/>
                      </a:lnTo>
                      <a:lnTo>
                        <a:pt x="547" y="76"/>
                      </a:lnTo>
                      <a:lnTo>
                        <a:pt x="549" y="73"/>
                      </a:lnTo>
                      <a:lnTo>
                        <a:pt x="556" y="71"/>
                      </a:lnTo>
                      <a:lnTo>
                        <a:pt x="558" y="71"/>
                      </a:lnTo>
                      <a:lnTo>
                        <a:pt x="561" y="69"/>
                      </a:lnTo>
                      <a:lnTo>
                        <a:pt x="563" y="64"/>
                      </a:lnTo>
                      <a:lnTo>
                        <a:pt x="563" y="62"/>
                      </a:lnTo>
                      <a:lnTo>
                        <a:pt x="568" y="62"/>
                      </a:lnTo>
                      <a:lnTo>
                        <a:pt x="582" y="64"/>
                      </a:lnTo>
                      <a:lnTo>
                        <a:pt x="587" y="66"/>
                      </a:lnTo>
                      <a:lnTo>
                        <a:pt x="608" y="83"/>
                      </a:lnTo>
                      <a:lnTo>
                        <a:pt x="618" y="88"/>
                      </a:lnTo>
                      <a:lnTo>
                        <a:pt x="644" y="90"/>
                      </a:lnTo>
                      <a:lnTo>
                        <a:pt x="653" y="92"/>
                      </a:lnTo>
                      <a:lnTo>
                        <a:pt x="655" y="99"/>
                      </a:lnTo>
                      <a:lnTo>
                        <a:pt x="658" y="97"/>
                      </a:lnTo>
                      <a:lnTo>
                        <a:pt x="679" y="104"/>
                      </a:lnTo>
                      <a:lnTo>
                        <a:pt x="681" y="104"/>
                      </a:lnTo>
                      <a:lnTo>
                        <a:pt x="686" y="99"/>
                      </a:lnTo>
                      <a:lnTo>
                        <a:pt x="691" y="99"/>
                      </a:lnTo>
                      <a:lnTo>
                        <a:pt x="693" y="99"/>
                      </a:lnTo>
                      <a:lnTo>
                        <a:pt x="700" y="104"/>
                      </a:lnTo>
                      <a:lnTo>
                        <a:pt x="722" y="111"/>
                      </a:lnTo>
                      <a:lnTo>
                        <a:pt x="748" y="123"/>
                      </a:lnTo>
                      <a:lnTo>
                        <a:pt x="752" y="126"/>
                      </a:lnTo>
                      <a:lnTo>
                        <a:pt x="821" y="137"/>
                      </a:lnTo>
                      <a:lnTo>
                        <a:pt x="821" y="147"/>
                      </a:lnTo>
                      <a:lnTo>
                        <a:pt x="821" y="152"/>
                      </a:lnTo>
                      <a:lnTo>
                        <a:pt x="816" y="159"/>
                      </a:lnTo>
                      <a:lnTo>
                        <a:pt x="814" y="163"/>
                      </a:lnTo>
                      <a:lnTo>
                        <a:pt x="812" y="168"/>
                      </a:lnTo>
                      <a:lnTo>
                        <a:pt x="812" y="171"/>
                      </a:lnTo>
                      <a:lnTo>
                        <a:pt x="814" y="171"/>
                      </a:lnTo>
                      <a:lnTo>
                        <a:pt x="816" y="180"/>
                      </a:lnTo>
                      <a:lnTo>
                        <a:pt x="816" y="185"/>
                      </a:lnTo>
                      <a:lnTo>
                        <a:pt x="816" y="189"/>
                      </a:lnTo>
                      <a:lnTo>
                        <a:pt x="814" y="194"/>
                      </a:lnTo>
                      <a:lnTo>
                        <a:pt x="814" y="197"/>
                      </a:lnTo>
                      <a:lnTo>
                        <a:pt x="812" y="197"/>
                      </a:lnTo>
                      <a:lnTo>
                        <a:pt x="809" y="199"/>
                      </a:lnTo>
                      <a:lnTo>
                        <a:pt x="807" y="197"/>
                      </a:lnTo>
                      <a:lnTo>
                        <a:pt x="805" y="192"/>
                      </a:lnTo>
                      <a:lnTo>
                        <a:pt x="802" y="189"/>
                      </a:lnTo>
                      <a:lnTo>
                        <a:pt x="797" y="187"/>
                      </a:lnTo>
                      <a:lnTo>
                        <a:pt x="795" y="187"/>
                      </a:lnTo>
                      <a:lnTo>
                        <a:pt x="790" y="187"/>
                      </a:lnTo>
                      <a:lnTo>
                        <a:pt x="786" y="192"/>
                      </a:lnTo>
                      <a:lnTo>
                        <a:pt x="783" y="192"/>
                      </a:lnTo>
                      <a:lnTo>
                        <a:pt x="783" y="194"/>
                      </a:lnTo>
                      <a:lnTo>
                        <a:pt x="781" y="197"/>
                      </a:lnTo>
                      <a:lnTo>
                        <a:pt x="778" y="199"/>
                      </a:lnTo>
                      <a:lnTo>
                        <a:pt x="771" y="199"/>
                      </a:lnTo>
                      <a:lnTo>
                        <a:pt x="769" y="197"/>
                      </a:lnTo>
                      <a:lnTo>
                        <a:pt x="764" y="197"/>
                      </a:lnTo>
                      <a:lnTo>
                        <a:pt x="762" y="197"/>
                      </a:lnTo>
                      <a:lnTo>
                        <a:pt x="760" y="199"/>
                      </a:lnTo>
                      <a:lnTo>
                        <a:pt x="755" y="199"/>
                      </a:lnTo>
                      <a:lnTo>
                        <a:pt x="752" y="201"/>
                      </a:lnTo>
                      <a:lnTo>
                        <a:pt x="752" y="206"/>
                      </a:lnTo>
                      <a:lnTo>
                        <a:pt x="752" y="211"/>
                      </a:lnTo>
                      <a:lnTo>
                        <a:pt x="752" y="213"/>
                      </a:lnTo>
                      <a:lnTo>
                        <a:pt x="750" y="216"/>
                      </a:lnTo>
                      <a:lnTo>
                        <a:pt x="750" y="220"/>
                      </a:lnTo>
                      <a:lnTo>
                        <a:pt x="750" y="223"/>
                      </a:lnTo>
                      <a:lnTo>
                        <a:pt x="748" y="227"/>
                      </a:lnTo>
                      <a:lnTo>
                        <a:pt x="745" y="230"/>
                      </a:lnTo>
                      <a:lnTo>
                        <a:pt x="743" y="230"/>
                      </a:lnTo>
                      <a:lnTo>
                        <a:pt x="736" y="227"/>
                      </a:lnTo>
                      <a:lnTo>
                        <a:pt x="734" y="230"/>
                      </a:lnTo>
                      <a:lnTo>
                        <a:pt x="731" y="230"/>
                      </a:lnTo>
                      <a:lnTo>
                        <a:pt x="722" y="230"/>
                      </a:lnTo>
                      <a:lnTo>
                        <a:pt x="717" y="230"/>
                      </a:lnTo>
                      <a:lnTo>
                        <a:pt x="710" y="216"/>
                      </a:lnTo>
                      <a:lnTo>
                        <a:pt x="703" y="208"/>
                      </a:lnTo>
                      <a:lnTo>
                        <a:pt x="700" y="208"/>
                      </a:lnTo>
                      <a:lnTo>
                        <a:pt x="698" y="208"/>
                      </a:lnTo>
                      <a:lnTo>
                        <a:pt x="693" y="208"/>
                      </a:lnTo>
                      <a:lnTo>
                        <a:pt x="677" y="216"/>
                      </a:lnTo>
                      <a:lnTo>
                        <a:pt x="672" y="220"/>
                      </a:lnTo>
                      <a:lnTo>
                        <a:pt x="663" y="225"/>
                      </a:lnTo>
                      <a:lnTo>
                        <a:pt x="651" y="227"/>
                      </a:lnTo>
                      <a:lnTo>
                        <a:pt x="646" y="230"/>
                      </a:lnTo>
                      <a:lnTo>
                        <a:pt x="641" y="232"/>
                      </a:lnTo>
                      <a:lnTo>
                        <a:pt x="639" y="239"/>
                      </a:lnTo>
                      <a:lnTo>
                        <a:pt x="637" y="242"/>
                      </a:lnTo>
                      <a:lnTo>
                        <a:pt x="637" y="244"/>
                      </a:lnTo>
                      <a:lnTo>
                        <a:pt x="634" y="251"/>
                      </a:lnTo>
                      <a:lnTo>
                        <a:pt x="632" y="253"/>
                      </a:lnTo>
                      <a:lnTo>
                        <a:pt x="627" y="258"/>
                      </a:lnTo>
                      <a:lnTo>
                        <a:pt x="622" y="258"/>
                      </a:lnTo>
                      <a:lnTo>
                        <a:pt x="620" y="258"/>
                      </a:lnTo>
                      <a:lnTo>
                        <a:pt x="615" y="256"/>
                      </a:lnTo>
                      <a:lnTo>
                        <a:pt x="613" y="256"/>
                      </a:lnTo>
                      <a:lnTo>
                        <a:pt x="596" y="263"/>
                      </a:lnTo>
                      <a:lnTo>
                        <a:pt x="566" y="265"/>
                      </a:lnTo>
                      <a:lnTo>
                        <a:pt x="551" y="260"/>
                      </a:lnTo>
                      <a:lnTo>
                        <a:pt x="547" y="260"/>
                      </a:lnTo>
                      <a:lnTo>
                        <a:pt x="544" y="263"/>
                      </a:lnTo>
                      <a:lnTo>
                        <a:pt x="540" y="272"/>
                      </a:lnTo>
                      <a:lnTo>
                        <a:pt x="537" y="275"/>
                      </a:lnTo>
                      <a:lnTo>
                        <a:pt x="535" y="277"/>
                      </a:lnTo>
                      <a:lnTo>
                        <a:pt x="530" y="277"/>
                      </a:lnTo>
                      <a:lnTo>
                        <a:pt x="514" y="277"/>
                      </a:lnTo>
                      <a:lnTo>
                        <a:pt x="514" y="277"/>
                      </a:lnTo>
                      <a:lnTo>
                        <a:pt x="511" y="279"/>
                      </a:lnTo>
                      <a:lnTo>
                        <a:pt x="509" y="284"/>
                      </a:lnTo>
                      <a:lnTo>
                        <a:pt x="509" y="284"/>
                      </a:lnTo>
                      <a:lnTo>
                        <a:pt x="506" y="284"/>
                      </a:lnTo>
                      <a:lnTo>
                        <a:pt x="499" y="284"/>
                      </a:lnTo>
                      <a:lnTo>
                        <a:pt x="492" y="287"/>
                      </a:lnTo>
                      <a:lnTo>
                        <a:pt x="490" y="287"/>
                      </a:lnTo>
                      <a:lnTo>
                        <a:pt x="485" y="287"/>
                      </a:lnTo>
                      <a:lnTo>
                        <a:pt x="483" y="284"/>
                      </a:lnTo>
                      <a:lnTo>
                        <a:pt x="480" y="282"/>
                      </a:lnTo>
                      <a:lnTo>
                        <a:pt x="473" y="279"/>
                      </a:lnTo>
                      <a:lnTo>
                        <a:pt x="469" y="279"/>
                      </a:lnTo>
                      <a:lnTo>
                        <a:pt x="464" y="277"/>
                      </a:lnTo>
                      <a:lnTo>
                        <a:pt x="454" y="272"/>
                      </a:lnTo>
                      <a:lnTo>
                        <a:pt x="450" y="272"/>
                      </a:lnTo>
                      <a:lnTo>
                        <a:pt x="443" y="272"/>
                      </a:lnTo>
                      <a:lnTo>
                        <a:pt x="438" y="272"/>
                      </a:lnTo>
                      <a:lnTo>
                        <a:pt x="433" y="275"/>
                      </a:lnTo>
                      <a:lnTo>
                        <a:pt x="433" y="277"/>
                      </a:lnTo>
                      <a:lnTo>
                        <a:pt x="431" y="279"/>
                      </a:lnTo>
                      <a:lnTo>
                        <a:pt x="428" y="282"/>
                      </a:lnTo>
                      <a:lnTo>
                        <a:pt x="426" y="284"/>
                      </a:lnTo>
                      <a:lnTo>
                        <a:pt x="426" y="287"/>
                      </a:lnTo>
                      <a:lnTo>
                        <a:pt x="424" y="289"/>
                      </a:lnTo>
                      <a:lnTo>
                        <a:pt x="424" y="291"/>
                      </a:lnTo>
                      <a:lnTo>
                        <a:pt x="424" y="291"/>
                      </a:lnTo>
                      <a:lnTo>
                        <a:pt x="424" y="294"/>
                      </a:lnTo>
                      <a:lnTo>
                        <a:pt x="421" y="296"/>
                      </a:lnTo>
                      <a:lnTo>
                        <a:pt x="419" y="298"/>
                      </a:lnTo>
                      <a:lnTo>
                        <a:pt x="417" y="301"/>
                      </a:lnTo>
                      <a:lnTo>
                        <a:pt x="414" y="303"/>
                      </a:lnTo>
                      <a:lnTo>
                        <a:pt x="409" y="303"/>
                      </a:lnTo>
                      <a:lnTo>
                        <a:pt x="398" y="301"/>
                      </a:lnTo>
                      <a:lnTo>
                        <a:pt x="393" y="301"/>
                      </a:lnTo>
                      <a:lnTo>
                        <a:pt x="391" y="298"/>
                      </a:lnTo>
                      <a:lnTo>
                        <a:pt x="383" y="294"/>
                      </a:lnTo>
                      <a:lnTo>
                        <a:pt x="381" y="294"/>
                      </a:lnTo>
                      <a:lnTo>
                        <a:pt x="379" y="291"/>
                      </a:lnTo>
                      <a:lnTo>
                        <a:pt x="374" y="289"/>
                      </a:lnTo>
                      <a:lnTo>
                        <a:pt x="372" y="284"/>
                      </a:lnTo>
                      <a:lnTo>
                        <a:pt x="364" y="279"/>
                      </a:lnTo>
                      <a:lnTo>
                        <a:pt x="362" y="277"/>
                      </a:lnTo>
                      <a:lnTo>
                        <a:pt x="362" y="275"/>
                      </a:lnTo>
                      <a:lnTo>
                        <a:pt x="360" y="270"/>
                      </a:lnTo>
                      <a:lnTo>
                        <a:pt x="360" y="265"/>
                      </a:lnTo>
                      <a:lnTo>
                        <a:pt x="357" y="263"/>
                      </a:lnTo>
                      <a:lnTo>
                        <a:pt x="355" y="260"/>
                      </a:lnTo>
                      <a:lnTo>
                        <a:pt x="346" y="260"/>
                      </a:lnTo>
                      <a:lnTo>
                        <a:pt x="341" y="260"/>
                      </a:lnTo>
                      <a:lnTo>
                        <a:pt x="327" y="256"/>
                      </a:lnTo>
                      <a:lnTo>
                        <a:pt x="324" y="258"/>
                      </a:lnTo>
                      <a:lnTo>
                        <a:pt x="322" y="260"/>
                      </a:lnTo>
                      <a:lnTo>
                        <a:pt x="322" y="263"/>
                      </a:lnTo>
                      <a:lnTo>
                        <a:pt x="320" y="265"/>
                      </a:lnTo>
                      <a:lnTo>
                        <a:pt x="320" y="270"/>
                      </a:lnTo>
                      <a:lnTo>
                        <a:pt x="312" y="272"/>
                      </a:lnTo>
                      <a:lnTo>
                        <a:pt x="308" y="272"/>
                      </a:lnTo>
                      <a:lnTo>
                        <a:pt x="303" y="270"/>
                      </a:lnTo>
                      <a:lnTo>
                        <a:pt x="296" y="265"/>
                      </a:lnTo>
                      <a:lnTo>
                        <a:pt x="289" y="263"/>
                      </a:lnTo>
                      <a:lnTo>
                        <a:pt x="284" y="265"/>
                      </a:lnTo>
                      <a:lnTo>
                        <a:pt x="282" y="268"/>
                      </a:lnTo>
                      <a:lnTo>
                        <a:pt x="282" y="272"/>
                      </a:lnTo>
                      <a:lnTo>
                        <a:pt x="279" y="275"/>
                      </a:lnTo>
                      <a:lnTo>
                        <a:pt x="277" y="275"/>
                      </a:lnTo>
                      <a:lnTo>
                        <a:pt x="270" y="272"/>
                      </a:lnTo>
                      <a:lnTo>
                        <a:pt x="258" y="265"/>
                      </a:lnTo>
                      <a:lnTo>
                        <a:pt x="253" y="265"/>
                      </a:lnTo>
                      <a:lnTo>
                        <a:pt x="249" y="263"/>
                      </a:lnTo>
                      <a:lnTo>
                        <a:pt x="246" y="260"/>
                      </a:lnTo>
                      <a:lnTo>
                        <a:pt x="244" y="258"/>
                      </a:lnTo>
                      <a:lnTo>
                        <a:pt x="237" y="256"/>
                      </a:lnTo>
                      <a:lnTo>
                        <a:pt x="230" y="258"/>
                      </a:lnTo>
                      <a:lnTo>
                        <a:pt x="227" y="260"/>
                      </a:lnTo>
                      <a:lnTo>
                        <a:pt x="225" y="265"/>
                      </a:lnTo>
                      <a:lnTo>
                        <a:pt x="223" y="268"/>
                      </a:lnTo>
                      <a:lnTo>
                        <a:pt x="220" y="270"/>
                      </a:lnTo>
                      <a:lnTo>
                        <a:pt x="220" y="272"/>
                      </a:lnTo>
                      <a:lnTo>
                        <a:pt x="220" y="275"/>
                      </a:lnTo>
                      <a:lnTo>
                        <a:pt x="220" y="275"/>
                      </a:lnTo>
                      <a:lnTo>
                        <a:pt x="218" y="277"/>
                      </a:lnTo>
                      <a:lnTo>
                        <a:pt x="211" y="279"/>
                      </a:lnTo>
                      <a:lnTo>
                        <a:pt x="201" y="277"/>
                      </a:lnTo>
                      <a:lnTo>
                        <a:pt x="199" y="279"/>
                      </a:lnTo>
                      <a:lnTo>
                        <a:pt x="199" y="282"/>
                      </a:lnTo>
                      <a:lnTo>
                        <a:pt x="201" y="284"/>
                      </a:lnTo>
                      <a:lnTo>
                        <a:pt x="204" y="287"/>
                      </a:lnTo>
                      <a:lnTo>
                        <a:pt x="208" y="289"/>
                      </a:lnTo>
                      <a:lnTo>
                        <a:pt x="211" y="291"/>
                      </a:lnTo>
                      <a:lnTo>
                        <a:pt x="211" y="294"/>
                      </a:lnTo>
                      <a:lnTo>
                        <a:pt x="208" y="296"/>
                      </a:lnTo>
                      <a:lnTo>
                        <a:pt x="192" y="303"/>
                      </a:lnTo>
                      <a:lnTo>
                        <a:pt x="187" y="303"/>
                      </a:lnTo>
                      <a:lnTo>
                        <a:pt x="175" y="308"/>
                      </a:lnTo>
                      <a:lnTo>
                        <a:pt x="173" y="308"/>
                      </a:lnTo>
                      <a:lnTo>
                        <a:pt x="156" y="305"/>
                      </a:lnTo>
                      <a:lnTo>
                        <a:pt x="156" y="303"/>
                      </a:lnTo>
                      <a:lnTo>
                        <a:pt x="154" y="303"/>
                      </a:lnTo>
                      <a:lnTo>
                        <a:pt x="149" y="301"/>
                      </a:lnTo>
                      <a:lnTo>
                        <a:pt x="135" y="301"/>
                      </a:lnTo>
                      <a:lnTo>
                        <a:pt x="128" y="301"/>
                      </a:lnTo>
                      <a:lnTo>
                        <a:pt x="123" y="303"/>
                      </a:lnTo>
                      <a:lnTo>
                        <a:pt x="118" y="303"/>
                      </a:lnTo>
                      <a:lnTo>
                        <a:pt x="116" y="305"/>
                      </a:lnTo>
                      <a:lnTo>
                        <a:pt x="114" y="310"/>
                      </a:lnTo>
                      <a:lnTo>
                        <a:pt x="111" y="310"/>
                      </a:lnTo>
                      <a:lnTo>
                        <a:pt x="109" y="313"/>
                      </a:lnTo>
                      <a:lnTo>
                        <a:pt x="107" y="313"/>
                      </a:lnTo>
                      <a:lnTo>
                        <a:pt x="104" y="308"/>
                      </a:lnTo>
                      <a:lnTo>
                        <a:pt x="100" y="305"/>
                      </a:lnTo>
                      <a:lnTo>
                        <a:pt x="90" y="301"/>
                      </a:lnTo>
                      <a:lnTo>
                        <a:pt x="88" y="287"/>
                      </a:lnTo>
                      <a:lnTo>
                        <a:pt x="88" y="282"/>
                      </a:lnTo>
                      <a:lnTo>
                        <a:pt x="85" y="277"/>
                      </a:lnTo>
                      <a:lnTo>
                        <a:pt x="78" y="270"/>
                      </a:lnTo>
                      <a:lnTo>
                        <a:pt x="76" y="268"/>
                      </a:lnTo>
                      <a:lnTo>
                        <a:pt x="71" y="268"/>
                      </a:lnTo>
                      <a:lnTo>
                        <a:pt x="69" y="268"/>
                      </a:lnTo>
                      <a:lnTo>
                        <a:pt x="66" y="265"/>
                      </a:lnTo>
                      <a:lnTo>
                        <a:pt x="64" y="263"/>
                      </a:lnTo>
                      <a:lnTo>
                        <a:pt x="62" y="263"/>
                      </a:lnTo>
                      <a:lnTo>
                        <a:pt x="57" y="251"/>
                      </a:lnTo>
                      <a:lnTo>
                        <a:pt x="55" y="251"/>
                      </a:lnTo>
                      <a:lnTo>
                        <a:pt x="55" y="251"/>
                      </a:lnTo>
                      <a:lnTo>
                        <a:pt x="52" y="260"/>
                      </a:lnTo>
                      <a:lnTo>
                        <a:pt x="52" y="260"/>
                      </a:lnTo>
                      <a:lnTo>
                        <a:pt x="52" y="263"/>
                      </a:lnTo>
                      <a:lnTo>
                        <a:pt x="52" y="263"/>
                      </a:lnTo>
                      <a:lnTo>
                        <a:pt x="50" y="263"/>
                      </a:lnTo>
                      <a:lnTo>
                        <a:pt x="50" y="265"/>
                      </a:lnTo>
                      <a:lnTo>
                        <a:pt x="45" y="263"/>
                      </a:lnTo>
                      <a:lnTo>
                        <a:pt x="45" y="258"/>
                      </a:lnTo>
                      <a:lnTo>
                        <a:pt x="43" y="253"/>
                      </a:lnTo>
                      <a:lnTo>
                        <a:pt x="45" y="249"/>
                      </a:lnTo>
                      <a:lnTo>
                        <a:pt x="47" y="246"/>
                      </a:lnTo>
                      <a:lnTo>
                        <a:pt x="50" y="246"/>
                      </a:lnTo>
                      <a:lnTo>
                        <a:pt x="52" y="244"/>
                      </a:lnTo>
                      <a:lnTo>
                        <a:pt x="52" y="242"/>
                      </a:lnTo>
                      <a:lnTo>
                        <a:pt x="55" y="237"/>
                      </a:lnTo>
                      <a:lnTo>
                        <a:pt x="57" y="234"/>
                      </a:lnTo>
                      <a:lnTo>
                        <a:pt x="57" y="232"/>
                      </a:lnTo>
                      <a:lnTo>
                        <a:pt x="59" y="230"/>
                      </a:lnTo>
                      <a:lnTo>
                        <a:pt x="59" y="230"/>
                      </a:lnTo>
                      <a:lnTo>
                        <a:pt x="62" y="227"/>
                      </a:lnTo>
                      <a:lnTo>
                        <a:pt x="66" y="230"/>
                      </a:lnTo>
                      <a:lnTo>
                        <a:pt x="69" y="230"/>
                      </a:lnTo>
                      <a:lnTo>
                        <a:pt x="81" y="225"/>
                      </a:lnTo>
                      <a:lnTo>
                        <a:pt x="83" y="225"/>
                      </a:lnTo>
                      <a:lnTo>
                        <a:pt x="95" y="216"/>
                      </a:lnTo>
                      <a:lnTo>
                        <a:pt x="97" y="211"/>
                      </a:lnTo>
                      <a:lnTo>
                        <a:pt x="95" y="206"/>
                      </a:lnTo>
                      <a:lnTo>
                        <a:pt x="92" y="197"/>
                      </a:lnTo>
                      <a:lnTo>
                        <a:pt x="88" y="192"/>
                      </a:lnTo>
                      <a:lnTo>
                        <a:pt x="85" y="189"/>
                      </a:lnTo>
                      <a:lnTo>
                        <a:pt x="83" y="189"/>
                      </a:lnTo>
                      <a:lnTo>
                        <a:pt x="83" y="192"/>
                      </a:lnTo>
                      <a:lnTo>
                        <a:pt x="81" y="194"/>
                      </a:lnTo>
                      <a:lnTo>
                        <a:pt x="81" y="197"/>
                      </a:lnTo>
                      <a:lnTo>
                        <a:pt x="78" y="199"/>
                      </a:lnTo>
                      <a:lnTo>
                        <a:pt x="76" y="201"/>
                      </a:lnTo>
                      <a:lnTo>
                        <a:pt x="73" y="201"/>
                      </a:lnTo>
                      <a:lnTo>
                        <a:pt x="66" y="204"/>
                      </a:lnTo>
                      <a:lnTo>
                        <a:pt x="62" y="206"/>
                      </a:lnTo>
                      <a:lnTo>
                        <a:pt x="59" y="206"/>
                      </a:lnTo>
                      <a:lnTo>
                        <a:pt x="57" y="204"/>
                      </a:lnTo>
                      <a:lnTo>
                        <a:pt x="55" y="201"/>
                      </a:lnTo>
                      <a:lnTo>
                        <a:pt x="52" y="197"/>
                      </a:lnTo>
                      <a:lnTo>
                        <a:pt x="52" y="194"/>
                      </a:lnTo>
                      <a:lnTo>
                        <a:pt x="52" y="189"/>
                      </a:lnTo>
                      <a:lnTo>
                        <a:pt x="55" y="185"/>
                      </a:lnTo>
                      <a:lnTo>
                        <a:pt x="57" y="182"/>
                      </a:lnTo>
                      <a:lnTo>
                        <a:pt x="57" y="180"/>
                      </a:lnTo>
                      <a:lnTo>
                        <a:pt x="55" y="178"/>
                      </a:lnTo>
                      <a:lnTo>
                        <a:pt x="52" y="175"/>
                      </a:lnTo>
                      <a:lnTo>
                        <a:pt x="47" y="173"/>
                      </a:lnTo>
                      <a:lnTo>
                        <a:pt x="45" y="168"/>
                      </a:lnTo>
                      <a:lnTo>
                        <a:pt x="43" y="168"/>
                      </a:lnTo>
                      <a:lnTo>
                        <a:pt x="40" y="168"/>
                      </a:lnTo>
                      <a:lnTo>
                        <a:pt x="33" y="161"/>
                      </a:lnTo>
                      <a:lnTo>
                        <a:pt x="31" y="159"/>
                      </a:lnTo>
                      <a:lnTo>
                        <a:pt x="31" y="156"/>
                      </a:lnTo>
                      <a:lnTo>
                        <a:pt x="29" y="152"/>
                      </a:lnTo>
                      <a:lnTo>
                        <a:pt x="26" y="133"/>
                      </a:lnTo>
                      <a:lnTo>
                        <a:pt x="26" y="130"/>
                      </a:lnTo>
                      <a:lnTo>
                        <a:pt x="24" y="128"/>
                      </a:lnTo>
                      <a:lnTo>
                        <a:pt x="21" y="128"/>
                      </a:lnTo>
                      <a:lnTo>
                        <a:pt x="17" y="123"/>
                      </a:lnTo>
                      <a:lnTo>
                        <a:pt x="14" y="118"/>
                      </a:lnTo>
                      <a:lnTo>
                        <a:pt x="12" y="114"/>
                      </a:lnTo>
                      <a:lnTo>
                        <a:pt x="12" y="109"/>
                      </a:lnTo>
                      <a:lnTo>
                        <a:pt x="12" y="107"/>
                      </a:lnTo>
                      <a:lnTo>
                        <a:pt x="12" y="102"/>
                      </a:lnTo>
                      <a:lnTo>
                        <a:pt x="12" y="99"/>
                      </a:lnTo>
                      <a:lnTo>
                        <a:pt x="12" y="97"/>
                      </a:lnTo>
                      <a:lnTo>
                        <a:pt x="10" y="95"/>
                      </a:lnTo>
                      <a:lnTo>
                        <a:pt x="5" y="95"/>
                      </a:lnTo>
                      <a:lnTo>
                        <a:pt x="0" y="92"/>
                      </a:lnTo>
                      <a:lnTo>
                        <a:pt x="0" y="90"/>
                      </a:lnTo>
                      <a:lnTo>
                        <a:pt x="0" y="88"/>
                      </a:lnTo>
                      <a:lnTo>
                        <a:pt x="3" y="78"/>
                      </a:lnTo>
                      <a:lnTo>
                        <a:pt x="3" y="76"/>
                      </a:lnTo>
                      <a:lnTo>
                        <a:pt x="5" y="73"/>
                      </a:lnTo>
                      <a:lnTo>
                        <a:pt x="7" y="73"/>
                      </a:lnTo>
                      <a:lnTo>
                        <a:pt x="12" y="73"/>
                      </a:lnTo>
                      <a:lnTo>
                        <a:pt x="14" y="76"/>
                      </a:lnTo>
                      <a:lnTo>
                        <a:pt x="17" y="76"/>
                      </a:lnTo>
                      <a:lnTo>
                        <a:pt x="19" y="76"/>
                      </a:lnTo>
                      <a:lnTo>
                        <a:pt x="21" y="73"/>
                      </a:lnTo>
                      <a:lnTo>
                        <a:pt x="26" y="71"/>
                      </a:lnTo>
                      <a:lnTo>
                        <a:pt x="31" y="64"/>
                      </a:lnTo>
                      <a:lnTo>
                        <a:pt x="40" y="57"/>
                      </a:lnTo>
                      <a:lnTo>
                        <a:pt x="40" y="5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0" name="Freeform 63">
                  <a:extLst>
                    <a:ext uri="{FF2B5EF4-FFF2-40B4-BE49-F238E27FC236}">
                      <a16:creationId xmlns:a16="http://schemas.microsoft.com/office/drawing/2014/main" id="{66DC2C22-463D-4A7F-9E91-0A626EC20B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6187" y="440531"/>
                  <a:ext cx="917972" cy="1020366"/>
                </a:xfrm>
                <a:custGeom>
                  <a:avLst/>
                  <a:gdLst>
                    <a:gd name="T0" fmla="*/ 615 w 771"/>
                    <a:gd name="T1" fmla="*/ 796 h 857"/>
                    <a:gd name="T2" fmla="*/ 530 w 771"/>
                    <a:gd name="T3" fmla="*/ 857 h 857"/>
                    <a:gd name="T4" fmla="*/ 492 w 771"/>
                    <a:gd name="T5" fmla="*/ 845 h 857"/>
                    <a:gd name="T6" fmla="*/ 404 w 771"/>
                    <a:gd name="T7" fmla="*/ 817 h 857"/>
                    <a:gd name="T8" fmla="*/ 360 w 771"/>
                    <a:gd name="T9" fmla="*/ 817 h 857"/>
                    <a:gd name="T10" fmla="*/ 305 w 771"/>
                    <a:gd name="T11" fmla="*/ 767 h 857"/>
                    <a:gd name="T12" fmla="*/ 300 w 771"/>
                    <a:gd name="T13" fmla="*/ 715 h 857"/>
                    <a:gd name="T14" fmla="*/ 192 w 771"/>
                    <a:gd name="T15" fmla="*/ 715 h 857"/>
                    <a:gd name="T16" fmla="*/ 116 w 771"/>
                    <a:gd name="T17" fmla="*/ 760 h 857"/>
                    <a:gd name="T18" fmla="*/ 111 w 771"/>
                    <a:gd name="T19" fmla="*/ 673 h 857"/>
                    <a:gd name="T20" fmla="*/ 151 w 771"/>
                    <a:gd name="T21" fmla="*/ 628 h 857"/>
                    <a:gd name="T22" fmla="*/ 163 w 771"/>
                    <a:gd name="T23" fmla="*/ 611 h 857"/>
                    <a:gd name="T24" fmla="*/ 116 w 771"/>
                    <a:gd name="T25" fmla="*/ 606 h 857"/>
                    <a:gd name="T26" fmla="*/ 175 w 771"/>
                    <a:gd name="T27" fmla="*/ 550 h 857"/>
                    <a:gd name="T28" fmla="*/ 109 w 771"/>
                    <a:gd name="T29" fmla="*/ 554 h 857"/>
                    <a:gd name="T30" fmla="*/ 113 w 771"/>
                    <a:gd name="T31" fmla="*/ 528 h 857"/>
                    <a:gd name="T32" fmla="*/ 132 w 771"/>
                    <a:gd name="T33" fmla="*/ 486 h 857"/>
                    <a:gd name="T34" fmla="*/ 132 w 771"/>
                    <a:gd name="T35" fmla="*/ 445 h 857"/>
                    <a:gd name="T36" fmla="*/ 85 w 771"/>
                    <a:gd name="T37" fmla="*/ 481 h 857"/>
                    <a:gd name="T38" fmla="*/ 66 w 771"/>
                    <a:gd name="T39" fmla="*/ 443 h 857"/>
                    <a:gd name="T40" fmla="*/ 118 w 771"/>
                    <a:gd name="T41" fmla="*/ 389 h 857"/>
                    <a:gd name="T42" fmla="*/ 52 w 771"/>
                    <a:gd name="T43" fmla="*/ 398 h 857"/>
                    <a:gd name="T44" fmla="*/ 42 w 771"/>
                    <a:gd name="T45" fmla="*/ 346 h 857"/>
                    <a:gd name="T46" fmla="*/ 33 w 771"/>
                    <a:gd name="T47" fmla="*/ 320 h 857"/>
                    <a:gd name="T48" fmla="*/ 0 w 771"/>
                    <a:gd name="T49" fmla="*/ 322 h 857"/>
                    <a:gd name="T50" fmla="*/ 16 w 771"/>
                    <a:gd name="T51" fmla="*/ 263 h 857"/>
                    <a:gd name="T52" fmla="*/ 57 w 771"/>
                    <a:gd name="T53" fmla="*/ 237 h 857"/>
                    <a:gd name="T54" fmla="*/ 61 w 771"/>
                    <a:gd name="T55" fmla="*/ 209 h 857"/>
                    <a:gd name="T56" fmla="*/ 132 w 771"/>
                    <a:gd name="T57" fmla="*/ 194 h 857"/>
                    <a:gd name="T58" fmla="*/ 158 w 771"/>
                    <a:gd name="T59" fmla="*/ 159 h 857"/>
                    <a:gd name="T60" fmla="*/ 265 w 771"/>
                    <a:gd name="T61" fmla="*/ 171 h 857"/>
                    <a:gd name="T62" fmla="*/ 315 w 771"/>
                    <a:gd name="T63" fmla="*/ 161 h 857"/>
                    <a:gd name="T64" fmla="*/ 355 w 771"/>
                    <a:gd name="T65" fmla="*/ 175 h 857"/>
                    <a:gd name="T66" fmla="*/ 367 w 771"/>
                    <a:gd name="T67" fmla="*/ 123 h 857"/>
                    <a:gd name="T68" fmla="*/ 341 w 771"/>
                    <a:gd name="T69" fmla="*/ 116 h 857"/>
                    <a:gd name="T70" fmla="*/ 338 w 771"/>
                    <a:gd name="T71" fmla="*/ 81 h 857"/>
                    <a:gd name="T72" fmla="*/ 414 w 771"/>
                    <a:gd name="T73" fmla="*/ 50 h 857"/>
                    <a:gd name="T74" fmla="*/ 471 w 771"/>
                    <a:gd name="T75" fmla="*/ 7 h 857"/>
                    <a:gd name="T76" fmla="*/ 466 w 771"/>
                    <a:gd name="T77" fmla="*/ 43 h 857"/>
                    <a:gd name="T78" fmla="*/ 487 w 771"/>
                    <a:gd name="T79" fmla="*/ 33 h 857"/>
                    <a:gd name="T80" fmla="*/ 535 w 771"/>
                    <a:gd name="T81" fmla="*/ 12 h 857"/>
                    <a:gd name="T82" fmla="*/ 551 w 771"/>
                    <a:gd name="T83" fmla="*/ 40 h 857"/>
                    <a:gd name="T84" fmla="*/ 641 w 771"/>
                    <a:gd name="T85" fmla="*/ 93 h 857"/>
                    <a:gd name="T86" fmla="*/ 686 w 771"/>
                    <a:gd name="T87" fmla="*/ 114 h 857"/>
                    <a:gd name="T88" fmla="*/ 714 w 771"/>
                    <a:gd name="T89" fmla="*/ 159 h 857"/>
                    <a:gd name="T90" fmla="*/ 674 w 771"/>
                    <a:gd name="T91" fmla="*/ 190 h 857"/>
                    <a:gd name="T92" fmla="*/ 695 w 771"/>
                    <a:gd name="T93" fmla="*/ 230 h 857"/>
                    <a:gd name="T94" fmla="*/ 729 w 771"/>
                    <a:gd name="T95" fmla="*/ 280 h 857"/>
                    <a:gd name="T96" fmla="*/ 750 w 771"/>
                    <a:gd name="T97" fmla="*/ 303 h 857"/>
                    <a:gd name="T98" fmla="*/ 755 w 771"/>
                    <a:gd name="T99" fmla="*/ 327 h 857"/>
                    <a:gd name="T100" fmla="*/ 719 w 771"/>
                    <a:gd name="T101" fmla="*/ 351 h 857"/>
                    <a:gd name="T102" fmla="*/ 736 w 771"/>
                    <a:gd name="T103" fmla="*/ 365 h 857"/>
                    <a:gd name="T104" fmla="*/ 757 w 771"/>
                    <a:gd name="T105" fmla="*/ 415 h 857"/>
                    <a:gd name="T106" fmla="*/ 714 w 771"/>
                    <a:gd name="T107" fmla="*/ 471 h 857"/>
                    <a:gd name="T108" fmla="*/ 693 w 771"/>
                    <a:gd name="T109" fmla="*/ 519 h 857"/>
                    <a:gd name="T110" fmla="*/ 705 w 771"/>
                    <a:gd name="T111" fmla="*/ 578 h 857"/>
                    <a:gd name="T112" fmla="*/ 750 w 771"/>
                    <a:gd name="T113" fmla="*/ 611 h 857"/>
                    <a:gd name="T114" fmla="*/ 769 w 771"/>
                    <a:gd name="T115" fmla="*/ 668 h 857"/>
                    <a:gd name="T116" fmla="*/ 717 w 771"/>
                    <a:gd name="T117" fmla="*/ 706 h 857"/>
                    <a:gd name="T118" fmla="*/ 674 w 771"/>
                    <a:gd name="T119" fmla="*/ 765 h 8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71" h="857">
                      <a:moveTo>
                        <a:pt x="681" y="796"/>
                      </a:moveTo>
                      <a:lnTo>
                        <a:pt x="681" y="796"/>
                      </a:lnTo>
                      <a:lnTo>
                        <a:pt x="681" y="800"/>
                      </a:lnTo>
                      <a:lnTo>
                        <a:pt x="681" y="805"/>
                      </a:lnTo>
                      <a:lnTo>
                        <a:pt x="679" y="803"/>
                      </a:lnTo>
                      <a:lnTo>
                        <a:pt x="672" y="808"/>
                      </a:lnTo>
                      <a:lnTo>
                        <a:pt x="660" y="812"/>
                      </a:lnTo>
                      <a:lnTo>
                        <a:pt x="651" y="805"/>
                      </a:lnTo>
                      <a:lnTo>
                        <a:pt x="641" y="798"/>
                      </a:lnTo>
                      <a:lnTo>
                        <a:pt x="632" y="789"/>
                      </a:lnTo>
                      <a:lnTo>
                        <a:pt x="627" y="791"/>
                      </a:lnTo>
                      <a:lnTo>
                        <a:pt x="620" y="793"/>
                      </a:lnTo>
                      <a:lnTo>
                        <a:pt x="615" y="796"/>
                      </a:lnTo>
                      <a:lnTo>
                        <a:pt x="613" y="798"/>
                      </a:lnTo>
                      <a:lnTo>
                        <a:pt x="613" y="805"/>
                      </a:lnTo>
                      <a:lnTo>
                        <a:pt x="613" y="817"/>
                      </a:lnTo>
                      <a:lnTo>
                        <a:pt x="613" y="824"/>
                      </a:lnTo>
                      <a:lnTo>
                        <a:pt x="603" y="834"/>
                      </a:lnTo>
                      <a:lnTo>
                        <a:pt x="594" y="838"/>
                      </a:lnTo>
                      <a:lnTo>
                        <a:pt x="570" y="845"/>
                      </a:lnTo>
                      <a:lnTo>
                        <a:pt x="565" y="845"/>
                      </a:lnTo>
                      <a:lnTo>
                        <a:pt x="554" y="843"/>
                      </a:lnTo>
                      <a:lnTo>
                        <a:pt x="549" y="845"/>
                      </a:lnTo>
                      <a:lnTo>
                        <a:pt x="544" y="848"/>
                      </a:lnTo>
                      <a:lnTo>
                        <a:pt x="535" y="855"/>
                      </a:lnTo>
                      <a:lnTo>
                        <a:pt x="530" y="857"/>
                      </a:lnTo>
                      <a:lnTo>
                        <a:pt x="530" y="853"/>
                      </a:lnTo>
                      <a:lnTo>
                        <a:pt x="527" y="843"/>
                      </a:lnTo>
                      <a:lnTo>
                        <a:pt x="525" y="838"/>
                      </a:lnTo>
                      <a:lnTo>
                        <a:pt x="520" y="836"/>
                      </a:lnTo>
                      <a:lnTo>
                        <a:pt x="516" y="836"/>
                      </a:lnTo>
                      <a:lnTo>
                        <a:pt x="513" y="831"/>
                      </a:lnTo>
                      <a:lnTo>
                        <a:pt x="511" y="831"/>
                      </a:lnTo>
                      <a:lnTo>
                        <a:pt x="506" y="834"/>
                      </a:lnTo>
                      <a:lnTo>
                        <a:pt x="506" y="836"/>
                      </a:lnTo>
                      <a:lnTo>
                        <a:pt x="506" y="838"/>
                      </a:lnTo>
                      <a:lnTo>
                        <a:pt x="504" y="841"/>
                      </a:lnTo>
                      <a:lnTo>
                        <a:pt x="499" y="845"/>
                      </a:lnTo>
                      <a:lnTo>
                        <a:pt x="492" y="845"/>
                      </a:lnTo>
                      <a:lnTo>
                        <a:pt x="485" y="845"/>
                      </a:lnTo>
                      <a:lnTo>
                        <a:pt x="480" y="845"/>
                      </a:lnTo>
                      <a:lnTo>
                        <a:pt x="475" y="843"/>
                      </a:lnTo>
                      <a:lnTo>
                        <a:pt x="475" y="838"/>
                      </a:lnTo>
                      <a:lnTo>
                        <a:pt x="480" y="824"/>
                      </a:lnTo>
                      <a:lnTo>
                        <a:pt x="464" y="822"/>
                      </a:lnTo>
                      <a:lnTo>
                        <a:pt x="459" y="819"/>
                      </a:lnTo>
                      <a:lnTo>
                        <a:pt x="452" y="812"/>
                      </a:lnTo>
                      <a:lnTo>
                        <a:pt x="447" y="810"/>
                      </a:lnTo>
                      <a:lnTo>
                        <a:pt x="438" y="815"/>
                      </a:lnTo>
                      <a:lnTo>
                        <a:pt x="416" y="817"/>
                      </a:lnTo>
                      <a:lnTo>
                        <a:pt x="409" y="815"/>
                      </a:lnTo>
                      <a:lnTo>
                        <a:pt x="404" y="817"/>
                      </a:lnTo>
                      <a:lnTo>
                        <a:pt x="404" y="819"/>
                      </a:lnTo>
                      <a:lnTo>
                        <a:pt x="402" y="822"/>
                      </a:lnTo>
                      <a:lnTo>
                        <a:pt x="400" y="824"/>
                      </a:lnTo>
                      <a:lnTo>
                        <a:pt x="390" y="822"/>
                      </a:lnTo>
                      <a:lnTo>
                        <a:pt x="388" y="810"/>
                      </a:lnTo>
                      <a:lnTo>
                        <a:pt x="388" y="798"/>
                      </a:lnTo>
                      <a:lnTo>
                        <a:pt x="383" y="800"/>
                      </a:lnTo>
                      <a:lnTo>
                        <a:pt x="381" y="805"/>
                      </a:lnTo>
                      <a:lnTo>
                        <a:pt x="378" y="812"/>
                      </a:lnTo>
                      <a:lnTo>
                        <a:pt x="374" y="817"/>
                      </a:lnTo>
                      <a:lnTo>
                        <a:pt x="369" y="817"/>
                      </a:lnTo>
                      <a:lnTo>
                        <a:pt x="364" y="815"/>
                      </a:lnTo>
                      <a:lnTo>
                        <a:pt x="360" y="817"/>
                      </a:lnTo>
                      <a:lnTo>
                        <a:pt x="355" y="822"/>
                      </a:lnTo>
                      <a:lnTo>
                        <a:pt x="352" y="827"/>
                      </a:lnTo>
                      <a:lnTo>
                        <a:pt x="341" y="836"/>
                      </a:lnTo>
                      <a:lnTo>
                        <a:pt x="326" y="838"/>
                      </a:lnTo>
                      <a:lnTo>
                        <a:pt x="298" y="834"/>
                      </a:lnTo>
                      <a:lnTo>
                        <a:pt x="300" y="824"/>
                      </a:lnTo>
                      <a:lnTo>
                        <a:pt x="300" y="817"/>
                      </a:lnTo>
                      <a:lnTo>
                        <a:pt x="298" y="815"/>
                      </a:lnTo>
                      <a:lnTo>
                        <a:pt x="289" y="808"/>
                      </a:lnTo>
                      <a:lnTo>
                        <a:pt x="286" y="800"/>
                      </a:lnTo>
                      <a:lnTo>
                        <a:pt x="286" y="793"/>
                      </a:lnTo>
                      <a:lnTo>
                        <a:pt x="291" y="784"/>
                      </a:lnTo>
                      <a:lnTo>
                        <a:pt x="305" y="767"/>
                      </a:lnTo>
                      <a:lnTo>
                        <a:pt x="315" y="760"/>
                      </a:lnTo>
                      <a:lnTo>
                        <a:pt x="324" y="755"/>
                      </a:lnTo>
                      <a:lnTo>
                        <a:pt x="329" y="751"/>
                      </a:lnTo>
                      <a:lnTo>
                        <a:pt x="333" y="746"/>
                      </a:lnTo>
                      <a:lnTo>
                        <a:pt x="333" y="739"/>
                      </a:lnTo>
                      <a:lnTo>
                        <a:pt x="333" y="732"/>
                      </a:lnTo>
                      <a:lnTo>
                        <a:pt x="329" y="727"/>
                      </a:lnTo>
                      <a:lnTo>
                        <a:pt x="322" y="725"/>
                      </a:lnTo>
                      <a:lnTo>
                        <a:pt x="315" y="725"/>
                      </a:lnTo>
                      <a:lnTo>
                        <a:pt x="310" y="725"/>
                      </a:lnTo>
                      <a:lnTo>
                        <a:pt x="305" y="727"/>
                      </a:lnTo>
                      <a:lnTo>
                        <a:pt x="300" y="722"/>
                      </a:lnTo>
                      <a:lnTo>
                        <a:pt x="300" y="715"/>
                      </a:lnTo>
                      <a:lnTo>
                        <a:pt x="303" y="699"/>
                      </a:lnTo>
                      <a:lnTo>
                        <a:pt x="300" y="692"/>
                      </a:lnTo>
                      <a:lnTo>
                        <a:pt x="298" y="687"/>
                      </a:lnTo>
                      <a:lnTo>
                        <a:pt x="289" y="692"/>
                      </a:lnTo>
                      <a:lnTo>
                        <a:pt x="284" y="694"/>
                      </a:lnTo>
                      <a:lnTo>
                        <a:pt x="277" y="694"/>
                      </a:lnTo>
                      <a:lnTo>
                        <a:pt x="274" y="694"/>
                      </a:lnTo>
                      <a:lnTo>
                        <a:pt x="272" y="696"/>
                      </a:lnTo>
                      <a:lnTo>
                        <a:pt x="263" y="703"/>
                      </a:lnTo>
                      <a:lnTo>
                        <a:pt x="258" y="706"/>
                      </a:lnTo>
                      <a:lnTo>
                        <a:pt x="208" y="708"/>
                      </a:lnTo>
                      <a:lnTo>
                        <a:pt x="203" y="711"/>
                      </a:lnTo>
                      <a:lnTo>
                        <a:pt x="192" y="715"/>
                      </a:lnTo>
                      <a:lnTo>
                        <a:pt x="184" y="718"/>
                      </a:lnTo>
                      <a:lnTo>
                        <a:pt x="173" y="718"/>
                      </a:lnTo>
                      <a:lnTo>
                        <a:pt x="168" y="718"/>
                      </a:lnTo>
                      <a:lnTo>
                        <a:pt x="163" y="720"/>
                      </a:lnTo>
                      <a:lnTo>
                        <a:pt x="158" y="725"/>
                      </a:lnTo>
                      <a:lnTo>
                        <a:pt x="154" y="734"/>
                      </a:lnTo>
                      <a:lnTo>
                        <a:pt x="151" y="737"/>
                      </a:lnTo>
                      <a:lnTo>
                        <a:pt x="144" y="741"/>
                      </a:lnTo>
                      <a:lnTo>
                        <a:pt x="137" y="744"/>
                      </a:lnTo>
                      <a:lnTo>
                        <a:pt x="130" y="746"/>
                      </a:lnTo>
                      <a:lnTo>
                        <a:pt x="125" y="748"/>
                      </a:lnTo>
                      <a:lnTo>
                        <a:pt x="121" y="755"/>
                      </a:lnTo>
                      <a:lnTo>
                        <a:pt x="116" y="760"/>
                      </a:lnTo>
                      <a:lnTo>
                        <a:pt x="109" y="765"/>
                      </a:lnTo>
                      <a:lnTo>
                        <a:pt x="104" y="765"/>
                      </a:lnTo>
                      <a:lnTo>
                        <a:pt x="97" y="767"/>
                      </a:lnTo>
                      <a:lnTo>
                        <a:pt x="92" y="774"/>
                      </a:lnTo>
                      <a:lnTo>
                        <a:pt x="87" y="777"/>
                      </a:lnTo>
                      <a:lnTo>
                        <a:pt x="80" y="774"/>
                      </a:lnTo>
                      <a:lnTo>
                        <a:pt x="83" y="770"/>
                      </a:lnTo>
                      <a:lnTo>
                        <a:pt x="85" y="687"/>
                      </a:lnTo>
                      <a:lnTo>
                        <a:pt x="87" y="680"/>
                      </a:lnTo>
                      <a:lnTo>
                        <a:pt x="90" y="677"/>
                      </a:lnTo>
                      <a:lnTo>
                        <a:pt x="104" y="677"/>
                      </a:lnTo>
                      <a:lnTo>
                        <a:pt x="109" y="677"/>
                      </a:lnTo>
                      <a:lnTo>
                        <a:pt x="111" y="673"/>
                      </a:lnTo>
                      <a:lnTo>
                        <a:pt x="111" y="670"/>
                      </a:lnTo>
                      <a:lnTo>
                        <a:pt x="104" y="666"/>
                      </a:lnTo>
                      <a:lnTo>
                        <a:pt x="104" y="663"/>
                      </a:lnTo>
                      <a:lnTo>
                        <a:pt x="106" y="661"/>
                      </a:lnTo>
                      <a:lnTo>
                        <a:pt x="113" y="658"/>
                      </a:lnTo>
                      <a:lnTo>
                        <a:pt x="116" y="656"/>
                      </a:lnTo>
                      <a:lnTo>
                        <a:pt x="116" y="654"/>
                      </a:lnTo>
                      <a:lnTo>
                        <a:pt x="118" y="649"/>
                      </a:lnTo>
                      <a:lnTo>
                        <a:pt x="123" y="647"/>
                      </a:lnTo>
                      <a:lnTo>
                        <a:pt x="123" y="647"/>
                      </a:lnTo>
                      <a:lnTo>
                        <a:pt x="130" y="639"/>
                      </a:lnTo>
                      <a:lnTo>
                        <a:pt x="147" y="628"/>
                      </a:lnTo>
                      <a:lnTo>
                        <a:pt x="151" y="628"/>
                      </a:lnTo>
                      <a:lnTo>
                        <a:pt x="154" y="628"/>
                      </a:lnTo>
                      <a:lnTo>
                        <a:pt x="166" y="618"/>
                      </a:lnTo>
                      <a:lnTo>
                        <a:pt x="170" y="616"/>
                      </a:lnTo>
                      <a:lnTo>
                        <a:pt x="177" y="613"/>
                      </a:lnTo>
                      <a:lnTo>
                        <a:pt x="180" y="611"/>
                      </a:lnTo>
                      <a:lnTo>
                        <a:pt x="180" y="606"/>
                      </a:lnTo>
                      <a:lnTo>
                        <a:pt x="182" y="595"/>
                      </a:lnTo>
                      <a:lnTo>
                        <a:pt x="182" y="592"/>
                      </a:lnTo>
                      <a:lnTo>
                        <a:pt x="182" y="592"/>
                      </a:lnTo>
                      <a:lnTo>
                        <a:pt x="177" y="592"/>
                      </a:lnTo>
                      <a:lnTo>
                        <a:pt x="173" y="595"/>
                      </a:lnTo>
                      <a:lnTo>
                        <a:pt x="168" y="604"/>
                      </a:lnTo>
                      <a:lnTo>
                        <a:pt x="163" y="611"/>
                      </a:lnTo>
                      <a:lnTo>
                        <a:pt x="156" y="613"/>
                      </a:lnTo>
                      <a:lnTo>
                        <a:pt x="149" y="613"/>
                      </a:lnTo>
                      <a:lnTo>
                        <a:pt x="132" y="621"/>
                      </a:lnTo>
                      <a:lnTo>
                        <a:pt x="128" y="623"/>
                      </a:lnTo>
                      <a:lnTo>
                        <a:pt x="125" y="623"/>
                      </a:lnTo>
                      <a:lnTo>
                        <a:pt x="109" y="621"/>
                      </a:lnTo>
                      <a:lnTo>
                        <a:pt x="102" y="623"/>
                      </a:lnTo>
                      <a:lnTo>
                        <a:pt x="104" y="616"/>
                      </a:lnTo>
                      <a:lnTo>
                        <a:pt x="109" y="609"/>
                      </a:lnTo>
                      <a:lnTo>
                        <a:pt x="109" y="602"/>
                      </a:lnTo>
                      <a:lnTo>
                        <a:pt x="111" y="602"/>
                      </a:lnTo>
                      <a:lnTo>
                        <a:pt x="113" y="609"/>
                      </a:lnTo>
                      <a:lnTo>
                        <a:pt x="116" y="606"/>
                      </a:lnTo>
                      <a:lnTo>
                        <a:pt x="118" y="592"/>
                      </a:lnTo>
                      <a:lnTo>
                        <a:pt x="118" y="590"/>
                      </a:lnTo>
                      <a:lnTo>
                        <a:pt x="116" y="587"/>
                      </a:lnTo>
                      <a:lnTo>
                        <a:pt x="118" y="585"/>
                      </a:lnTo>
                      <a:lnTo>
                        <a:pt x="123" y="585"/>
                      </a:lnTo>
                      <a:lnTo>
                        <a:pt x="135" y="590"/>
                      </a:lnTo>
                      <a:lnTo>
                        <a:pt x="135" y="587"/>
                      </a:lnTo>
                      <a:lnTo>
                        <a:pt x="137" y="583"/>
                      </a:lnTo>
                      <a:lnTo>
                        <a:pt x="151" y="571"/>
                      </a:lnTo>
                      <a:lnTo>
                        <a:pt x="156" y="566"/>
                      </a:lnTo>
                      <a:lnTo>
                        <a:pt x="168" y="561"/>
                      </a:lnTo>
                      <a:lnTo>
                        <a:pt x="173" y="557"/>
                      </a:lnTo>
                      <a:lnTo>
                        <a:pt x="175" y="550"/>
                      </a:lnTo>
                      <a:lnTo>
                        <a:pt x="173" y="552"/>
                      </a:lnTo>
                      <a:lnTo>
                        <a:pt x="170" y="552"/>
                      </a:lnTo>
                      <a:lnTo>
                        <a:pt x="168" y="550"/>
                      </a:lnTo>
                      <a:lnTo>
                        <a:pt x="166" y="550"/>
                      </a:lnTo>
                      <a:lnTo>
                        <a:pt x="163" y="550"/>
                      </a:lnTo>
                      <a:lnTo>
                        <a:pt x="163" y="550"/>
                      </a:lnTo>
                      <a:lnTo>
                        <a:pt x="156" y="554"/>
                      </a:lnTo>
                      <a:lnTo>
                        <a:pt x="147" y="559"/>
                      </a:lnTo>
                      <a:lnTo>
                        <a:pt x="142" y="561"/>
                      </a:lnTo>
                      <a:lnTo>
                        <a:pt x="135" y="564"/>
                      </a:lnTo>
                      <a:lnTo>
                        <a:pt x="125" y="561"/>
                      </a:lnTo>
                      <a:lnTo>
                        <a:pt x="116" y="559"/>
                      </a:lnTo>
                      <a:lnTo>
                        <a:pt x="109" y="554"/>
                      </a:lnTo>
                      <a:lnTo>
                        <a:pt x="106" y="550"/>
                      </a:lnTo>
                      <a:lnTo>
                        <a:pt x="106" y="542"/>
                      </a:lnTo>
                      <a:lnTo>
                        <a:pt x="104" y="538"/>
                      </a:lnTo>
                      <a:lnTo>
                        <a:pt x="99" y="533"/>
                      </a:lnTo>
                      <a:lnTo>
                        <a:pt x="90" y="531"/>
                      </a:lnTo>
                      <a:lnTo>
                        <a:pt x="87" y="528"/>
                      </a:lnTo>
                      <a:lnTo>
                        <a:pt x="90" y="526"/>
                      </a:lnTo>
                      <a:lnTo>
                        <a:pt x="97" y="521"/>
                      </a:lnTo>
                      <a:lnTo>
                        <a:pt x="104" y="521"/>
                      </a:lnTo>
                      <a:lnTo>
                        <a:pt x="109" y="519"/>
                      </a:lnTo>
                      <a:lnTo>
                        <a:pt x="111" y="521"/>
                      </a:lnTo>
                      <a:lnTo>
                        <a:pt x="113" y="526"/>
                      </a:lnTo>
                      <a:lnTo>
                        <a:pt x="113" y="528"/>
                      </a:lnTo>
                      <a:lnTo>
                        <a:pt x="109" y="531"/>
                      </a:lnTo>
                      <a:lnTo>
                        <a:pt x="111" y="533"/>
                      </a:lnTo>
                      <a:lnTo>
                        <a:pt x="116" y="535"/>
                      </a:lnTo>
                      <a:lnTo>
                        <a:pt x="121" y="538"/>
                      </a:lnTo>
                      <a:lnTo>
                        <a:pt x="123" y="535"/>
                      </a:lnTo>
                      <a:lnTo>
                        <a:pt x="125" y="531"/>
                      </a:lnTo>
                      <a:lnTo>
                        <a:pt x="125" y="526"/>
                      </a:lnTo>
                      <a:lnTo>
                        <a:pt x="125" y="521"/>
                      </a:lnTo>
                      <a:lnTo>
                        <a:pt x="130" y="519"/>
                      </a:lnTo>
                      <a:lnTo>
                        <a:pt x="128" y="505"/>
                      </a:lnTo>
                      <a:lnTo>
                        <a:pt x="128" y="497"/>
                      </a:lnTo>
                      <a:lnTo>
                        <a:pt x="130" y="490"/>
                      </a:lnTo>
                      <a:lnTo>
                        <a:pt x="132" y="486"/>
                      </a:lnTo>
                      <a:lnTo>
                        <a:pt x="137" y="483"/>
                      </a:lnTo>
                      <a:lnTo>
                        <a:pt x="142" y="481"/>
                      </a:lnTo>
                      <a:lnTo>
                        <a:pt x="147" y="476"/>
                      </a:lnTo>
                      <a:lnTo>
                        <a:pt x="161" y="452"/>
                      </a:lnTo>
                      <a:lnTo>
                        <a:pt x="163" y="443"/>
                      </a:lnTo>
                      <a:lnTo>
                        <a:pt x="161" y="443"/>
                      </a:lnTo>
                      <a:lnTo>
                        <a:pt x="158" y="450"/>
                      </a:lnTo>
                      <a:lnTo>
                        <a:pt x="154" y="455"/>
                      </a:lnTo>
                      <a:lnTo>
                        <a:pt x="149" y="460"/>
                      </a:lnTo>
                      <a:lnTo>
                        <a:pt x="144" y="462"/>
                      </a:lnTo>
                      <a:lnTo>
                        <a:pt x="139" y="460"/>
                      </a:lnTo>
                      <a:lnTo>
                        <a:pt x="135" y="452"/>
                      </a:lnTo>
                      <a:lnTo>
                        <a:pt x="132" y="445"/>
                      </a:lnTo>
                      <a:lnTo>
                        <a:pt x="130" y="438"/>
                      </a:lnTo>
                      <a:lnTo>
                        <a:pt x="123" y="450"/>
                      </a:lnTo>
                      <a:lnTo>
                        <a:pt x="123" y="455"/>
                      </a:lnTo>
                      <a:lnTo>
                        <a:pt x="125" y="460"/>
                      </a:lnTo>
                      <a:lnTo>
                        <a:pt x="118" y="469"/>
                      </a:lnTo>
                      <a:lnTo>
                        <a:pt x="113" y="471"/>
                      </a:lnTo>
                      <a:lnTo>
                        <a:pt x="109" y="467"/>
                      </a:lnTo>
                      <a:lnTo>
                        <a:pt x="111" y="462"/>
                      </a:lnTo>
                      <a:lnTo>
                        <a:pt x="106" y="464"/>
                      </a:lnTo>
                      <a:lnTo>
                        <a:pt x="97" y="471"/>
                      </a:lnTo>
                      <a:lnTo>
                        <a:pt x="99" y="476"/>
                      </a:lnTo>
                      <a:lnTo>
                        <a:pt x="95" y="478"/>
                      </a:lnTo>
                      <a:lnTo>
                        <a:pt x="85" y="481"/>
                      </a:lnTo>
                      <a:lnTo>
                        <a:pt x="83" y="483"/>
                      </a:lnTo>
                      <a:lnTo>
                        <a:pt x="80" y="493"/>
                      </a:lnTo>
                      <a:lnTo>
                        <a:pt x="78" y="493"/>
                      </a:lnTo>
                      <a:lnTo>
                        <a:pt x="73" y="495"/>
                      </a:lnTo>
                      <a:lnTo>
                        <a:pt x="69" y="500"/>
                      </a:lnTo>
                      <a:lnTo>
                        <a:pt x="66" y="495"/>
                      </a:lnTo>
                      <a:lnTo>
                        <a:pt x="66" y="486"/>
                      </a:lnTo>
                      <a:lnTo>
                        <a:pt x="64" y="478"/>
                      </a:lnTo>
                      <a:lnTo>
                        <a:pt x="57" y="476"/>
                      </a:lnTo>
                      <a:lnTo>
                        <a:pt x="54" y="471"/>
                      </a:lnTo>
                      <a:lnTo>
                        <a:pt x="57" y="460"/>
                      </a:lnTo>
                      <a:lnTo>
                        <a:pt x="61" y="450"/>
                      </a:lnTo>
                      <a:lnTo>
                        <a:pt x="66" y="443"/>
                      </a:lnTo>
                      <a:lnTo>
                        <a:pt x="66" y="438"/>
                      </a:lnTo>
                      <a:lnTo>
                        <a:pt x="69" y="431"/>
                      </a:lnTo>
                      <a:lnTo>
                        <a:pt x="71" y="422"/>
                      </a:lnTo>
                      <a:lnTo>
                        <a:pt x="76" y="417"/>
                      </a:lnTo>
                      <a:lnTo>
                        <a:pt x="78" y="415"/>
                      </a:lnTo>
                      <a:lnTo>
                        <a:pt x="80" y="412"/>
                      </a:lnTo>
                      <a:lnTo>
                        <a:pt x="85" y="410"/>
                      </a:lnTo>
                      <a:lnTo>
                        <a:pt x="85" y="410"/>
                      </a:lnTo>
                      <a:lnTo>
                        <a:pt x="95" y="405"/>
                      </a:lnTo>
                      <a:lnTo>
                        <a:pt x="104" y="396"/>
                      </a:lnTo>
                      <a:lnTo>
                        <a:pt x="109" y="391"/>
                      </a:lnTo>
                      <a:lnTo>
                        <a:pt x="116" y="391"/>
                      </a:lnTo>
                      <a:lnTo>
                        <a:pt x="118" y="389"/>
                      </a:lnTo>
                      <a:lnTo>
                        <a:pt x="121" y="381"/>
                      </a:lnTo>
                      <a:lnTo>
                        <a:pt x="121" y="374"/>
                      </a:lnTo>
                      <a:lnTo>
                        <a:pt x="116" y="370"/>
                      </a:lnTo>
                      <a:lnTo>
                        <a:pt x="113" y="379"/>
                      </a:lnTo>
                      <a:lnTo>
                        <a:pt x="106" y="386"/>
                      </a:lnTo>
                      <a:lnTo>
                        <a:pt x="99" y="389"/>
                      </a:lnTo>
                      <a:lnTo>
                        <a:pt x="92" y="389"/>
                      </a:lnTo>
                      <a:lnTo>
                        <a:pt x="76" y="384"/>
                      </a:lnTo>
                      <a:lnTo>
                        <a:pt x="71" y="384"/>
                      </a:lnTo>
                      <a:lnTo>
                        <a:pt x="71" y="391"/>
                      </a:lnTo>
                      <a:lnTo>
                        <a:pt x="61" y="398"/>
                      </a:lnTo>
                      <a:lnTo>
                        <a:pt x="59" y="400"/>
                      </a:lnTo>
                      <a:lnTo>
                        <a:pt x="52" y="398"/>
                      </a:lnTo>
                      <a:lnTo>
                        <a:pt x="50" y="393"/>
                      </a:lnTo>
                      <a:lnTo>
                        <a:pt x="47" y="389"/>
                      </a:lnTo>
                      <a:lnTo>
                        <a:pt x="47" y="381"/>
                      </a:lnTo>
                      <a:lnTo>
                        <a:pt x="45" y="374"/>
                      </a:lnTo>
                      <a:lnTo>
                        <a:pt x="47" y="374"/>
                      </a:lnTo>
                      <a:lnTo>
                        <a:pt x="52" y="372"/>
                      </a:lnTo>
                      <a:lnTo>
                        <a:pt x="54" y="370"/>
                      </a:lnTo>
                      <a:lnTo>
                        <a:pt x="57" y="367"/>
                      </a:lnTo>
                      <a:lnTo>
                        <a:pt x="54" y="360"/>
                      </a:lnTo>
                      <a:lnTo>
                        <a:pt x="50" y="358"/>
                      </a:lnTo>
                      <a:lnTo>
                        <a:pt x="45" y="355"/>
                      </a:lnTo>
                      <a:lnTo>
                        <a:pt x="45" y="351"/>
                      </a:lnTo>
                      <a:lnTo>
                        <a:pt x="42" y="346"/>
                      </a:lnTo>
                      <a:lnTo>
                        <a:pt x="42" y="344"/>
                      </a:lnTo>
                      <a:lnTo>
                        <a:pt x="45" y="341"/>
                      </a:lnTo>
                      <a:lnTo>
                        <a:pt x="47" y="339"/>
                      </a:lnTo>
                      <a:lnTo>
                        <a:pt x="47" y="336"/>
                      </a:lnTo>
                      <a:lnTo>
                        <a:pt x="50" y="332"/>
                      </a:lnTo>
                      <a:lnTo>
                        <a:pt x="50" y="329"/>
                      </a:lnTo>
                      <a:lnTo>
                        <a:pt x="47" y="327"/>
                      </a:lnTo>
                      <a:lnTo>
                        <a:pt x="42" y="327"/>
                      </a:lnTo>
                      <a:lnTo>
                        <a:pt x="40" y="325"/>
                      </a:lnTo>
                      <a:lnTo>
                        <a:pt x="35" y="315"/>
                      </a:lnTo>
                      <a:lnTo>
                        <a:pt x="31" y="313"/>
                      </a:lnTo>
                      <a:lnTo>
                        <a:pt x="31" y="315"/>
                      </a:lnTo>
                      <a:lnTo>
                        <a:pt x="33" y="320"/>
                      </a:lnTo>
                      <a:lnTo>
                        <a:pt x="31" y="322"/>
                      </a:lnTo>
                      <a:lnTo>
                        <a:pt x="28" y="325"/>
                      </a:lnTo>
                      <a:lnTo>
                        <a:pt x="26" y="322"/>
                      </a:lnTo>
                      <a:lnTo>
                        <a:pt x="26" y="318"/>
                      </a:lnTo>
                      <a:lnTo>
                        <a:pt x="21" y="318"/>
                      </a:lnTo>
                      <a:lnTo>
                        <a:pt x="19" y="318"/>
                      </a:lnTo>
                      <a:lnTo>
                        <a:pt x="16" y="320"/>
                      </a:lnTo>
                      <a:lnTo>
                        <a:pt x="12" y="325"/>
                      </a:lnTo>
                      <a:lnTo>
                        <a:pt x="9" y="332"/>
                      </a:lnTo>
                      <a:lnTo>
                        <a:pt x="7" y="336"/>
                      </a:lnTo>
                      <a:lnTo>
                        <a:pt x="5" y="334"/>
                      </a:lnTo>
                      <a:lnTo>
                        <a:pt x="2" y="325"/>
                      </a:lnTo>
                      <a:lnTo>
                        <a:pt x="0" y="322"/>
                      </a:lnTo>
                      <a:lnTo>
                        <a:pt x="0" y="320"/>
                      </a:lnTo>
                      <a:lnTo>
                        <a:pt x="2" y="315"/>
                      </a:lnTo>
                      <a:lnTo>
                        <a:pt x="12" y="299"/>
                      </a:lnTo>
                      <a:lnTo>
                        <a:pt x="12" y="296"/>
                      </a:lnTo>
                      <a:lnTo>
                        <a:pt x="14" y="291"/>
                      </a:lnTo>
                      <a:lnTo>
                        <a:pt x="14" y="289"/>
                      </a:lnTo>
                      <a:lnTo>
                        <a:pt x="16" y="287"/>
                      </a:lnTo>
                      <a:lnTo>
                        <a:pt x="16" y="282"/>
                      </a:lnTo>
                      <a:lnTo>
                        <a:pt x="16" y="280"/>
                      </a:lnTo>
                      <a:lnTo>
                        <a:pt x="12" y="277"/>
                      </a:lnTo>
                      <a:lnTo>
                        <a:pt x="12" y="265"/>
                      </a:lnTo>
                      <a:lnTo>
                        <a:pt x="14" y="263"/>
                      </a:lnTo>
                      <a:lnTo>
                        <a:pt x="16" y="263"/>
                      </a:lnTo>
                      <a:lnTo>
                        <a:pt x="21" y="261"/>
                      </a:lnTo>
                      <a:lnTo>
                        <a:pt x="24" y="254"/>
                      </a:lnTo>
                      <a:lnTo>
                        <a:pt x="26" y="249"/>
                      </a:lnTo>
                      <a:lnTo>
                        <a:pt x="31" y="246"/>
                      </a:lnTo>
                      <a:lnTo>
                        <a:pt x="33" y="242"/>
                      </a:lnTo>
                      <a:lnTo>
                        <a:pt x="35" y="246"/>
                      </a:lnTo>
                      <a:lnTo>
                        <a:pt x="40" y="249"/>
                      </a:lnTo>
                      <a:lnTo>
                        <a:pt x="45" y="249"/>
                      </a:lnTo>
                      <a:lnTo>
                        <a:pt x="50" y="244"/>
                      </a:lnTo>
                      <a:lnTo>
                        <a:pt x="52" y="242"/>
                      </a:lnTo>
                      <a:lnTo>
                        <a:pt x="52" y="242"/>
                      </a:lnTo>
                      <a:lnTo>
                        <a:pt x="54" y="239"/>
                      </a:lnTo>
                      <a:lnTo>
                        <a:pt x="57" y="237"/>
                      </a:lnTo>
                      <a:lnTo>
                        <a:pt x="59" y="235"/>
                      </a:lnTo>
                      <a:lnTo>
                        <a:pt x="61" y="235"/>
                      </a:lnTo>
                      <a:lnTo>
                        <a:pt x="69" y="235"/>
                      </a:lnTo>
                      <a:lnTo>
                        <a:pt x="69" y="232"/>
                      </a:lnTo>
                      <a:lnTo>
                        <a:pt x="61" y="235"/>
                      </a:lnTo>
                      <a:lnTo>
                        <a:pt x="54" y="235"/>
                      </a:lnTo>
                      <a:lnTo>
                        <a:pt x="50" y="235"/>
                      </a:lnTo>
                      <a:lnTo>
                        <a:pt x="52" y="230"/>
                      </a:lnTo>
                      <a:lnTo>
                        <a:pt x="40" y="235"/>
                      </a:lnTo>
                      <a:lnTo>
                        <a:pt x="35" y="232"/>
                      </a:lnTo>
                      <a:lnTo>
                        <a:pt x="35" y="225"/>
                      </a:lnTo>
                      <a:lnTo>
                        <a:pt x="50" y="213"/>
                      </a:lnTo>
                      <a:lnTo>
                        <a:pt x="61" y="209"/>
                      </a:lnTo>
                      <a:lnTo>
                        <a:pt x="71" y="216"/>
                      </a:lnTo>
                      <a:lnTo>
                        <a:pt x="78" y="216"/>
                      </a:lnTo>
                      <a:lnTo>
                        <a:pt x="83" y="216"/>
                      </a:lnTo>
                      <a:lnTo>
                        <a:pt x="87" y="213"/>
                      </a:lnTo>
                      <a:lnTo>
                        <a:pt x="92" y="211"/>
                      </a:lnTo>
                      <a:lnTo>
                        <a:pt x="97" y="206"/>
                      </a:lnTo>
                      <a:lnTo>
                        <a:pt x="99" y="201"/>
                      </a:lnTo>
                      <a:lnTo>
                        <a:pt x="102" y="194"/>
                      </a:lnTo>
                      <a:lnTo>
                        <a:pt x="104" y="194"/>
                      </a:lnTo>
                      <a:lnTo>
                        <a:pt x="109" y="201"/>
                      </a:lnTo>
                      <a:lnTo>
                        <a:pt x="118" y="201"/>
                      </a:lnTo>
                      <a:lnTo>
                        <a:pt x="125" y="199"/>
                      </a:lnTo>
                      <a:lnTo>
                        <a:pt x="132" y="194"/>
                      </a:lnTo>
                      <a:lnTo>
                        <a:pt x="125" y="194"/>
                      </a:lnTo>
                      <a:lnTo>
                        <a:pt x="123" y="192"/>
                      </a:lnTo>
                      <a:lnTo>
                        <a:pt x="118" y="183"/>
                      </a:lnTo>
                      <a:lnTo>
                        <a:pt x="116" y="183"/>
                      </a:lnTo>
                      <a:lnTo>
                        <a:pt x="113" y="180"/>
                      </a:lnTo>
                      <a:lnTo>
                        <a:pt x="111" y="175"/>
                      </a:lnTo>
                      <a:lnTo>
                        <a:pt x="113" y="175"/>
                      </a:lnTo>
                      <a:lnTo>
                        <a:pt x="116" y="175"/>
                      </a:lnTo>
                      <a:lnTo>
                        <a:pt x="130" y="171"/>
                      </a:lnTo>
                      <a:lnTo>
                        <a:pt x="144" y="164"/>
                      </a:lnTo>
                      <a:lnTo>
                        <a:pt x="154" y="161"/>
                      </a:lnTo>
                      <a:lnTo>
                        <a:pt x="156" y="159"/>
                      </a:lnTo>
                      <a:lnTo>
                        <a:pt x="158" y="159"/>
                      </a:lnTo>
                      <a:lnTo>
                        <a:pt x="163" y="157"/>
                      </a:lnTo>
                      <a:lnTo>
                        <a:pt x="166" y="159"/>
                      </a:lnTo>
                      <a:lnTo>
                        <a:pt x="175" y="171"/>
                      </a:lnTo>
                      <a:lnTo>
                        <a:pt x="180" y="173"/>
                      </a:lnTo>
                      <a:lnTo>
                        <a:pt x="184" y="175"/>
                      </a:lnTo>
                      <a:lnTo>
                        <a:pt x="196" y="180"/>
                      </a:lnTo>
                      <a:lnTo>
                        <a:pt x="201" y="183"/>
                      </a:lnTo>
                      <a:lnTo>
                        <a:pt x="210" y="180"/>
                      </a:lnTo>
                      <a:lnTo>
                        <a:pt x="222" y="175"/>
                      </a:lnTo>
                      <a:lnTo>
                        <a:pt x="234" y="173"/>
                      </a:lnTo>
                      <a:lnTo>
                        <a:pt x="244" y="178"/>
                      </a:lnTo>
                      <a:lnTo>
                        <a:pt x="263" y="173"/>
                      </a:lnTo>
                      <a:lnTo>
                        <a:pt x="265" y="171"/>
                      </a:lnTo>
                      <a:lnTo>
                        <a:pt x="265" y="166"/>
                      </a:lnTo>
                      <a:lnTo>
                        <a:pt x="270" y="164"/>
                      </a:lnTo>
                      <a:lnTo>
                        <a:pt x="272" y="161"/>
                      </a:lnTo>
                      <a:lnTo>
                        <a:pt x="279" y="161"/>
                      </a:lnTo>
                      <a:lnTo>
                        <a:pt x="279" y="159"/>
                      </a:lnTo>
                      <a:lnTo>
                        <a:pt x="281" y="157"/>
                      </a:lnTo>
                      <a:lnTo>
                        <a:pt x="281" y="157"/>
                      </a:lnTo>
                      <a:lnTo>
                        <a:pt x="300" y="152"/>
                      </a:lnTo>
                      <a:lnTo>
                        <a:pt x="300" y="159"/>
                      </a:lnTo>
                      <a:lnTo>
                        <a:pt x="303" y="164"/>
                      </a:lnTo>
                      <a:lnTo>
                        <a:pt x="310" y="171"/>
                      </a:lnTo>
                      <a:lnTo>
                        <a:pt x="312" y="166"/>
                      </a:lnTo>
                      <a:lnTo>
                        <a:pt x="315" y="161"/>
                      </a:lnTo>
                      <a:lnTo>
                        <a:pt x="315" y="152"/>
                      </a:lnTo>
                      <a:lnTo>
                        <a:pt x="319" y="147"/>
                      </a:lnTo>
                      <a:lnTo>
                        <a:pt x="324" y="147"/>
                      </a:lnTo>
                      <a:lnTo>
                        <a:pt x="333" y="154"/>
                      </a:lnTo>
                      <a:lnTo>
                        <a:pt x="338" y="157"/>
                      </a:lnTo>
                      <a:lnTo>
                        <a:pt x="338" y="161"/>
                      </a:lnTo>
                      <a:lnTo>
                        <a:pt x="338" y="166"/>
                      </a:lnTo>
                      <a:lnTo>
                        <a:pt x="341" y="171"/>
                      </a:lnTo>
                      <a:lnTo>
                        <a:pt x="348" y="178"/>
                      </a:lnTo>
                      <a:lnTo>
                        <a:pt x="350" y="183"/>
                      </a:lnTo>
                      <a:lnTo>
                        <a:pt x="352" y="190"/>
                      </a:lnTo>
                      <a:lnTo>
                        <a:pt x="355" y="183"/>
                      </a:lnTo>
                      <a:lnTo>
                        <a:pt x="355" y="175"/>
                      </a:lnTo>
                      <a:lnTo>
                        <a:pt x="355" y="164"/>
                      </a:lnTo>
                      <a:lnTo>
                        <a:pt x="355" y="157"/>
                      </a:lnTo>
                      <a:lnTo>
                        <a:pt x="357" y="152"/>
                      </a:lnTo>
                      <a:lnTo>
                        <a:pt x="360" y="149"/>
                      </a:lnTo>
                      <a:lnTo>
                        <a:pt x="367" y="147"/>
                      </a:lnTo>
                      <a:lnTo>
                        <a:pt x="362" y="142"/>
                      </a:lnTo>
                      <a:lnTo>
                        <a:pt x="355" y="142"/>
                      </a:lnTo>
                      <a:lnTo>
                        <a:pt x="345" y="142"/>
                      </a:lnTo>
                      <a:lnTo>
                        <a:pt x="341" y="140"/>
                      </a:lnTo>
                      <a:lnTo>
                        <a:pt x="333" y="130"/>
                      </a:lnTo>
                      <a:lnTo>
                        <a:pt x="329" y="128"/>
                      </a:lnTo>
                      <a:lnTo>
                        <a:pt x="333" y="123"/>
                      </a:lnTo>
                      <a:lnTo>
                        <a:pt x="367" y="123"/>
                      </a:lnTo>
                      <a:lnTo>
                        <a:pt x="369" y="123"/>
                      </a:lnTo>
                      <a:lnTo>
                        <a:pt x="371" y="121"/>
                      </a:lnTo>
                      <a:lnTo>
                        <a:pt x="371" y="119"/>
                      </a:lnTo>
                      <a:lnTo>
                        <a:pt x="371" y="114"/>
                      </a:lnTo>
                      <a:lnTo>
                        <a:pt x="371" y="114"/>
                      </a:lnTo>
                      <a:lnTo>
                        <a:pt x="362" y="116"/>
                      </a:lnTo>
                      <a:lnTo>
                        <a:pt x="343" y="119"/>
                      </a:lnTo>
                      <a:lnTo>
                        <a:pt x="345" y="116"/>
                      </a:lnTo>
                      <a:lnTo>
                        <a:pt x="345" y="116"/>
                      </a:lnTo>
                      <a:lnTo>
                        <a:pt x="348" y="116"/>
                      </a:lnTo>
                      <a:lnTo>
                        <a:pt x="348" y="114"/>
                      </a:lnTo>
                      <a:lnTo>
                        <a:pt x="345" y="112"/>
                      </a:lnTo>
                      <a:lnTo>
                        <a:pt x="341" y="116"/>
                      </a:lnTo>
                      <a:lnTo>
                        <a:pt x="333" y="119"/>
                      </a:lnTo>
                      <a:lnTo>
                        <a:pt x="319" y="119"/>
                      </a:lnTo>
                      <a:lnTo>
                        <a:pt x="324" y="112"/>
                      </a:lnTo>
                      <a:lnTo>
                        <a:pt x="326" y="102"/>
                      </a:lnTo>
                      <a:lnTo>
                        <a:pt x="329" y="97"/>
                      </a:lnTo>
                      <a:lnTo>
                        <a:pt x="331" y="100"/>
                      </a:lnTo>
                      <a:lnTo>
                        <a:pt x="336" y="93"/>
                      </a:lnTo>
                      <a:lnTo>
                        <a:pt x="333" y="90"/>
                      </a:lnTo>
                      <a:lnTo>
                        <a:pt x="331" y="88"/>
                      </a:lnTo>
                      <a:lnTo>
                        <a:pt x="331" y="83"/>
                      </a:lnTo>
                      <a:lnTo>
                        <a:pt x="331" y="78"/>
                      </a:lnTo>
                      <a:lnTo>
                        <a:pt x="331" y="78"/>
                      </a:lnTo>
                      <a:lnTo>
                        <a:pt x="338" y="81"/>
                      </a:lnTo>
                      <a:lnTo>
                        <a:pt x="338" y="78"/>
                      </a:lnTo>
                      <a:lnTo>
                        <a:pt x="348" y="81"/>
                      </a:lnTo>
                      <a:lnTo>
                        <a:pt x="355" y="76"/>
                      </a:lnTo>
                      <a:lnTo>
                        <a:pt x="404" y="48"/>
                      </a:lnTo>
                      <a:lnTo>
                        <a:pt x="404" y="52"/>
                      </a:lnTo>
                      <a:lnTo>
                        <a:pt x="407" y="55"/>
                      </a:lnTo>
                      <a:lnTo>
                        <a:pt x="409" y="55"/>
                      </a:lnTo>
                      <a:lnTo>
                        <a:pt x="414" y="55"/>
                      </a:lnTo>
                      <a:lnTo>
                        <a:pt x="412" y="55"/>
                      </a:lnTo>
                      <a:lnTo>
                        <a:pt x="409" y="55"/>
                      </a:lnTo>
                      <a:lnTo>
                        <a:pt x="409" y="50"/>
                      </a:lnTo>
                      <a:lnTo>
                        <a:pt x="412" y="50"/>
                      </a:lnTo>
                      <a:lnTo>
                        <a:pt x="414" y="50"/>
                      </a:lnTo>
                      <a:lnTo>
                        <a:pt x="414" y="48"/>
                      </a:lnTo>
                      <a:lnTo>
                        <a:pt x="409" y="43"/>
                      </a:lnTo>
                      <a:lnTo>
                        <a:pt x="409" y="38"/>
                      </a:lnTo>
                      <a:lnTo>
                        <a:pt x="412" y="33"/>
                      </a:lnTo>
                      <a:lnTo>
                        <a:pt x="412" y="29"/>
                      </a:lnTo>
                      <a:lnTo>
                        <a:pt x="414" y="26"/>
                      </a:lnTo>
                      <a:lnTo>
                        <a:pt x="419" y="24"/>
                      </a:lnTo>
                      <a:lnTo>
                        <a:pt x="428" y="26"/>
                      </a:lnTo>
                      <a:lnTo>
                        <a:pt x="438" y="24"/>
                      </a:lnTo>
                      <a:lnTo>
                        <a:pt x="447" y="19"/>
                      </a:lnTo>
                      <a:lnTo>
                        <a:pt x="457" y="14"/>
                      </a:lnTo>
                      <a:lnTo>
                        <a:pt x="464" y="5"/>
                      </a:lnTo>
                      <a:lnTo>
                        <a:pt x="471" y="7"/>
                      </a:lnTo>
                      <a:lnTo>
                        <a:pt x="473" y="14"/>
                      </a:lnTo>
                      <a:lnTo>
                        <a:pt x="475" y="22"/>
                      </a:lnTo>
                      <a:lnTo>
                        <a:pt x="480" y="29"/>
                      </a:lnTo>
                      <a:lnTo>
                        <a:pt x="480" y="31"/>
                      </a:lnTo>
                      <a:lnTo>
                        <a:pt x="478" y="29"/>
                      </a:lnTo>
                      <a:lnTo>
                        <a:pt x="475" y="29"/>
                      </a:lnTo>
                      <a:lnTo>
                        <a:pt x="473" y="29"/>
                      </a:lnTo>
                      <a:lnTo>
                        <a:pt x="471" y="31"/>
                      </a:lnTo>
                      <a:lnTo>
                        <a:pt x="468" y="36"/>
                      </a:lnTo>
                      <a:lnTo>
                        <a:pt x="468" y="38"/>
                      </a:lnTo>
                      <a:lnTo>
                        <a:pt x="471" y="43"/>
                      </a:lnTo>
                      <a:lnTo>
                        <a:pt x="466" y="43"/>
                      </a:lnTo>
                      <a:lnTo>
                        <a:pt x="466" y="43"/>
                      </a:lnTo>
                      <a:lnTo>
                        <a:pt x="464" y="40"/>
                      </a:lnTo>
                      <a:lnTo>
                        <a:pt x="461" y="43"/>
                      </a:lnTo>
                      <a:lnTo>
                        <a:pt x="461" y="43"/>
                      </a:lnTo>
                      <a:lnTo>
                        <a:pt x="459" y="43"/>
                      </a:lnTo>
                      <a:lnTo>
                        <a:pt x="459" y="48"/>
                      </a:lnTo>
                      <a:lnTo>
                        <a:pt x="473" y="50"/>
                      </a:lnTo>
                      <a:lnTo>
                        <a:pt x="478" y="45"/>
                      </a:lnTo>
                      <a:lnTo>
                        <a:pt x="473" y="36"/>
                      </a:lnTo>
                      <a:lnTo>
                        <a:pt x="475" y="33"/>
                      </a:lnTo>
                      <a:lnTo>
                        <a:pt x="480" y="33"/>
                      </a:lnTo>
                      <a:lnTo>
                        <a:pt x="487" y="38"/>
                      </a:lnTo>
                      <a:lnTo>
                        <a:pt x="487" y="36"/>
                      </a:lnTo>
                      <a:lnTo>
                        <a:pt x="487" y="33"/>
                      </a:lnTo>
                      <a:lnTo>
                        <a:pt x="485" y="31"/>
                      </a:lnTo>
                      <a:lnTo>
                        <a:pt x="490" y="26"/>
                      </a:lnTo>
                      <a:lnTo>
                        <a:pt x="497" y="24"/>
                      </a:lnTo>
                      <a:lnTo>
                        <a:pt x="504" y="19"/>
                      </a:lnTo>
                      <a:lnTo>
                        <a:pt x="516" y="17"/>
                      </a:lnTo>
                      <a:lnTo>
                        <a:pt x="523" y="14"/>
                      </a:lnTo>
                      <a:lnTo>
                        <a:pt x="527" y="7"/>
                      </a:lnTo>
                      <a:lnTo>
                        <a:pt x="530" y="3"/>
                      </a:lnTo>
                      <a:lnTo>
                        <a:pt x="532" y="0"/>
                      </a:lnTo>
                      <a:lnTo>
                        <a:pt x="535" y="3"/>
                      </a:lnTo>
                      <a:lnTo>
                        <a:pt x="537" y="5"/>
                      </a:lnTo>
                      <a:lnTo>
                        <a:pt x="537" y="10"/>
                      </a:lnTo>
                      <a:lnTo>
                        <a:pt x="535" y="12"/>
                      </a:lnTo>
                      <a:lnTo>
                        <a:pt x="527" y="22"/>
                      </a:lnTo>
                      <a:lnTo>
                        <a:pt x="525" y="26"/>
                      </a:lnTo>
                      <a:lnTo>
                        <a:pt x="527" y="29"/>
                      </a:lnTo>
                      <a:lnTo>
                        <a:pt x="530" y="29"/>
                      </a:lnTo>
                      <a:lnTo>
                        <a:pt x="532" y="29"/>
                      </a:lnTo>
                      <a:lnTo>
                        <a:pt x="532" y="26"/>
                      </a:lnTo>
                      <a:lnTo>
                        <a:pt x="532" y="24"/>
                      </a:lnTo>
                      <a:lnTo>
                        <a:pt x="535" y="22"/>
                      </a:lnTo>
                      <a:lnTo>
                        <a:pt x="537" y="22"/>
                      </a:lnTo>
                      <a:lnTo>
                        <a:pt x="539" y="22"/>
                      </a:lnTo>
                      <a:lnTo>
                        <a:pt x="544" y="19"/>
                      </a:lnTo>
                      <a:lnTo>
                        <a:pt x="544" y="26"/>
                      </a:lnTo>
                      <a:lnTo>
                        <a:pt x="551" y="40"/>
                      </a:lnTo>
                      <a:lnTo>
                        <a:pt x="549" y="48"/>
                      </a:lnTo>
                      <a:lnTo>
                        <a:pt x="551" y="48"/>
                      </a:lnTo>
                      <a:lnTo>
                        <a:pt x="556" y="43"/>
                      </a:lnTo>
                      <a:lnTo>
                        <a:pt x="558" y="36"/>
                      </a:lnTo>
                      <a:lnTo>
                        <a:pt x="563" y="38"/>
                      </a:lnTo>
                      <a:lnTo>
                        <a:pt x="565" y="36"/>
                      </a:lnTo>
                      <a:lnTo>
                        <a:pt x="570" y="33"/>
                      </a:lnTo>
                      <a:lnTo>
                        <a:pt x="572" y="31"/>
                      </a:lnTo>
                      <a:lnTo>
                        <a:pt x="587" y="33"/>
                      </a:lnTo>
                      <a:lnTo>
                        <a:pt x="589" y="36"/>
                      </a:lnTo>
                      <a:lnTo>
                        <a:pt x="613" y="52"/>
                      </a:lnTo>
                      <a:lnTo>
                        <a:pt x="624" y="64"/>
                      </a:lnTo>
                      <a:lnTo>
                        <a:pt x="641" y="93"/>
                      </a:lnTo>
                      <a:lnTo>
                        <a:pt x="655" y="100"/>
                      </a:lnTo>
                      <a:lnTo>
                        <a:pt x="655" y="102"/>
                      </a:lnTo>
                      <a:lnTo>
                        <a:pt x="653" y="104"/>
                      </a:lnTo>
                      <a:lnTo>
                        <a:pt x="653" y="104"/>
                      </a:lnTo>
                      <a:lnTo>
                        <a:pt x="651" y="107"/>
                      </a:lnTo>
                      <a:lnTo>
                        <a:pt x="651" y="109"/>
                      </a:lnTo>
                      <a:lnTo>
                        <a:pt x="655" y="112"/>
                      </a:lnTo>
                      <a:lnTo>
                        <a:pt x="658" y="112"/>
                      </a:lnTo>
                      <a:lnTo>
                        <a:pt x="660" y="109"/>
                      </a:lnTo>
                      <a:lnTo>
                        <a:pt x="662" y="107"/>
                      </a:lnTo>
                      <a:lnTo>
                        <a:pt x="667" y="107"/>
                      </a:lnTo>
                      <a:lnTo>
                        <a:pt x="674" y="109"/>
                      </a:lnTo>
                      <a:lnTo>
                        <a:pt x="686" y="114"/>
                      </a:lnTo>
                      <a:lnTo>
                        <a:pt x="705" y="114"/>
                      </a:lnTo>
                      <a:lnTo>
                        <a:pt x="710" y="112"/>
                      </a:lnTo>
                      <a:lnTo>
                        <a:pt x="714" y="114"/>
                      </a:lnTo>
                      <a:lnTo>
                        <a:pt x="719" y="116"/>
                      </a:lnTo>
                      <a:lnTo>
                        <a:pt x="724" y="119"/>
                      </a:lnTo>
                      <a:lnTo>
                        <a:pt x="724" y="128"/>
                      </a:lnTo>
                      <a:lnTo>
                        <a:pt x="721" y="133"/>
                      </a:lnTo>
                      <a:lnTo>
                        <a:pt x="717" y="138"/>
                      </a:lnTo>
                      <a:lnTo>
                        <a:pt x="714" y="142"/>
                      </a:lnTo>
                      <a:lnTo>
                        <a:pt x="717" y="149"/>
                      </a:lnTo>
                      <a:lnTo>
                        <a:pt x="717" y="149"/>
                      </a:lnTo>
                      <a:lnTo>
                        <a:pt x="717" y="154"/>
                      </a:lnTo>
                      <a:lnTo>
                        <a:pt x="714" y="159"/>
                      </a:lnTo>
                      <a:lnTo>
                        <a:pt x="714" y="159"/>
                      </a:lnTo>
                      <a:lnTo>
                        <a:pt x="705" y="166"/>
                      </a:lnTo>
                      <a:lnTo>
                        <a:pt x="700" y="173"/>
                      </a:lnTo>
                      <a:lnTo>
                        <a:pt x="695" y="175"/>
                      </a:lnTo>
                      <a:lnTo>
                        <a:pt x="693" y="178"/>
                      </a:lnTo>
                      <a:lnTo>
                        <a:pt x="691" y="178"/>
                      </a:lnTo>
                      <a:lnTo>
                        <a:pt x="688" y="178"/>
                      </a:lnTo>
                      <a:lnTo>
                        <a:pt x="686" y="175"/>
                      </a:lnTo>
                      <a:lnTo>
                        <a:pt x="681" y="175"/>
                      </a:lnTo>
                      <a:lnTo>
                        <a:pt x="679" y="175"/>
                      </a:lnTo>
                      <a:lnTo>
                        <a:pt x="677" y="178"/>
                      </a:lnTo>
                      <a:lnTo>
                        <a:pt x="677" y="180"/>
                      </a:lnTo>
                      <a:lnTo>
                        <a:pt x="674" y="190"/>
                      </a:lnTo>
                      <a:lnTo>
                        <a:pt x="674" y="192"/>
                      </a:lnTo>
                      <a:lnTo>
                        <a:pt x="674" y="194"/>
                      </a:lnTo>
                      <a:lnTo>
                        <a:pt x="679" y="197"/>
                      </a:lnTo>
                      <a:lnTo>
                        <a:pt x="684" y="197"/>
                      </a:lnTo>
                      <a:lnTo>
                        <a:pt x="686" y="199"/>
                      </a:lnTo>
                      <a:lnTo>
                        <a:pt x="686" y="201"/>
                      </a:lnTo>
                      <a:lnTo>
                        <a:pt x="686" y="204"/>
                      </a:lnTo>
                      <a:lnTo>
                        <a:pt x="686" y="209"/>
                      </a:lnTo>
                      <a:lnTo>
                        <a:pt x="686" y="211"/>
                      </a:lnTo>
                      <a:lnTo>
                        <a:pt x="686" y="216"/>
                      </a:lnTo>
                      <a:lnTo>
                        <a:pt x="688" y="220"/>
                      </a:lnTo>
                      <a:lnTo>
                        <a:pt x="691" y="225"/>
                      </a:lnTo>
                      <a:lnTo>
                        <a:pt x="695" y="230"/>
                      </a:lnTo>
                      <a:lnTo>
                        <a:pt x="698" y="230"/>
                      </a:lnTo>
                      <a:lnTo>
                        <a:pt x="700" y="232"/>
                      </a:lnTo>
                      <a:lnTo>
                        <a:pt x="700" y="235"/>
                      </a:lnTo>
                      <a:lnTo>
                        <a:pt x="703" y="254"/>
                      </a:lnTo>
                      <a:lnTo>
                        <a:pt x="705" y="258"/>
                      </a:lnTo>
                      <a:lnTo>
                        <a:pt x="705" y="261"/>
                      </a:lnTo>
                      <a:lnTo>
                        <a:pt x="707" y="263"/>
                      </a:lnTo>
                      <a:lnTo>
                        <a:pt x="714" y="270"/>
                      </a:lnTo>
                      <a:lnTo>
                        <a:pt x="717" y="270"/>
                      </a:lnTo>
                      <a:lnTo>
                        <a:pt x="719" y="270"/>
                      </a:lnTo>
                      <a:lnTo>
                        <a:pt x="721" y="275"/>
                      </a:lnTo>
                      <a:lnTo>
                        <a:pt x="726" y="277"/>
                      </a:lnTo>
                      <a:lnTo>
                        <a:pt x="729" y="280"/>
                      </a:lnTo>
                      <a:lnTo>
                        <a:pt x="731" y="282"/>
                      </a:lnTo>
                      <a:lnTo>
                        <a:pt x="731" y="284"/>
                      </a:lnTo>
                      <a:lnTo>
                        <a:pt x="729" y="287"/>
                      </a:lnTo>
                      <a:lnTo>
                        <a:pt x="726" y="291"/>
                      </a:lnTo>
                      <a:lnTo>
                        <a:pt x="726" y="296"/>
                      </a:lnTo>
                      <a:lnTo>
                        <a:pt x="726" y="299"/>
                      </a:lnTo>
                      <a:lnTo>
                        <a:pt x="729" y="303"/>
                      </a:lnTo>
                      <a:lnTo>
                        <a:pt x="731" y="306"/>
                      </a:lnTo>
                      <a:lnTo>
                        <a:pt x="733" y="308"/>
                      </a:lnTo>
                      <a:lnTo>
                        <a:pt x="736" y="308"/>
                      </a:lnTo>
                      <a:lnTo>
                        <a:pt x="740" y="306"/>
                      </a:lnTo>
                      <a:lnTo>
                        <a:pt x="747" y="303"/>
                      </a:lnTo>
                      <a:lnTo>
                        <a:pt x="750" y="303"/>
                      </a:lnTo>
                      <a:lnTo>
                        <a:pt x="752" y="301"/>
                      </a:lnTo>
                      <a:lnTo>
                        <a:pt x="755" y="299"/>
                      </a:lnTo>
                      <a:lnTo>
                        <a:pt x="755" y="296"/>
                      </a:lnTo>
                      <a:lnTo>
                        <a:pt x="757" y="294"/>
                      </a:lnTo>
                      <a:lnTo>
                        <a:pt x="757" y="291"/>
                      </a:lnTo>
                      <a:lnTo>
                        <a:pt x="759" y="291"/>
                      </a:lnTo>
                      <a:lnTo>
                        <a:pt x="762" y="294"/>
                      </a:lnTo>
                      <a:lnTo>
                        <a:pt x="766" y="299"/>
                      </a:lnTo>
                      <a:lnTo>
                        <a:pt x="769" y="308"/>
                      </a:lnTo>
                      <a:lnTo>
                        <a:pt x="771" y="313"/>
                      </a:lnTo>
                      <a:lnTo>
                        <a:pt x="769" y="318"/>
                      </a:lnTo>
                      <a:lnTo>
                        <a:pt x="757" y="327"/>
                      </a:lnTo>
                      <a:lnTo>
                        <a:pt x="755" y="327"/>
                      </a:lnTo>
                      <a:lnTo>
                        <a:pt x="743" y="332"/>
                      </a:lnTo>
                      <a:lnTo>
                        <a:pt x="740" y="332"/>
                      </a:lnTo>
                      <a:lnTo>
                        <a:pt x="736" y="329"/>
                      </a:lnTo>
                      <a:lnTo>
                        <a:pt x="733" y="332"/>
                      </a:lnTo>
                      <a:lnTo>
                        <a:pt x="733" y="332"/>
                      </a:lnTo>
                      <a:lnTo>
                        <a:pt x="731" y="334"/>
                      </a:lnTo>
                      <a:lnTo>
                        <a:pt x="731" y="336"/>
                      </a:lnTo>
                      <a:lnTo>
                        <a:pt x="729" y="339"/>
                      </a:lnTo>
                      <a:lnTo>
                        <a:pt x="726" y="344"/>
                      </a:lnTo>
                      <a:lnTo>
                        <a:pt x="726" y="346"/>
                      </a:lnTo>
                      <a:lnTo>
                        <a:pt x="724" y="348"/>
                      </a:lnTo>
                      <a:lnTo>
                        <a:pt x="721" y="348"/>
                      </a:lnTo>
                      <a:lnTo>
                        <a:pt x="719" y="351"/>
                      </a:lnTo>
                      <a:lnTo>
                        <a:pt x="717" y="355"/>
                      </a:lnTo>
                      <a:lnTo>
                        <a:pt x="719" y="360"/>
                      </a:lnTo>
                      <a:lnTo>
                        <a:pt x="719" y="365"/>
                      </a:lnTo>
                      <a:lnTo>
                        <a:pt x="724" y="367"/>
                      </a:lnTo>
                      <a:lnTo>
                        <a:pt x="724" y="365"/>
                      </a:lnTo>
                      <a:lnTo>
                        <a:pt x="726" y="365"/>
                      </a:lnTo>
                      <a:lnTo>
                        <a:pt x="726" y="365"/>
                      </a:lnTo>
                      <a:lnTo>
                        <a:pt x="726" y="362"/>
                      </a:lnTo>
                      <a:lnTo>
                        <a:pt x="726" y="362"/>
                      </a:lnTo>
                      <a:lnTo>
                        <a:pt x="729" y="353"/>
                      </a:lnTo>
                      <a:lnTo>
                        <a:pt x="729" y="353"/>
                      </a:lnTo>
                      <a:lnTo>
                        <a:pt x="731" y="353"/>
                      </a:lnTo>
                      <a:lnTo>
                        <a:pt x="736" y="365"/>
                      </a:lnTo>
                      <a:lnTo>
                        <a:pt x="738" y="365"/>
                      </a:lnTo>
                      <a:lnTo>
                        <a:pt x="740" y="367"/>
                      </a:lnTo>
                      <a:lnTo>
                        <a:pt x="743" y="370"/>
                      </a:lnTo>
                      <a:lnTo>
                        <a:pt x="745" y="370"/>
                      </a:lnTo>
                      <a:lnTo>
                        <a:pt x="750" y="370"/>
                      </a:lnTo>
                      <a:lnTo>
                        <a:pt x="752" y="372"/>
                      </a:lnTo>
                      <a:lnTo>
                        <a:pt x="759" y="379"/>
                      </a:lnTo>
                      <a:lnTo>
                        <a:pt x="762" y="384"/>
                      </a:lnTo>
                      <a:lnTo>
                        <a:pt x="762" y="389"/>
                      </a:lnTo>
                      <a:lnTo>
                        <a:pt x="764" y="403"/>
                      </a:lnTo>
                      <a:lnTo>
                        <a:pt x="759" y="407"/>
                      </a:lnTo>
                      <a:lnTo>
                        <a:pt x="759" y="412"/>
                      </a:lnTo>
                      <a:lnTo>
                        <a:pt x="757" y="415"/>
                      </a:lnTo>
                      <a:lnTo>
                        <a:pt x="752" y="419"/>
                      </a:lnTo>
                      <a:lnTo>
                        <a:pt x="750" y="426"/>
                      </a:lnTo>
                      <a:lnTo>
                        <a:pt x="752" y="436"/>
                      </a:lnTo>
                      <a:lnTo>
                        <a:pt x="752" y="441"/>
                      </a:lnTo>
                      <a:lnTo>
                        <a:pt x="750" y="445"/>
                      </a:lnTo>
                      <a:lnTo>
                        <a:pt x="747" y="448"/>
                      </a:lnTo>
                      <a:lnTo>
                        <a:pt x="738" y="460"/>
                      </a:lnTo>
                      <a:lnTo>
                        <a:pt x="729" y="469"/>
                      </a:lnTo>
                      <a:lnTo>
                        <a:pt x="726" y="471"/>
                      </a:lnTo>
                      <a:lnTo>
                        <a:pt x="724" y="471"/>
                      </a:lnTo>
                      <a:lnTo>
                        <a:pt x="719" y="471"/>
                      </a:lnTo>
                      <a:lnTo>
                        <a:pt x="717" y="471"/>
                      </a:lnTo>
                      <a:lnTo>
                        <a:pt x="714" y="471"/>
                      </a:lnTo>
                      <a:lnTo>
                        <a:pt x="707" y="478"/>
                      </a:lnTo>
                      <a:lnTo>
                        <a:pt x="698" y="481"/>
                      </a:lnTo>
                      <a:lnTo>
                        <a:pt x="695" y="483"/>
                      </a:lnTo>
                      <a:lnTo>
                        <a:pt x="693" y="488"/>
                      </a:lnTo>
                      <a:lnTo>
                        <a:pt x="691" y="490"/>
                      </a:lnTo>
                      <a:lnTo>
                        <a:pt x="688" y="495"/>
                      </a:lnTo>
                      <a:lnTo>
                        <a:pt x="691" y="500"/>
                      </a:lnTo>
                      <a:lnTo>
                        <a:pt x="691" y="505"/>
                      </a:lnTo>
                      <a:lnTo>
                        <a:pt x="693" y="507"/>
                      </a:lnTo>
                      <a:lnTo>
                        <a:pt x="695" y="509"/>
                      </a:lnTo>
                      <a:lnTo>
                        <a:pt x="695" y="512"/>
                      </a:lnTo>
                      <a:lnTo>
                        <a:pt x="695" y="516"/>
                      </a:lnTo>
                      <a:lnTo>
                        <a:pt x="693" y="519"/>
                      </a:lnTo>
                      <a:lnTo>
                        <a:pt x="691" y="519"/>
                      </a:lnTo>
                      <a:lnTo>
                        <a:pt x="686" y="521"/>
                      </a:lnTo>
                      <a:lnTo>
                        <a:pt x="686" y="526"/>
                      </a:lnTo>
                      <a:lnTo>
                        <a:pt x="686" y="538"/>
                      </a:lnTo>
                      <a:lnTo>
                        <a:pt x="684" y="542"/>
                      </a:lnTo>
                      <a:lnTo>
                        <a:pt x="679" y="554"/>
                      </a:lnTo>
                      <a:lnTo>
                        <a:pt x="677" y="557"/>
                      </a:lnTo>
                      <a:lnTo>
                        <a:pt x="677" y="564"/>
                      </a:lnTo>
                      <a:lnTo>
                        <a:pt x="672" y="573"/>
                      </a:lnTo>
                      <a:lnTo>
                        <a:pt x="686" y="573"/>
                      </a:lnTo>
                      <a:lnTo>
                        <a:pt x="700" y="578"/>
                      </a:lnTo>
                      <a:lnTo>
                        <a:pt x="703" y="578"/>
                      </a:lnTo>
                      <a:lnTo>
                        <a:pt x="705" y="578"/>
                      </a:lnTo>
                      <a:lnTo>
                        <a:pt x="705" y="576"/>
                      </a:lnTo>
                      <a:lnTo>
                        <a:pt x="707" y="576"/>
                      </a:lnTo>
                      <a:lnTo>
                        <a:pt x="710" y="573"/>
                      </a:lnTo>
                      <a:lnTo>
                        <a:pt x="717" y="573"/>
                      </a:lnTo>
                      <a:lnTo>
                        <a:pt x="721" y="573"/>
                      </a:lnTo>
                      <a:lnTo>
                        <a:pt x="724" y="573"/>
                      </a:lnTo>
                      <a:lnTo>
                        <a:pt x="726" y="578"/>
                      </a:lnTo>
                      <a:lnTo>
                        <a:pt x="729" y="578"/>
                      </a:lnTo>
                      <a:lnTo>
                        <a:pt x="750" y="587"/>
                      </a:lnTo>
                      <a:lnTo>
                        <a:pt x="755" y="597"/>
                      </a:lnTo>
                      <a:lnTo>
                        <a:pt x="752" y="599"/>
                      </a:lnTo>
                      <a:lnTo>
                        <a:pt x="752" y="606"/>
                      </a:lnTo>
                      <a:lnTo>
                        <a:pt x="750" y="611"/>
                      </a:lnTo>
                      <a:lnTo>
                        <a:pt x="747" y="613"/>
                      </a:lnTo>
                      <a:lnTo>
                        <a:pt x="745" y="616"/>
                      </a:lnTo>
                      <a:lnTo>
                        <a:pt x="745" y="618"/>
                      </a:lnTo>
                      <a:lnTo>
                        <a:pt x="743" y="618"/>
                      </a:lnTo>
                      <a:lnTo>
                        <a:pt x="757" y="632"/>
                      </a:lnTo>
                      <a:lnTo>
                        <a:pt x="766" y="642"/>
                      </a:lnTo>
                      <a:lnTo>
                        <a:pt x="771" y="647"/>
                      </a:lnTo>
                      <a:lnTo>
                        <a:pt x="771" y="651"/>
                      </a:lnTo>
                      <a:lnTo>
                        <a:pt x="771" y="654"/>
                      </a:lnTo>
                      <a:lnTo>
                        <a:pt x="771" y="656"/>
                      </a:lnTo>
                      <a:lnTo>
                        <a:pt x="771" y="663"/>
                      </a:lnTo>
                      <a:lnTo>
                        <a:pt x="771" y="666"/>
                      </a:lnTo>
                      <a:lnTo>
                        <a:pt x="769" y="668"/>
                      </a:lnTo>
                      <a:lnTo>
                        <a:pt x="769" y="670"/>
                      </a:lnTo>
                      <a:lnTo>
                        <a:pt x="764" y="675"/>
                      </a:lnTo>
                      <a:lnTo>
                        <a:pt x="759" y="684"/>
                      </a:lnTo>
                      <a:lnTo>
                        <a:pt x="755" y="687"/>
                      </a:lnTo>
                      <a:lnTo>
                        <a:pt x="750" y="692"/>
                      </a:lnTo>
                      <a:lnTo>
                        <a:pt x="747" y="696"/>
                      </a:lnTo>
                      <a:lnTo>
                        <a:pt x="745" y="701"/>
                      </a:lnTo>
                      <a:lnTo>
                        <a:pt x="745" y="701"/>
                      </a:lnTo>
                      <a:lnTo>
                        <a:pt x="738" y="699"/>
                      </a:lnTo>
                      <a:lnTo>
                        <a:pt x="733" y="699"/>
                      </a:lnTo>
                      <a:lnTo>
                        <a:pt x="726" y="701"/>
                      </a:lnTo>
                      <a:lnTo>
                        <a:pt x="721" y="703"/>
                      </a:lnTo>
                      <a:lnTo>
                        <a:pt x="717" y="706"/>
                      </a:lnTo>
                      <a:lnTo>
                        <a:pt x="705" y="715"/>
                      </a:lnTo>
                      <a:lnTo>
                        <a:pt x="703" y="720"/>
                      </a:lnTo>
                      <a:lnTo>
                        <a:pt x="700" y="722"/>
                      </a:lnTo>
                      <a:lnTo>
                        <a:pt x="695" y="734"/>
                      </a:lnTo>
                      <a:lnTo>
                        <a:pt x="693" y="737"/>
                      </a:lnTo>
                      <a:lnTo>
                        <a:pt x="691" y="737"/>
                      </a:lnTo>
                      <a:lnTo>
                        <a:pt x="688" y="739"/>
                      </a:lnTo>
                      <a:lnTo>
                        <a:pt x="686" y="741"/>
                      </a:lnTo>
                      <a:lnTo>
                        <a:pt x="677" y="751"/>
                      </a:lnTo>
                      <a:lnTo>
                        <a:pt x="672" y="755"/>
                      </a:lnTo>
                      <a:lnTo>
                        <a:pt x="672" y="758"/>
                      </a:lnTo>
                      <a:lnTo>
                        <a:pt x="672" y="763"/>
                      </a:lnTo>
                      <a:lnTo>
                        <a:pt x="674" y="765"/>
                      </a:lnTo>
                      <a:lnTo>
                        <a:pt x="674" y="765"/>
                      </a:lnTo>
                      <a:lnTo>
                        <a:pt x="677" y="767"/>
                      </a:lnTo>
                      <a:lnTo>
                        <a:pt x="684" y="767"/>
                      </a:lnTo>
                      <a:lnTo>
                        <a:pt x="686" y="770"/>
                      </a:lnTo>
                      <a:lnTo>
                        <a:pt x="688" y="774"/>
                      </a:lnTo>
                      <a:lnTo>
                        <a:pt x="688" y="774"/>
                      </a:lnTo>
                      <a:lnTo>
                        <a:pt x="688" y="777"/>
                      </a:lnTo>
                      <a:lnTo>
                        <a:pt x="684" y="791"/>
                      </a:lnTo>
                      <a:lnTo>
                        <a:pt x="681" y="793"/>
                      </a:lnTo>
                      <a:lnTo>
                        <a:pt x="681" y="796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1" name="Freeform 65">
                  <a:extLst>
                    <a:ext uri="{FF2B5EF4-FFF2-40B4-BE49-F238E27FC236}">
                      <a16:creationId xmlns:a16="http://schemas.microsoft.com/office/drawing/2014/main" id="{94AB9355-AB14-4DB3-B436-7C05FFAAAB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1487" y="2174081"/>
                  <a:ext cx="1115616" cy="1283494"/>
                </a:xfrm>
                <a:custGeom>
                  <a:avLst/>
                  <a:gdLst>
                    <a:gd name="T0" fmla="*/ 111 w 937"/>
                    <a:gd name="T1" fmla="*/ 952 h 1078"/>
                    <a:gd name="T2" fmla="*/ 36 w 937"/>
                    <a:gd name="T3" fmla="*/ 841 h 1078"/>
                    <a:gd name="T4" fmla="*/ 57 w 937"/>
                    <a:gd name="T5" fmla="*/ 758 h 1078"/>
                    <a:gd name="T6" fmla="*/ 83 w 937"/>
                    <a:gd name="T7" fmla="*/ 696 h 1078"/>
                    <a:gd name="T8" fmla="*/ 138 w 937"/>
                    <a:gd name="T9" fmla="*/ 661 h 1078"/>
                    <a:gd name="T10" fmla="*/ 166 w 937"/>
                    <a:gd name="T11" fmla="*/ 578 h 1078"/>
                    <a:gd name="T12" fmla="*/ 109 w 937"/>
                    <a:gd name="T13" fmla="*/ 550 h 1078"/>
                    <a:gd name="T14" fmla="*/ 71 w 937"/>
                    <a:gd name="T15" fmla="*/ 462 h 1078"/>
                    <a:gd name="T16" fmla="*/ 50 w 937"/>
                    <a:gd name="T17" fmla="*/ 391 h 1078"/>
                    <a:gd name="T18" fmla="*/ 76 w 937"/>
                    <a:gd name="T19" fmla="*/ 310 h 1078"/>
                    <a:gd name="T20" fmla="*/ 180 w 937"/>
                    <a:gd name="T21" fmla="*/ 296 h 1078"/>
                    <a:gd name="T22" fmla="*/ 204 w 937"/>
                    <a:gd name="T23" fmla="*/ 254 h 1078"/>
                    <a:gd name="T24" fmla="*/ 223 w 937"/>
                    <a:gd name="T25" fmla="*/ 204 h 1078"/>
                    <a:gd name="T26" fmla="*/ 192 w 937"/>
                    <a:gd name="T27" fmla="*/ 131 h 1078"/>
                    <a:gd name="T28" fmla="*/ 235 w 937"/>
                    <a:gd name="T29" fmla="*/ 76 h 1078"/>
                    <a:gd name="T30" fmla="*/ 270 w 937"/>
                    <a:gd name="T31" fmla="*/ 83 h 1078"/>
                    <a:gd name="T32" fmla="*/ 341 w 937"/>
                    <a:gd name="T33" fmla="*/ 76 h 1078"/>
                    <a:gd name="T34" fmla="*/ 372 w 937"/>
                    <a:gd name="T35" fmla="*/ 43 h 1078"/>
                    <a:gd name="T36" fmla="*/ 419 w 937"/>
                    <a:gd name="T37" fmla="*/ 14 h 1078"/>
                    <a:gd name="T38" fmla="*/ 478 w 937"/>
                    <a:gd name="T39" fmla="*/ 12 h 1078"/>
                    <a:gd name="T40" fmla="*/ 504 w 937"/>
                    <a:gd name="T41" fmla="*/ 43 h 1078"/>
                    <a:gd name="T42" fmla="*/ 521 w 937"/>
                    <a:gd name="T43" fmla="*/ 69 h 1078"/>
                    <a:gd name="T44" fmla="*/ 563 w 937"/>
                    <a:gd name="T45" fmla="*/ 78 h 1078"/>
                    <a:gd name="T46" fmla="*/ 596 w 937"/>
                    <a:gd name="T47" fmla="*/ 83 h 1078"/>
                    <a:gd name="T48" fmla="*/ 675 w 937"/>
                    <a:gd name="T49" fmla="*/ 135 h 1078"/>
                    <a:gd name="T50" fmla="*/ 736 w 937"/>
                    <a:gd name="T51" fmla="*/ 119 h 1078"/>
                    <a:gd name="T52" fmla="*/ 727 w 937"/>
                    <a:gd name="T53" fmla="*/ 183 h 1078"/>
                    <a:gd name="T54" fmla="*/ 736 w 937"/>
                    <a:gd name="T55" fmla="*/ 273 h 1078"/>
                    <a:gd name="T56" fmla="*/ 738 w 937"/>
                    <a:gd name="T57" fmla="*/ 308 h 1078"/>
                    <a:gd name="T58" fmla="*/ 772 w 937"/>
                    <a:gd name="T59" fmla="*/ 315 h 1078"/>
                    <a:gd name="T60" fmla="*/ 790 w 937"/>
                    <a:gd name="T61" fmla="*/ 346 h 1078"/>
                    <a:gd name="T62" fmla="*/ 776 w 937"/>
                    <a:gd name="T63" fmla="*/ 389 h 1078"/>
                    <a:gd name="T64" fmla="*/ 805 w 937"/>
                    <a:gd name="T65" fmla="*/ 441 h 1078"/>
                    <a:gd name="T66" fmla="*/ 847 w 937"/>
                    <a:gd name="T67" fmla="*/ 490 h 1078"/>
                    <a:gd name="T68" fmla="*/ 932 w 937"/>
                    <a:gd name="T69" fmla="*/ 471 h 1078"/>
                    <a:gd name="T70" fmla="*/ 909 w 937"/>
                    <a:gd name="T71" fmla="*/ 535 h 1078"/>
                    <a:gd name="T72" fmla="*/ 918 w 937"/>
                    <a:gd name="T73" fmla="*/ 580 h 1078"/>
                    <a:gd name="T74" fmla="*/ 878 w 937"/>
                    <a:gd name="T75" fmla="*/ 587 h 1078"/>
                    <a:gd name="T76" fmla="*/ 876 w 937"/>
                    <a:gd name="T77" fmla="*/ 640 h 1078"/>
                    <a:gd name="T78" fmla="*/ 838 w 937"/>
                    <a:gd name="T79" fmla="*/ 644 h 1078"/>
                    <a:gd name="T80" fmla="*/ 845 w 937"/>
                    <a:gd name="T81" fmla="*/ 670 h 1078"/>
                    <a:gd name="T82" fmla="*/ 864 w 937"/>
                    <a:gd name="T83" fmla="*/ 708 h 1078"/>
                    <a:gd name="T84" fmla="*/ 816 w 937"/>
                    <a:gd name="T85" fmla="*/ 767 h 1078"/>
                    <a:gd name="T86" fmla="*/ 757 w 937"/>
                    <a:gd name="T87" fmla="*/ 779 h 1078"/>
                    <a:gd name="T88" fmla="*/ 710 w 937"/>
                    <a:gd name="T89" fmla="*/ 819 h 1078"/>
                    <a:gd name="T90" fmla="*/ 679 w 937"/>
                    <a:gd name="T91" fmla="*/ 836 h 1078"/>
                    <a:gd name="T92" fmla="*/ 649 w 937"/>
                    <a:gd name="T93" fmla="*/ 872 h 1078"/>
                    <a:gd name="T94" fmla="*/ 618 w 937"/>
                    <a:gd name="T95" fmla="*/ 907 h 1078"/>
                    <a:gd name="T96" fmla="*/ 622 w 937"/>
                    <a:gd name="T97" fmla="*/ 933 h 1078"/>
                    <a:gd name="T98" fmla="*/ 630 w 937"/>
                    <a:gd name="T99" fmla="*/ 969 h 1078"/>
                    <a:gd name="T100" fmla="*/ 592 w 937"/>
                    <a:gd name="T101" fmla="*/ 1009 h 1078"/>
                    <a:gd name="T102" fmla="*/ 556 w 937"/>
                    <a:gd name="T103" fmla="*/ 1007 h 1078"/>
                    <a:gd name="T104" fmla="*/ 521 w 937"/>
                    <a:gd name="T105" fmla="*/ 988 h 1078"/>
                    <a:gd name="T106" fmla="*/ 490 w 937"/>
                    <a:gd name="T107" fmla="*/ 1021 h 1078"/>
                    <a:gd name="T108" fmla="*/ 478 w 937"/>
                    <a:gd name="T109" fmla="*/ 1054 h 1078"/>
                    <a:gd name="T110" fmla="*/ 343 w 937"/>
                    <a:gd name="T111" fmla="*/ 1049 h 1078"/>
                    <a:gd name="T112" fmla="*/ 313 w 937"/>
                    <a:gd name="T113" fmla="*/ 1025 h 1078"/>
                    <a:gd name="T114" fmla="*/ 270 w 937"/>
                    <a:gd name="T115" fmla="*/ 1023 h 1078"/>
                    <a:gd name="T116" fmla="*/ 201 w 937"/>
                    <a:gd name="T117" fmla="*/ 992 h 10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937" h="1078">
                      <a:moveTo>
                        <a:pt x="201" y="964"/>
                      </a:moveTo>
                      <a:lnTo>
                        <a:pt x="201" y="964"/>
                      </a:lnTo>
                      <a:lnTo>
                        <a:pt x="156" y="943"/>
                      </a:lnTo>
                      <a:lnTo>
                        <a:pt x="149" y="947"/>
                      </a:lnTo>
                      <a:lnTo>
                        <a:pt x="147" y="945"/>
                      </a:lnTo>
                      <a:lnTo>
                        <a:pt x="138" y="943"/>
                      </a:lnTo>
                      <a:lnTo>
                        <a:pt x="128" y="945"/>
                      </a:lnTo>
                      <a:lnTo>
                        <a:pt x="128" y="945"/>
                      </a:lnTo>
                      <a:lnTo>
                        <a:pt x="126" y="945"/>
                      </a:lnTo>
                      <a:lnTo>
                        <a:pt x="121" y="950"/>
                      </a:lnTo>
                      <a:lnTo>
                        <a:pt x="111" y="952"/>
                      </a:lnTo>
                      <a:lnTo>
                        <a:pt x="104" y="954"/>
                      </a:lnTo>
                      <a:lnTo>
                        <a:pt x="100" y="954"/>
                      </a:lnTo>
                      <a:lnTo>
                        <a:pt x="93" y="945"/>
                      </a:lnTo>
                      <a:lnTo>
                        <a:pt x="81" y="909"/>
                      </a:lnTo>
                      <a:lnTo>
                        <a:pt x="78" y="907"/>
                      </a:lnTo>
                      <a:lnTo>
                        <a:pt x="74" y="902"/>
                      </a:lnTo>
                      <a:lnTo>
                        <a:pt x="71" y="900"/>
                      </a:lnTo>
                      <a:lnTo>
                        <a:pt x="71" y="898"/>
                      </a:lnTo>
                      <a:lnTo>
                        <a:pt x="69" y="893"/>
                      </a:lnTo>
                      <a:lnTo>
                        <a:pt x="67" y="890"/>
                      </a:lnTo>
                      <a:lnTo>
                        <a:pt x="36" y="841"/>
                      </a:lnTo>
                      <a:lnTo>
                        <a:pt x="26" y="834"/>
                      </a:lnTo>
                      <a:lnTo>
                        <a:pt x="22" y="831"/>
                      </a:lnTo>
                      <a:lnTo>
                        <a:pt x="29" y="827"/>
                      </a:lnTo>
                      <a:lnTo>
                        <a:pt x="31" y="822"/>
                      </a:lnTo>
                      <a:lnTo>
                        <a:pt x="31" y="817"/>
                      </a:lnTo>
                      <a:lnTo>
                        <a:pt x="29" y="810"/>
                      </a:lnTo>
                      <a:lnTo>
                        <a:pt x="33" y="805"/>
                      </a:lnTo>
                      <a:lnTo>
                        <a:pt x="41" y="786"/>
                      </a:lnTo>
                      <a:lnTo>
                        <a:pt x="55" y="767"/>
                      </a:lnTo>
                      <a:lnTo>
                        <a:pt x="57" y="760"/>
                      </a:lnTo>
                      <a:lnTo>
                        <a:pt x="57" y="758"/>
                      </a:lnTo>
                      <a:lnTo>
                        <a:pt x="55" y="756"/>
                      </a:lnTo>
                      <a:lnTo>
                        <a:pt x="52" y="753"/>
                      </a:lnTo>
                      <a:lnTo>
                        <a:pt x="52" y="751"/>
                      </a:lnTo>
                      <a:lnTo>
                        <a:pt x="52" y="748"/>
                      </a:lnTo>
                      <a:lnTo>
                        <a:pt x="52" y="744"/>
                      </a:lnTo>
                      <a:lnTo>
                        <a:pt x="52" y="734"/>
                      </a:lnTo>
                      <a:lnTo>
                        <a:pt x="57" y="720"/>
                      </a:lnTo>
                      <a:lnTo>
                        <a:pt x="57" y="718"/>
                      </a:lnTo>
                      <a:lnTo>
                        <a:pt x="62" y="711"/>
                      </a:lnTo>
                      <a:lnTo>
                        <a:pt x="62" y="711"/>
                      </a:lnTo>
                      <a:lnTo>
                        <a:pt x="83" y="696"/>
                      </a:lnTo>
                      <a:lnTo>
                        <a:pt x="88" y="694"/>
                      </a:lnTo>
                      <a:lnTo>
                        <a:pt x="93" y="689"/>
                      </a:lnTo>
                      <a:lnTo>
                        <a:pt x="100" y="685"/>
                      </a:lnTo>
                      <a:lnTo>
                        <a:pt x="100" y="682"/>
                      </a:lnTo>
                      <a:lnTo>
                        <a:pt x="104" y="680"/>
                      </a:lnTo>
                      <a:lnTo>
                        <a:pt x="119" y="677"/>
                      </a:lnTo>
                      <a:lnTo>
                        <a:pt x="126" y="675"/>
                      </a:lnTo>
                      <a:lnTo>
                        <a:pt x="130" y="670"/>
                      </a:lnTo>
                      <a:lnTo>
                        <a:pt x="133" y="668"/>
                      </a:lnTo>
                      <a:lnTo>
                        <a:pt x="138" y="666"/>
                      </a:lnTo>
                      <a:lnTo>
                        <a:pt x="138" y="661"/>
                      </a:lnTo>
                      <a:lnTo>
                        <a:pt x="140" y="654"/>
                      </a:lnTo>
                      <a:lnTo>
                        <a:pt x="135" y="644"/>
                      </a:lnTo>
                      <a:lnTo>
                        <a:pt x="142" y="640"/>
                      </a:lnTo>
                      <a:lnTo>
                        <a:pt x="152" y="630"/>
                      </a:lnTo>
                      <a:lnTo>
                        <a:pt x="164" y="609"/>
                      </a:lnTo>
                      <a:lnTo>
                        <a:pt x="166" y="606"/>
                      </a:lnTo>
                      <a:lnTo>
                        <a:pt x="168" y="602"/>
                      </a:lnTo>
                      <a:lnTo>
                        <a:pt x="168" y="597"/>
                      </a:lnTo>
                      <a:lnTo>
                        <a:pt x="166" y="595"/>
                      </a:lnTo>
                      <a:lnTo>
                        <a:pt x="168" y="587"/>
                      </a:lnTo>
                      <a:lnTo>
                        <a:pt x="166" y="578"/>
                      </a:lnTo>
                      <a:lnTo>
                        <a:pt x="164" y="571"/>
                      </a:lnTo>
                      <a:lnTo>
                        <a:pt x="159" y="566"/>
                      </a:lnTo>
                      <a:lnTo>
                        <a:pt x="152" y="559"/>
                      </a:lnTo>
                      <a:lnTo>
                        <a:pt x="142" y="557"/>
                      </a:lnTo>
                      <a:lnTo>
                        <a:pt x="133" y="557"/>
                      </a:lnTo>
                      <a:lnTo>
                        <a:pt x="126" y="561"/>
                      </a:lnTo>
                      <a:lnTo>
                        <a:pt x="121" y="561"/>
                      </a:lnTo>
                      <a:lnTo>
                        <a:pt x="116" y="561"/>
                      </a:lnTo>
                      <a:lnTo>
                        <a:pt x="111" y="557"/>
                      </a:lnTo>
                      <a:lnTo>
                        <a:pt x="109" y="554"/>
                      </a:lnTo>
                      <a:lnTo>
                        <a:pt x="109" y="550"/>
                      </a:lnTo>
                      <a:lnTo>
                        <a:pt x="111" y="542"/>
                      </a:lnTo>
                      <a:lnTo>
                        <a:pt x="114" y="538"/>
                      </a:lnTo>
                      <a:lnTo>
                        <a:pt x="111" y="528"/>
                      </a:lnTo>
                      <a:lnTo>
                        <a:pt x="102" y="526"/>
                      </a:lnTo>
                      <a:lnTo>
                        <a:pt x="95" y="521"/>
                      </a:lnTo>
                      <a:lnTo>
                        <a:pt x="85" y="516"/>
                      </a:lnTo>
                      <a:lnTo>
                        <a:pt x="83" y="509"/>
                      </a:lnTo>
                      <a:lnTo>
                        <a:pt x="81" y="500"/>
                      </a:lnTo>
                      <a:lnTo>
                        <a:pt x="81" y="493"/>
                      </a:lnTo>
                      <a:lnTo>
                        <a:pt x="85" y="486"/>
                      </a:lnTo>
                      <a:lnTo>
                        <a:pt x="71" y="462"/>
                      </a:lnTo>
                      <a:lnTo>
                        <a:pt x="67" y="457"/>
                      </a:lnTo>
                      <a:lnTo>
                        <a:pt x="64" y="452"/>
                      </a:lnTo>
                      <a:lnTo>
                        <a:pt x="64" y="443"/>
                      </a:lnTo>
                      <a:lnTo>
                        <a:pt x="64" y="434"/>
                      </a:lnTo>
                      <a:lnTo>
                        <a:pt x="67" y="429"/>
                      </a:lnTo>
                      <a:lnTo>
                        <a:pt x="69" y="422"/>
                      </a:lnTo>
                      <a:lnTo>
                        <a:pt x="71" y="412"/>
                      </a:lnTo>
                      <a:lnTo>
                        <a:pt x="71" y="403"/>
                      </a:lnTo>
                      <a:lnTo>
                        <a:pt x="71" y="398"/>
                      </a:lnTo>
                      <a:lnTo>
                        <a:pt x="57" y="393"/>
                      </a:lnTo>
                      <a:lnTo>
                        <a:pt x="50" y="391"/>
                      </a:lnTo>
                      <a:lnTo>
                        <a:pt x="45" y="386"/>
                      </a:lnTo>
                      <a:lnTo>
                        <a:pt x="43" y="377"/>
                      </a:lnTo>
                      <a:lnTo>
                        <a:pt x="41" y="372"/>
                      </a:lnTo>
                      <a:lnTo>
                        <a:pt x="31" y="365"/>
                      </a:lnTo>
                      <a:lnTo>
                        <a:pt x="24" y="360"/>
                      </a:lnTo>
                      <a:lnTo>
                        <a:pt x="17" y="346"/>
                      </a:lnTo>
                      <a:lnTo>
                        <a:pt x="12" y="339"/>
                      </a:lnTo>
                      <a:lnTo>
                        <a:pt x="3" y="308"/>
                      </a:lnTo>
                      <a:lnTo>
                        <a:pt x="0" y="301"/>
                      </a:lnTo>
                      <a:lnTo>
                        <a:pt x="71" y="313"/>
                      </a:lnTo>
                      <a:lnTo>
                        <a:pt x="76" y="310"/>
                      </a:lnTo>
                      <a:lnTo>
                        <a:pt x="81" y="308"/>
                      </a:lnTo>
                      <a:lnTo>
                        <a:pt x="88" y="308"/>
                      </a:lnTo>
                      <a:lnTo>
                        <a:pt x="100" y="310"/>
                      </a:lnTo>
                      <a:lnTo>
                        <a:pt x="107" y="308"/>
                      </a:lnTo>
                      <a:lnTo>
                        <a:pt x="111" y="313"/>
                      </a:lnTo>
                      <a:lnTo>
                        <a:pt x="123" y="315"/>
                      </a:lnTo>
                      <a:lnTo>
                        <a:pt x="171" y="313"/>
                      </a:lnTo>
                      <a:lnTo>
                        <a:pt x="175" y="313"/>
                      </a:lnTo>
                      <a:lnTo>
                        <a:pt x="180" y="303"/>
                      </a:lnTo>
                      <a:lnTo>
                        <a:pt x="180" y="299"/>
                      </a:lnTo>
                      <a:lnTo>
                        <a:pt x="180" y="296"/>
                      </a:lnTo>
                      <a:lnTo>
                        <a:pt x="180" y="294"/>
                      </a:lnTo>
                      <a:lnTo>
                        <a:pt x="182" y="289"/>
                      </a:lnTo>
                      <a:lnTo>
                        <a:pt x="187" y="282"/>
                      </a:lnTo>
                      <a:lnTo>
                        <a:pt x="187" y="277"/>
                      </a:lnTo>
                      <a:lnTo>
                        <a:pt x="187" y="275"/>
                      </a:lnTo>
                      <a:lnTo>
                        <a:pt x="187" y="270"/>
                      </a:lnTo>
                      <a:lnTo>
                        <a:pt x="187" y="265"/>
                      </a:lnTo>
                      <a:lnTo>
                        <a:pt x="190" y="261"/>
                      </a:lnTo>
                      <a:lnTo>
                        <a:pt x="192" y="258"/>
                      </a:lnTo>
                      <a:lnTo>
                        <a:pt x="199" y="256"/>
                      </a:lnTo>
                      <a:lnTo>
                        <a:pt x="204" y="254"/>
                      </a:lnTo>
                      <a:lnTo>
                        <a:pt x="211" y="244"/>
                      </a:lnTo>
                      <a:lnTo>
                        <a:pt x="213" y="239"/>
                      </a:lnTo>
                      <a:lnTo>
                        <a:pt x="213" y="232"/>
                      </a:lnTo>
                      <a:lnTo>
                        <a:pt x="216" y="228"/>
                      </a:lnTo>
                      <a:lnTo>
                        <a:pt x="216" y="225"/>
                      </a:lnTo>
                      <a:lnTo>
                        <a:pt x="216" y="223"/>
                      </a:lnTo>
                      <a:lnTo>
                        <a:pt x="216" y="220"/>
                      </a:lnTo>
                      <a:lnTo>
                        <a:pt x="216" y="218"/>
                      </a:lnTo>
                      <a:lnTo>
                        <a:pt x="218" y="216"/>
                      </a:lnTo>
                      <a:lnTo>
                        <a:pt x="220" y="213"/>
                      </a:lnTo>
                      <a:lnTo>
                        <a:pt x="223" y="204"/>
                      </a:lnTo>
                      <a:lnTo>
                        <a:pt x="225" y="199"/>
                      </a:lnTo>
                      <a:lnTo>
                        <a:pt x="225" y="194"/>
                      </a:lnTo>
                      <a:lnTo>
                        <a:pt x="225" y="190"/>
                      </a:lnTo>
                      <a:lnTo>
                        <a:pt x="232" y="183"/>
                      </a:lnTo>
                      <a:lnTo>
                        <a:pt x="220" y="157"/>
                      </a:lnTo>
                      <a:lnTo>
                        <a:pt x="216" y="147"/>
                      </a:lnTo>
                      <a:lnTo>
                        <a:pt x="211" y="140"/>
                      </a:lnTo>
                      <a:lnTo>
                        <a:pt x="208" y="138"/>
                      </a:lnTo>
                      <a:lnTo>
                        <a:pt x="204" y="135"/>
                      </a:lnTo>
                      <a:lnTo>
                        <a:pt x="197" y="133"/>
                      </a:lnTo>
                      <a:lnTo>
                        <a:pt x="192" y="131"/>
                      </a:lnTo>
                      <a:lnTo>
                        <a:pt x="190" y="126"/>
                      </a:lnTo>
                      <a:lnTo>
                        <a:pt x="187" y="112"/>
                      </a:lnTo>
                      <a:lnTo>
                        <a:pt x="185" y="104"/>
                      </a:lnTo>
                      <a:lnTo>
                        <a:pt x="187" y="100"/>
                      </a:lnTo>
                      <a:lnTo>
                        <a:pt x="192" y="90"/>
                      </a:lnTo>
                      <a:lnTo>
                        <a:pt x="197" y="86"/>
                      </a:lnTo>
                      <a:lnTo>
                        <a:pt x="201" y="83"/>
                      </a:lnTo>
                      <a:lnTo>
                        <a:pt x="216" y="76"/>
                      </a:lnTo>
                      <a:lnTo>
                        <a:pt x="223" y="76"/>
                      </a:lnTo>
                      <a:lnTo>
                        <a:pt x="230" y="76"/>
                      </a:lnTo>
                      <a:lnTo>
                        <a:pt x="235" y="76"/>
                      </a:lnTo>
                      <a:lnTo>
                        <a:pt x="242" y="74"/>
                      </a:lnTo>
                      <a:lnTo>
                        <a:pt x="242" y="71"/>
                      </a:lnTo>
                      <a:lnTo>
                        <a:pt x="244" y="67"/>
                      </a:lnTo>
                      <a:lnTo>
                        <a:pt x="246" y="71"/>
                      </a:lnTo>
                      <a:lnTo>
                        <a:pt x="251" y="78"/>
                      </a:lnTo>
                      <a:lnTo>
                        <a:pt x="256" y="81"/>
                      </a:lnTo>
                      <a:lnTo>
                        <a:pt x="258" y="83"/>
                      </a:lnTo>
                      <a:lnTo>
                        <a:pt x="261" y="83"/>
                      </a:lnTo>
                      <a:lnTo>
                        <a:pt x="265" y="83"/>
                      </a:lnTo>
                      <a:lnTo>
                        <a:pt x="268" y="83"/>
                      </a:lnTo>
                      <a:lnTo>
                        <a:pt x="270" y="83"/>
                      </a:lnTo>
                      <a:lnTo>
                        <a:pt x="272" y="83"/>
                      </a:lnTo>
                      <a:lnTo>
                        <a:pt x="279" y="86"/>
                      </a:lnTo>
                      <a:lnTo>
                        <a:pt x="291" y="81"/>
                      </a:lnTo>
                      <a:lnTo>
                        <a:pt x="294" y="81"/>
                      </a:lnTo>
                      <a:lnTo>
                        <a:pt x="298" y="86"/>
                      </a:lnTo>
                      <a:lnTo>
                        <a:pt x="303" y="86"/>
                      </a:lnTo>
                      <a:lnTo>
                        <a:pt x="305" y="83"/>
                      </a:lnTo>
                      <a:lnTo>
                        <a:pt x="310" y="83"/>
                      </a:lnTo>
                      <a:lnTo>
                        <a:pt x="313" y="81"/>
                      </a:lnTo>
                      <a:lnTo>
                        <a:pt x="336" y="78"/>
                      </a:lnTo>
                      <a:lnTo>
                        <a:pt x="341" y="76"/>
                      </a:lnTo>
                      <a:lnTo>
                        <a:pt x="343" y="76"/>
                      </a:lnTo>
                      <a:lnTo>
                        <a:pt x="346" y="74"/>
                      </a:lnTo>
                      <a:lnTo>
                        <a:pt x="348" y="69"/>
                      </a:lnTo>
                      <a:lnTo>
                        <a:pt x="348" y="67"/>
                      </a:lnTo>
                      <a:lnTo>
                        <a:pt x="346" y="62"/>
                      </a:lnTo>
                      <a:lnTo>
                        <a:pt x="348" y="57"/>
                      </a:lnTo>
                      <a:lnTo>
                        <a:pt x="348" y="55"/>
                      </a:lnTo>
                      <a:lnTo>
                        <a:pt x="350" y="52"/>
                      </a:lnTo>
                      <a:lnTo>
                        <a:pt x="362" y="45"/>
                      </a:lnTo>
                      <a:lnTo>
                        <a:pt x="365" y="45"/>
                      </a:lnTo>
                      <a:lnTo>
                        <a:pt x="372" y="43"/>
                      </a:lnTo>
                      <a:lnTo>
                        <a:pt x="374" y="41"/>
                      </a:lnTo>
                      <a:lnTo>
                        <a:pt x="386" y="38"/>
                      </a:lnTo>
                      <a:lnTo>
                        <a:pt x="393" y="31"/>
                      </a:lnTo>
                      <a:lnTo>
                        <a:pt x="395" y="29"/>
                      </a:lnTo>
                      <a:lnTo>
                        <a:pt x="400" y="29"/>
                      </a:lnTo>
                      <a:lnTo>
                        <a:pt x="410" y="26"/>
                      </a:lnTo>
                      <a:lnTo>
                        <a:pt x="412" y="26"/>
                      </a:lnTo>
                      <a:lnTo>
                        <a:pt x="414" y="22"/>
                      </a:lnTo>
                      <a:lnTo>
                        <a:pt x="417" y="19"/>
                      </a:lnTo>
                      <a:lnTo>
                        <a:pt x="417" y="17"/>
                      </a:lnTo>
                      <a:lnTo>
                        <a:pt x="419" y="14"/>
                      </a:lnTo>
                      <a:lnTo>
                        <a:pt x="424" y="12"/>
                      </a:lnTo>
                      <a:lnTo>
                        <a:pt x="426" y="12"/>
                      </a:lnTo>
                      <a:lnTo>
                        <a:pt x="433" y="10"/>
                      </a:lnTo>
                      <a:lnTo>
                        <a:pt x="438" y="10"/>
                      </a:lnTo>
                      <a:lnTo>
                        <a:pt x="440" y="7"/>
                      </a:lnTo>
                      <a:lnTo>
                        <a:pt x="452" y="0"/>
                      </a:lnTo>
                      <a:lnTo>
                        <a:pt x="455" y="0"/>
                      </a:lnTo>
                      <a:lnTo>
                        <a:pt x="459" y="0"/>
                      </a:lnTo>
                      <a:lnTo>
                        <a:pt x="466" y="0"/>
                      </a:lnTo>
                      <a:lnTo>
                        <a:pt x="476" y="10"/>
                      </a:lnTo>
                      <a:lnTo>
                        <a:pt x="478" y="12"/>
                      </a:lnTo>
                      <a:lnTo>
                        <a:pt x="483" y="17"/>
                      </a:lnTo>
                      <a:lnTo>
                        <a:pt x="488" y="19"/>
                      </a:lnTo>
                      <a:lnTo>
                        <a:pt x="492" y="22"/>
                      </a:lnTo>
                      <a:lnTo>
                        <a:pt x="492" y="24"/>
                      </a:lnTo>
                      <a:lnTo>
                        <a:pt x="492" y="26"/>
                      </a:lnTo>
                      <a:lnTo>
                        <a:pt x="495" y="29"/>
                      </a:lnTo>
                      <a:lnTo>
                        <a:pt x="499" y="31"/>
                      </a:lnTo>
                      <a:lnTo>
                        <a:pt x="507" y="36"/>
                      </a:lnTo>
                      <a:lnTo>
                        <a:pt x="507" y="38"/>
                      </a:lnTo>
                      <a:lnTo>
                        <a:pt x="507" y="38"/>
                      </a:lnTo>
                      <a:lnTo>
                        <a:pt x="504" y="43"/>
                      </a:lnTo>
                      <a:lnTo>
                        <a:pt x="504" y="43"/>
                      </a:lnTo>
                      <a:lnTo>
                        <a:pt x="504" y="45"/>
                      </a:lnTo>
                      <a:lnTo>
                        <a:pt x="502" y="48"/>
                      </a:lnTo>
                      <a:lnTo>
                        <a:pt x="502" y="48"/>
                      </a:lnTo>
                      <a:lnTo>
                        <a:pt x="502" y="52"/>
                      </a:lnTo>
                      <a:lnTo>
                        <a:pt x="499" y="52"/>
                      </a:lnTo>
                      <a:lnTo>
                        <a:pt x="497" y="55"/>
                      </a:lnTo>
                      <a:lnTo>
                        <a:pt x="499" y="57"/>
                      </a:lnTo>
                      <a:lnTo>
                        <a:pt x="502" y="59"/>
                      </a:lnTo>
                      <a:lnTo>
                        <a:pt x="514" y="64"/>
                      </a:lnTo>
                      <a:lnTo>
                        <a:pt x="521" y="69"/>
                      </a:lnTo>
                      <a:lnTo>
                        <a:pt x="525" y="74"/>
                      </a:lnTo>
                      <a:lnTo>
                        <a:pt x="528" y="76"/>
                      </a:lnTo>
                      <a:lnTo>
                        <a:pt x="530" y="81"/>
                      </a:lnTo>
                      <a:lnTo>
                        <a:pt x="542" y="88"/>
                      </a:lnTo>
                      <a:lnTo>
                        <a:pt x="552" y="90"/>
                      </a:lnTo>
                      <a:lnTo>
                        <a:pt x="554" y="93"/>
                      </a:lnTo>
                      <a:lnTo>
                        <a:pt x="559" y="90"/>
                      </a:lnTo>
                      <a:lnTo>
                        <a:pt x="561" y="88"/>
                      </a:lnTo>
                      <a:lnTo>
                        <a:pt x="561" y="86"/>
                      </a:lnTo>
                      <a:lnTo>
                        <a:pt x="563" y="83"/>
                      </a:lnTo>
                      <a:lnTo>
                        <a:pt x="563" y="78"/>
                      </a:lnTo>
                      <a:lnTo>
                        <a:pt x="566" y="76"/>
                      </a:lnTo>
                      <a:lnTo>
                        <a:pt x="568" y="76"/>
                      </a:lnTo>
                      <a:lnTo>
                        <a:pt x="570" y="74"/>
                      </a:lnTo>
                      <a:lnTo>
                        <a:pt x="582" y="71"/>
                      </a:lnTo>
                      <a:lnTo>
                        <a:pt x="589" y="69"/>
                      </a:lnTo>
                      <a:lnTo>
                        <a:pt x="592" y="67"/>
                      </a:lnTo>
                      <a:lnTo>
                        <a:pt x="594" y="69"/>
                      </a:lnTo>
                      <a:lnTo>
                        <a:pt x="596" y="74"/>
                      </a:lnTo>
                      <a:lnTo>
                        <a:pt x="599" y="76"/>
                      </a:lnTo>
                      <a:lnTo>
                        <a:pt x="599" y="81"/>
                      </a:lnTo>
                      <a:lnTo>
                        <a:pt x="596" y="83"/>
                      </a:lnTo>
                      <a:lnTo>
                        <a:pt x="594" y="88"/>
                      </a:lnTo>
                      <a:lnTo>
                        <a:pt x="594" y="90"/>
                      </a:lnTo>
                      <a:lnTo>
                        <a:pt x="596" y="93"/>
                      </a:lnTo>
                      <a:lnTo>
                        <a:pt x="604" y="93"/>
                      </a:lnTo>
                      <a:lnTo>
                        <a:pt x="615" y="90"/>
                      </a:lnTo>
                      <a:lnTo>
                        <a:pt x="627" y="97"/>
                      </a:lnTo>
                      <a:lnTo>
                        <a:pt x="637" y="104"/>
                      </a:lnTo>
                      <a:lnTo>
                        <a:pt x="646" y="114"/>
                      </a:lnTo>
                      <a:lnTo>
                        <a:pt x="653" y="126"/>
                      </a:lnTo>
                      <a:lnTo>
                        <a:pt x="660" y="131"/>
                      </a:lnTo>
                      <a:lnTo>
                        <a:pt x="675" y="135"/>
                      </a:lnTo>
                      <a:lnTo>
                        <a:pt x="686" y="135"/>
                      </a:lnTo>
                      <a:lnTo>
                        <a:pt x="689" y="135"/>
                      </a:lnTo>
                      <a:lnTo>
                        <a:pt x="691" y="135"/>
                      </a:lnTo>
                      <a:lnTo>
                        <a:pt x="693" y="135"/>
                      </a:lnTo>
                      <a:lnTo>
                        <a:pt x="698" y="131"/>
                      </a:lnTo>
                      <a:lnTo>
                        <a:pt x="701" y="128"/>
                      </a:lnTo>
                      <a:lnTo>
                        <a:pt x="712" y="119"/>
                      </a:lnTo>
                      <a:lnTo>
                        <a:pt x="729" y="114"/>
                      </a:lnTo>
                      <a:lnTo>
                        <a:pt x="736" y="116"/>
                      </a:lnTo>
                      <a:lnTo>
                        <a:pt x="736" y="116"/>
                      </a:lnTo>
                      <a:lnTo>
                        <a:pt x="736" y="119"/>
                      </a:lnTo>
                      <a:lnTo>
                        <a:pt x="731" y="128"/>
                      </a:lnTo>
                      <a:lnTo>
                        <a:pt x="731" y="131"/>
                      </a:lnTo>
                      <a:lnTo>
                        <a:pt x="731" y="135"/>
                      </a:lnTo>
                      <a:lnTo>
                        <a:pt x="731" y="154"/>
                      </a:lnTo>
                      <a:lnTo>
                        <a:pt x="734" y="159"/>
                      </a:lnTo>
                      <a:lnTo>
                        <a:pt x="734" y="161"/>
                      </a:lnTo>
                      <a:lnTo>
                        <a:pt x="736" y="166"/>
                      </a:lnTo>
                      <a:lnTo>
                        <a:pt x="741" y="175"/>
                      </a:lnTo>
                      <a:lnTo>
                        <a:pt x="731" y="178"/>
                      </a:lnTo>
                      <a:lnTo>
                        <a:pt x="729" y="180"/>
                      </a:lnTo>
                      <a:lnTo>
                        <a:pt x="727" y="183"/>
                      </a:lnTo>
                      <a:lnTo>
                        <a:pt x="724" y="194"/>
                      </a:lnTo>
                      <a:lnTo>
                        <a:pt x="724" y="199"/>
                      </a:lnTo>
                      <a:lnTo>
                        <a:pt x="724" y="202"/>
                      </a:lnTo>
                      <a:lnTo>
                        <a:pt x="722" y="225"/>
                      </a:lnTo>
                      <a:lnTo>
                        <a:pt x="715" y="256"/>
                      </a:lnTo>
                      <a:lnTo>
                        <a:pt x="715" y="268"/>
                      </a:lnTo>
                      <a:lnTo>
                        <a:pt x="715" y="273"/>
                      </a:lnTo>
                      <a:lnTo>
                        <a:pt x="719" y="273"/>
                      </a:lnTo>
                      <a:lnTo>
                        <a:pt x="724" y="273"/>
                      </a:lnTo>
                      <a:lnTo>
                        <a:pt x="734" y="270"/>
                      </a:lnTo>
                      <a:lnTo>
                        <a:pt x="736" y="273"/>
                      </a:lnTo>
                      <a:lnTo>
                        <a:pt x="738" y="273"/>
                      </a:lnTo>
                      <a:lnTo>
                        <a:pt x="741" y="275"/>
                      </a:lnTo>
                      <a:lnTo>
                        <a:pt x="743" y="277"/>
                      </a:lnTo>
                      <a:lnTo>
                        <a:pt x="746" y="282"/>
                      </a:lnTo>
                      <a:lnTo>
                        <a:pt x="746" y="284"/>
                      </a:lnTo>
                      <a:lnTo>
                        <a:pt x="746" y="287"/>
                      </a:lnTo>
                      <a:lnTo>
                        <a:pt x="746" y="289"/>
                      </a:lnTo>
                      <a:lnTo>
                        <a:pt x="741" y="294"/>
                      </a:lnTo>
                      <a:lnTo>
                        <a:pt x="738" y="299"/>
                      </a:lnTo>
                      <a:lnTo>
                        <a:pt x="738" y="303"/>
                      </a:lnTo>
                      <a:lnTo>
                        <a:pt x="738" y="308"/>
                      </a:lnTo>
                      <a:lnTo>
                        <a:pt x="736" y="313"/>
                      </a:lnTo>
                      <a:lnTo>
                        <a:pt x="736" y="322"/>
                      </a:lnTo>
                      <a:lnTo>
                        <a:pt x="736" y="325"/>
                      </a:lnTo>
                      <a:lnTo>
                        <a:pt x="738" y="327"/>
                      </a:lnTo>
                      <a:lnTo>
                        <a:pt x="748" y="329"/>
                      </a:lnTo>
                      <a:lnTo>
                        <a:pt x="753" y="332"/>
                      </a:lnTo>
                      <a:lnTo>
                        <a:pt x="755" y="329"/>
                      </a:lnTo>
                      <a:lnTo>
                        <a:pt x="757" y="329"/>
                      </a:lnTo>
                      <a:lnTo>
                        <a:pt x="760" y="322"/>
                      </a:lnTo>
                      <a:lnTo>
                        <a:pt x="764" y="320"/>
                      </a:lnTo>
                      <a:lnTo>
                        <a:pt x="772" y="315"/>
                      </a:lnTo>
                      <a:lnTo>
                        <a:pt x="774" y="315"/>
                      </a:lnTo>
                      <a:lnTo>
                        <a:pt x="779" y="313"/>
                      </a:lnTo>
                      <a:lnTo>
                        <a:pt x="781" y="313"/>
                      </a:lnTo>
                      <a:lnTo>
                        <a:pt x="783" y="315"/>
                      </a:lnTo>
                      <a:lnTo>
                        <a:pt x="786" y="320"/>
                      </a:lnTo>
                      <a:lnTo>
                        <a:pt x="786" y="325"/>
                      </a:lnTo>
                      <a:lnTo>
                        <a:pt x="786" y="329"/>
                      </a:lnTo>
                      <a:lnTo>
                        <a:pt x="783" y="334"/>
                      </a:lnTo>
                      <a:lnTo>
                        <a:pt x="786" y="339"/>
                      </a:lnTo>
                      <a:lnTo>
                        <a:pt x="788" y="344"/>
                      </a:lnTo>
                      <a:lnTo>
                        <a:pt x="790" y="346"/>
                      </a:lnTo>
                      <a:lnTo>
                        <a:pt x="790" y="351"/>
                      </a:lnTo>
                      <a:lnTo>
                        <a:pt x="790" y="353"/>
                      </a:lnTo>
                      <a:lnTo>
                        <a:pt x="788" y="355"/>
                      </a:lnTo>
                      <a:lnTo>
                        <a:pt x="788" y="363"/>
                      </a:lnTo>
                      <a:lnTo>
                        <a:pt x="786" y="372"/>
                      </a:lnTo>
                      <a:lnTo>
                        <a:pt x="786" y="374"/>
                      </a:lnTo>
                      <a:lnTo>
                        <a:pt x="783" y="377"/>
                      </a:lnTo>
                      <a:lnTo>
                        <a:pt x="783" y="379"/>
                      </a:lnTo>
                      <a:lnTo>
                        <a:pt x="779" y="384"/>
                      </a:lnTo>
                      <a:lnTo>
                        <a:pt x="779" y="386"/>
                      </a:lnTo>
                      <a:lnTo>
                        <a:pt x="776" y="389"/>
                      </a:lnTo>
                      <a:lnTo>
                        <a:pt x="774" y="393"/>
                      </a:lnTo>
                      <a:lnTo>
                        <a:pt x="769" y="398"/>
                      </a:lnTo>
                      <a:lnTo>
                        <a:pt x="769" y="400"/>
                      </a:lnTo>
                      <a:lnTo>
                        <a:pt x="769" y="403"/>
                      </a:lnTo>
                      <a:lnTo>
                        <a:pt x="772" y="405"/>
                      </a:lnTo>
                      <a:lnTo>
                        <a:pt x="774" y="408"/>
                      </a:lnTo>
                      <a:lnTo>
                        <a:pt x="779" y="410"/>
                      </a:lnTo>
                      <a:lnTo>
                        <a:pt x="781" y="412"/>
                      </a:lnTo>
                      <a:lnTo>
                        <a:pt x="793" y="429"/>
                      </a:lnTo>
                      <a:lnTo>
                        <a:pt x="800" y="438"/>
                      </a:lnTo>
                      <a:lnTo>
                        <a:pt x="805" y="441"/>
                      </a:lnTo>
                      <a:lnTo>
                        <a:pt x="807" y="445"/>
                      </a:lnTo>
                      <a:lnTo>
                        <a:pt x="812" y="448"/>
                      </a:lnTo>
                      <a:lnTo>
                        <a:pt x="816" y="450"/>
                      </a:lnTo>
                      <a:lnTo>
                        <a:pt x="819" y="452"/>
                      </a:lnTo>
                      <a:lnTo>
                        <a:pt x="824" y="460"/>
                      </a:lnTo>
                      <a:lnTo>
                        <a:pt x="833" y="471"/>
                      </a:lnTo>
                      <a:lnTo>
                        <a:pt x="835" y="479"/>
                      </a:lnTo>
                      <a:lnTo>
                        <a:pt x="840" y="483"/>
                      </a:lnTo>
                      <a:lnTo>
                        <a:pt x="840" y="483"/>
                      </a:lnTo>
                      <a:lnTo>
                        <a:pt x="845" y="488"/>
                      </a:lnTo>
                      <a:lnTo>
                        <a:pt x="847" y="490"/>
                      </a:lnTo>
                      <a:lnTo>
                        <a:pt x="869" y="502"/>
                      </a:lnTo>
                      <a:lnTo>
                        <a:pt x="878" y="497"/>
                      </a:lnTo>
                      <a:lnTo>
                        <a:pt x="878" y="497"/>
                      </a:lnTo>
                      <a:lnTo>
                        <a:pt x="880" y="497"/>
                      </a:lnTo>
                      <a:lnTo>
                        <a:pt x="883" y="495"/>
                      </a:lnTo>
                      <a:lnTo>
                        <a:pt x="890" y="493"/>
                      </a:lnTo>
                      <a:lnTo>
                        <a:pt x="904" y="490"/>
                      </a:lnTo>
                      <a:lnTo>
                        <a:pt x="906" y="488"/>
                      </a:lnTo>
                      <a:lnTo>
                        <a:pt x="911" y="483"/>
                      </a:lnTo>
                      <a:lnTo>
                        <a:pt x="928" y="476"/>
                      </a:lnTo>
                      <a:lnTo>
                        <a:pt x="932" y="471"/>
                      </a:lnTo>
                      <a:lnTo>
                        <a:pt x="937" y="486"/>
                      </a:lnTo>
                      <a:lnTo>
                        <a:pt x="935" y="493"/>
                      </a:lnTo>
                      <a:lnTo>
                        <a:pt x="930" y="502"/>
                      </a:lnTo>
                      <a:lnTo>
                        <a:pt x="923" y="516"/>
                      </a:lnTo>
                      <a:lnTo>
                        <a:pt x="921" y="519"/>
                      </a:lnTo>
                      <a:lnTo>
                        <a:pt x="916" y="521"/>
                      </a:lnTo>
                      <a:lnTo>
                        <a:pt x="913" y="521"/>
                      </a:lnTo>
                      <a:lnTo>
                        <a:pt x="911" y="524"/>
                      </a:lnTo>
                      <a:lnTo>
                        <a:pt x="909" y="526"/>
                      </a:lnTo>
                      <a:lnTo>
                        <a:pt x="909" y="531"/>
                      </a:lnTo>
                      <a:lnTo>
                        <a:pt x="909" y="535"/>
                      </a:lnTo>
                      <a:lnTo>
                        <a:pt x="913" y="550"/>
                      </a:lnTo>
                      <a:lnTo>
                        <a:pt x="918" y="561"/>
                      </a:lnTo>
                      <a:lnTo>
                        <a:pt x="921" y="564"/>
                      </a:lnTo>
                      <a:lnTo>
                        <a:pt x="921" y="566"/>
                      </a:lnTo>
                      <a:lnTo>
                        <a:pt x="925" y="569"/>
                      </a:lnTo>
                      <a:lnTo>
                        <a:pt x="935" y="580"/>
                      </a:lnTo>
                      <a:lnTo>
                        <a:pt x="937" y="590"/>
                      </a:lnTo>
                      <a:lnTo>
                        <a:pt x="932" y="587"/>
                      </a:lnTo>
                      <a:lnTo>
                        <a:pt x="932" y="587"/>
                      </a:lnTo>
                      <a:lnTo>
                        <a:pt x="921" y="580"/>
                      </a:lnTo>
                      <a:lnTo>
                        <a:pt x="918" y="580"/>
                      </a:lnTo>
                      <a:lnTo>
                        <a:pt x="916" y="578"/>
                      </a:lnTo>
                      <a:lnTo>
                        <a:pt x="909" y="576"/>
                      </a:lnTo>
                      <a:lnTo>
                        <a:pt x="904" y="578"/>
                      </a:lnTo>
                      <a:lnTo>
                        <a:pt x="899" y="578"/>
                      </a:lnTo>
                      <a:lnTo>
                        <a:pt x="897" y="578"/>
                      </a:lnTo>
                      <a:lnTo>
                        <a:pt x="892" y="576"/>
                      </a:lnTo>
                      <a:lnTo>
                        <a:pt x="890" y="576"/>
                      </a:lnTo>
                      <a:lnTo>
                        <a:pt x="887" y="578"/>
                      </a:lnTo>
                      <a:lnTo>
                        <a:pt x="885" y="580"/>
                      </a:lnTo>
                      <a:lnTo>
                        <a:pt x="883" y="583"/>
                      </a:lnTo>
                      <a:lnTo>
                        <a:pt x="878" y="587"/>
                      </a:lnTo>
                      <a:lnTo>
                        <a:pt x="876" y="590"/>
                      </a:lnTo>
                      <a:lnTo>
                        <a:pt x="873" y="592"/>
                      </a:lnTo>
                      <a:lnTo>
                        <a:pt x="871" y="597"/>
                      </a:lnTo>
                      <a:lnTo>
                        <a:pt x="866" y="613"/>
                      </a:lnTo>
                      <a:lnTo>
                        <a:pt x="866" y="621"/>
                      </a:lnTo>
                      <a:lnTo>
                        <a:pt x="866" y="623"/>
                      </a:lnTo>
                      <a:lnTo>
                        <a:pt x="869" y="625"/>
                      </a:lnTo>
                      <a:lnTo>
                        <a:pt x="876" y="630"/>
                      </a:lnTo>
                      <a:lnTo>
                        <a:pt x="878" y="632"/>
                      </a:lnTo>
                      <a:lnTo>
                        <a:pt x="878" y="637"/>
                      </a:lnTo>
                      <a:lnTo>
                        <a:pt x="876" y="640"/>
                      </a:lnTo>
                      <a:lnTo>
                        <a:pt x="869" y="644"/>
                      </a:lnTo>
                      <a:lnTo>
                        <a:pt x="864" y="644"/>
                      </a:lnTo>
                      <a:lnTo>
                        <a:pt x="861" y="644"/>
                      </a:lnTo>
                      <a:lnTo>
                        <a:pt x="857" y="642"/>
                      </a:lnTo>
                      <a:lnTo>
                        <a:pt x="847" y="637"/>
                      </a:lnTo>
                      <a:lnTo>
                        <a:pt x="845" y="635"/>
                      </a:lnTo>
                      <a:lnTo>
                        <a:pt x="843" y="635"/>
                      </a:lnTo>
                      <a:lnTo>
                        <a:pt x="840" y="635"/>
                      </a:lnTo>
                      <a:lnTo>
                        <a:pt x="838" y="637"/>
                      </a:lnTo>
                      <a:lnTo>
                        <a:pt x="838" y="640"/>
                      </a:lnTo>
                      <a:lnTo>
                        <a:pt x="838" y="644"/>
                      </a:lnTo>
                      <a:lnTo>
                        <a:pt x="838" y="647"/>
                      </a:lnTo>
                      <a:lnTo>
                        <a:pt x="838" y="649"/>
                      </a:lnTo>
                      <a:lnTo>
                        <a:pt x="840" y="654"/>
                      </a:lnTo>
                      <a:lnTo>
                        <a:pt x="840" y="656"/>
                      </a:lnTo>
                      <a:lnTo>
                        <a:pt x="843" y="656"/>
                      </a:lnTo>
                      <a:lnTo>
                        <a:pt x="843" y="656"/>
                      </a:lnTo>
                      <a:lnTo>
                        <a:pt x="843" y="658"/>
                      </a:lnTo>
                      <a:lnTo>
                        <a:pt x="843" y="661"/>
                      </a:lnTo>
                      <a:lnTo>
                        <a:pt x="843" y="663"/>
                      </a:lnTo>
                      <a:lnTo>
                        <a:pt x="843" y="668"/>
                      </a:lnTo>
                      <a:lnTo>
                        <a:pt x="845" y="670"/>
                      </a:lnTo>
                      <a:lnTo>
                        <a:pt x="845" y="673"/>
                      </a:lnTo>
                      <a:lnTo>
                        <a:pt x="847" y="675"/>
                      </a:lnTo>
                      <a:lnTo>
                        <a:pt x="859" y="677"/>
                      </a:lnTo>
                      <a:lnTo>
                        <a:pt x="861" y="680"/>
                      </a:lnTo>
                      <a:lnTo>
                        <a:pt x="871" y="682"/>
                      </a:lnTo>
                      <a:lnTo>
                        <a:pt x="871" y="685"/>
                      </a:lnTo>
                      <a:lnTo>
                        <a:pt x="873" y="689"/>
                      </a:lnTo>
                      <a:lnTo>
                        <a:pt x="871" y="696"/>
                      </a:lnTo>
                      <a:lnTo>
                        <a:pt x="869" y="706"/>
                      </a:lnTo>
                      <a:lnTo>
                        <a:pt x="866" y="706"/>
                      </a:lnTo>
                      <a:lnTo>
                        <a:pt x="864" y="708"/>
                      </a:lnTo>
                      <a:lnTo>
                        <a:pt x="854" y="706"/>
                      </a:lnTo>
                      <a:lnTo>
                        <a:pt x="852" y="706"/>
                      </a:lnTo>
                      <a:lnTo>
                        <a:pt x="850" y="706"/>
                      </a:lnTo>
                      <a:lnTo>
                        <a:pt x="847" y="708"/>
                      </a:lnTo>
                      <a:lnTo>
                        <a:pt x="845" y="711"/>
                      </a:lnTo>
                      <a:lnTo>
                        <a:pt x="843" y="713"/>
                      </a:lnTo>
                      <a:lnTo>
                        <a:pt x="835" y="720"/>
                      </a:lnTo>
                      <a:lnTo>
                        <a:pt x="833" y="725"/>
                      </a:lnTo>
                      <a:lnTo>
                        <a:pt x="824" y="756"/>
                      </a:lnTo>
                      <a:lnTo>
                        <a:pt x="821" y="763"/>
                      </a:lnTo>
                      <a:lnTo>
                        <a:pt x="816" y="767"/>
                      </a:lnTo>
                      <a:lnTo>
                        <a:pt x="814" y="767"/>
                      </a:lnTo>
                      <a:lnTo>
                        <a:pt x="814" y="767"/>
                      </a:lnTo>
                      <a:lnTo>
                        <a:pt x="812" y="767"/>
                      </a:lnTo>
                      <a:lnTo>
                        <a:pt x="807" y="767"/>
                      </a:lnTo>
                      <a:lnTo>
                        <a:pt x="802" y="770"/>
                      </a:lnTo>
                      <a:lnTo>
                        <a:pt x="793" y="772"/>
                      </a:lnTo>
                      <a:lnTo>
                        <a:pt x="788" y="772"/>
                      </a:lnTo>
                      <a:lnTo>
                        <a:pt x="760" y="772"/>
                      </a:lnTo>
                      <a:lnTo>
                        <a:pt x="757" y="774"/>
                      </a:lnTo>
                      <a:lnTo>
                        <a:pt x="755" y="777"/>
                      </a:lnTo>
                      <a:lnTo>
                        <a:pt x="757" y="779"/>
                      </a:lnTo>
                      <a:lnTo>
                        <a:pt x="757" y="782"/>
                      </a:lnTo>
                      <a:lnTo>
                        <a:pt x="757" y="786"/>
                      </a:lnTo>
                      <a:lnTo>
                        <a:pt x="755" y="789"/>
                      </a:lnTo>
                      <a:lnTo>
                        <a:pt x="755" y="791"/>
                      </a:lnTo>
                      <a:lnTo>
                        <a:pt x="753" y="793"/>
                      </a:lnTo>
                      <a:lnTo>
                        <a:pt x="743" y="796"/>
                      </a:lnTo>
                      <a:lnTo>
                        <a:pt x="727" y="805"/>
                      </a:lnTo>
                      <a:lnTo>
                        <a:pt x="715" y="815"/>
                      </a:lnTo>
                      <a:lnTo>
                        <a:pt x="715" y="817"/>
                      </a:lnTo>
                      <a:lnTo>
                        <a:pt x="712" y="817"/>
                      </a:lnTo>
                      <a:lnTo>
                        <a:pt x="710" y="819"/>
                      </a:lnTo>
                      <a:lnTo>
                        <a:pt x="710" y="822"/>
                      </a:lnTo>
                      <a:lnTo>
                        <a:pt x="710" y="824"/>
                      </a:lnTo>
                      <a:lnTo>
                        <a:pt x="708" y="824"/>
                      </a:lnTo>
                      <a:lnTo>
                        <a:pt x="708" y="827"/>
                      </a:lnTo>
                      <a:lnTo>
                        <a:pt x="705" y="827"/>
                      </a:lnTo>
                      <a:lnTo>
                        <a:pt x="701" y="824"/>
                      </a:lnTo>
                      <a:lnTo>
                        <a:pt x="693" y="824"/>
                      </a:lnTo>
                      <a:lnTo>
                        <a:pt x="691" y="824"/>
                      </a:lnTo>
                      <a:lnTo>
                        <a:pt x="684" y="829"/>
                      </a:lnTo>
                      <a:lnTo>
                        <a:pt x="682" y="831"/>
                      </a:lnTo>
                      <a:lnTo>
                        <a:pt x="679" y="836"/>
                      </a:lnTo>
                      <a:lnTo>
                        <a:pt x="677" y="838"/>
                      </a:lnTo>
                      <a:lnTo>
                        <a:pt x="675" y="841"/>
                      </a:lnTo>
                      <a:lnTo>
                        <a:pt x="675" y="843"/>
                      </a:lnTo>
                      <a:lnTo>
                        <a:pt x="675" y="846"/>
                      </a:lnTo>
                      <a:lnTo>
                        <a:pt x="672" y="848"/>
                      </a:lnTo>
                      <a:lnTo>
                        <a:pt x="670" y="853"/>
                      </a:lnTo>
                      <a:lnTo>
                        <a:pt x="658" y="857"/>
                      </a:lnTo>
                      <a:lnTo>
                        <a:pt x="658" y="857"/>
                      </a:lnTo>
                      <a:lnTo>
                        <a:pt x="653" y="862"/>
                      </a:lnTo>
                      <a:lnTo>
                        <a:pt x="651" y="864"/>
                      </a:lnTo>
                      <a:lnTo>
                        <a:pt x="649" y="872"/>
                      </a:lnTo>
                      <a:lnTo>
                        <a:pt x="646" y="872"/>
                      </a:lnTo>
                      <a:lnTo>
                        <a:pt x="639" y="874"/>
                      </a:lnTo>
                      <a:lnTo>
                        <a:pt x="625" y="881"/>
                      </a:lnTo>
                      <a:lnTo>
                        <a:pt x="620" y="883"/>
                      </a:lnTo>
                      <a:lnTo>
                        <a:pt x="618" y="888"/>
                      </a:lnTo>
                      <a:lnTo>
                        <a:pt x="615" y="895"/>
                      </a:lnTo>
                      <a:lnTo>
                        <a:pt x="615" y="898"/>
                      </a:lnTo>
                      <a:lnTo>
                        <a:pt x="615" y="900"/>
                      </a:lnTo>
                      <a:lnTo>
                        <a:pt x="615" y="902"/>
                      </a:lnTo>
                      <a:lnTo>
                        <a:pt x="618" y="905"/>
                      </a:lnTo>
                      <a:lnTo>
                        <a:pt x="618" y="907"/>
                      </a:lnTo>
                      <a:lnTo>
                        <a:pt x="620" y="909"/>
                      </a:lnTo>
                      <a:lnTo>
                        <a:pt x="618" y="912"/>
                      </a:lnTo>
                      <a:lnTo>
                        <a:pt x="618" y="917"/>
                      </a:lnTo>
                      <a:lnTo>
                        <a:pt x="618" y="919"/>
                      </a:lnTo>
                      <a:lnTo>
                        <a:pt x="615" y="924"/>
                      </a:lnTo>
                      <a:lnTo>
                        <a:pt x="615" y="926"/>
                      </a:lnTo>
                      <a:lnTo>
                        <a:pt x="615" y="926"/>
                      </a:lnTo>
                      <a:lnTo>
                        <a:pt x="618" y="928"/>
                      </a:lnTo>
                      <a:lnTo>
                        <a:pt x="620" y="931"/>
                      </a:lnTo>
                      <a:lnTo>
                        <a:pt x="620" y="933"/>
                      </a:lnTo>
                      <a:lnTo>
                        <a:pt x="622" y="933"/>
                      </a:lnTo>
                      <a:lnTo>
                        <a:pt x="622" y="935"/>
                      </a:lnTo>
                      <a:lnTo>
                        <a:pt x="622" y="940"/>
                      </a:lnTo>
                      <a:lnTo>
                        <a:pt x="625" y="943"/>
                      </a:lnTo>
                      <a:lnTo>
                        <a:pt x="625" y="945"/>
                      </a:lnTo>
                      <a:lnTo>
                        <a:pt x="625" y="947"/>
                      </a:lnTo>
                      <a:lnTo>
                        <a:pt x="630" y="954"/>
                      </a:lnTo>
                      <a:lnTo>
                        <a:pt x="630" y="954"/>
                      </a:lnTo>
                      <a:lnTo>
                        <a:pt x="630" y="959"/>
                      </a:lnTo>
                      <a:lnTo>
                        <a:pt x="630" y="962"/>
                      </a:lnTo>
                      <a:lnTo>
                        <a:pt x="630" y="964"/>
                      </a:lnTo>
                      <a:lnTo>
                        <a:pt x="630" y="969"/>
                      </a:lnTo>
                      <a:lnTo>
                        <a:pt x="630" y="971"/>
                      </a:lnTo>
                      <a:lnTo>
                        <a:pt x="630" y="973"/>
                      </a:lnTo>
                      <a:lnTo>
                        <a:pt x="627" y="980"/>
                      </a:lnTo>
                      <a:lnTo>
                        <a:pt x="625" y="983"/>
                      </a:lnTo>
                      <a:lnTo>
                        <a:pt x="625" y="985"/>
                      </a:lnTo>
                      <a:lnTo>
                        <a:pt x="622" y="992"/>
                      </a:lnTo>
                      <a:lnTo>
                        <a:pt x="622" y="995"/>
                      </a:lnTo>
                      <a:lnTo>
                        <a:pt x="622" y="997"/>
                      </a:lnTo>
                      <a:lnTo>
                        <a:pt x="620" y="999"/>
                      </a:lnTo>
                      <a:lnTo>
                        <a:pt x="606" y="1009"/>
                      </a:lnTo>
                      <a:lnTo>
                        <a:pt x="592" y="1009"/>
                      </a:lnTo>
                      <a:lnTo>
                        <a:pt x="585" y="1011"/>
                      </a:lnTo>
                      <a:lnTo>
                        <a:pt x="582" y="1014"/>
                      </a:lnTo>
                      <a:lnTo>
                        <a:pt x="575" y="1021"/>
                      </a:lnTo>
                      <a:lnTo>
                        <a:pt x="568" y="1025"/>
                      </a:lnTo>
                      <a:lnTo>
                        <a:pt x="561" y="1025"/>
                      </a:lnTo>
                      <a:lnTo>
                        <a:pt x="559" y="1025"/>
                      </a:lnTo>
                      <a:lnTo>
                        <a:pt x="556" y="1023"/>
                      </a:lnTo>
                      <a:lnTo>
                        <a:pt x="554" y="1014"/>
                      </a:lnTo>
                      <a:lnTo>
                        <a:pt x="554" y="1011"/>
                      </a:lnTo>
                      <a:lnTo>
                        <a:pt x="554" y="1009"/>
                      </a:lnTo>
                      <a:lnTo>
                        <a:pt x="556" y="1007"/>
                      </a:lnTo>
                      <a:lnTo>
                        <a:pt x="559" y="1007"/>
                      </a:lnTo>
                      <a:lnTo>
                        <a:pt x="563" y="1004"/>
                      </a:lnTo>
                      <a:lnTo>
                        <a:pt x="568" y="1002"/>
                      </a:lnTo>
                      <a:lnTo>
                        <a:pt x="570" y="999"/>
                      </a:lnTo>
                      <a:lnTo>
                        <a:pt x="568" y="997"/>
                      </a:lnTo>
                      <a:lnTo>
                        <a:pt x="568" y="995"/>
                      </a:lnTo>
                      <a:lnTo>
                        <a:pt x="563" y="988"/>
                      </a:lnTo>
                      <a:lnTo>
                        <a:pt x="559" y="983"/>
                      </a:lnTo>
                      <a:lnTo>
                        <a:pt x="554" y="983"/>
                      </a:lnTo>
                      <a:lnTo>
                        <a:pt x="533" y="985"/>
                      </a:lnTo>
                      <a:lnTo>
                        <a:pt x="521" y="988"/>
                      </a:lnTo>
                      <a:lnTo>
                        <a:pt x="518" y="990"/>
                      </a:lnTo>
                      <a:lnTo>
                        <a:pt x="516" y="992"/>
                      </a:lnTo>
                      <a:lnTo>
                        <a:pt x="511" y="997"/>
                      </a:lnTo>
                      <a:lnTo>
                        <a:pt x="511" y="999"/>
                      </a:lnTo>
                      <a:lnTo>
                        <a:pt x="509" y="1002"/>
                      </a:lnTo>
                      <a:lnTo>
                        <a:pt x="499" y="1007"/>
                      </a:lnTo>
                      <a:lnTo>
                        <a:pt x="495" y="1009"/>
                      </a:lnTo>
                      <a:lnTo>
                        <a:pt x="495" y="1011"/>
                      </a:lnTo>
                      <a:lnTo>
                        <a:pt x="492" y="1014"/>
                      </a:lnTo>
                      <a:lnTo>
                        <a:pt x="490" y="1016"/>
                      </a:lnTo>
                      <a:lnTo>
                        <a:pt x="490" y="1021"/>
                      </a:lnTo>
                      <a:lnTo>
                        <a:pt x="492" y="1023"/>
                      </a:lnTo>
                      <a:lnTo>
                        <a:pt x="492" y="1025"/>
                      </a:lnTo>
                      <a:lnTo>
                        <a:pt x="495" y="1028"/>
                      </a:lnTo>
                      <a:lnTo>
                        <a:pt x="495" y="1030"/>
                      </a:lnTo>
                      <a:lnTo>
                        <a:pt x="492" y="1035"/>
                      </a:lnTo>
                      <a:lnTo>
                        <a:pt x="485" y="1042"/>
                      </a:lnTo>
                      <a:lnTo>
                        <a:pt x="485" y="1044"/>
                      </a:lnTo>
                      <a:lnTo>
                        <a:pt x="485" y="1044"/>
                      </a:lnTo>
                      <a:lnTo>
                        <a:pt x="483" y="1047"/>
                      </a:lnTo>
                      <a:lnTo>
                        <a:pt x="483" y="1051"/>
                      </a:lnTo>
                      <a:lnTo>
                        <a:pt x="478" y="1054"/>
                      </a:lnTo>
                      <a:lnTo>
                        <a:pt x="473" y="1056"/>
                      </a:lnTo>
                      <a:lnTo>
                        <a:pt x="471" y="1059"/>
                      </a:lnTo>
                      <a:lnTo>
                        <a:pt x="455" y="1061"/>
                      </a:lnTo>
                      <a:lnTo>
                        <a:pt x="450" y="1061"/>
                      </a:lnTo>
                      <a:lnTo>
                        <a:pt x="424" y="1063"/>
                      </a:lnTo>
                      <a:lnTo>
                        <a:pt x="414" y="1068"/>
                      </a:lnTo>
                      <a:lnTo>
                        <a:pt x="405" y="1075"/>
                      </a:lnTo>
                      <a:lnTo>
                        <a:pt x="400" y="1078"/>
                      </a:lnTo>
                      <a:lnTo>
                        <a:pt x="393" y="1073"/>
                      </a:lnTo>
                      <a:lnTo>
                        <a:pt x="350" y="1051"/>
                      </a:lnTo>
                      <a:lnTo>
                        <a:pt x="343" y="1049"/>
                      </a:lnTo>
                      <a:lnTo>
                        <a:pt x="343" y="1047"/>
                      </a:lnTo>
                      <a:lnTo>
                        <a:pt x="341" y="1044"/>
                      </a:lnTo>
                      <a:lnTo>
                        <a:pt x="341" y="1042"/>
                      </a:lnTo>
                      <a:lnTo>
                        <a:pt x="341" y="1040"/>
                      </a:lnTo>
                      <a:lnTo>
                        <a:pt x="339" y="1035"/>
                      </a:lnTo>
                      <a:lnTo>
                        <a:pt x="324" y="1023"/>
                      </a:lnTo>
                      <a:lnTo>
                        <a:pt x="322" y="1023"/>
                      </a:lnTo>
                      <a:lnTo>
                        <a:pt x="317" y="1021"/>
                      </a:lnTo>
                      <a:lnTo>
                        <a:pt x="315" y="1023"/>
                      </a:lnTo>
                      <a:lnTo>
                        <a:pt x="313" y="1023"/>
                      </a:lnTo>
                      <a:lnTo>
                        <a:pt x="313" y="1025"/>
                      </a:lnTo>
                      <a:lnTo>
                        <a:pt x="310" y="1028"/>
                      </a:lnTo>
                      <a:lnTo>
                        <a:pt x="305" y="1033"/>
                      </a:lnTo>
                      <a:lnTo>
                        <a:pt x="303" y="1035"/>
                      </a:lnTo>
                      <a:lnTo>
                        <a:pt x="301" y="1037"/>
                      </a:lnTo>
                      <a:lnTo>
                        <a:pt x="301" y="1037"/>
                      </a:lnTo>
                      <a:lnTo>
                        <a:pt x="296" y="1037"/>
                      </a:lnTo>
                      <a:lnTo>
                        <a:pt x="287" y="1035"/>
                      </a:lnTo>
                      <a:lnTo>
                        <a:pt x="272" y="1033"/>
                      </a:lnTo>
                      <a:lnTo>
                        <a:pt x="270" y="1030"/>
                      </a:lnTo>
                      <a:lnTo>
                        <a:pt x="270" y="1028"/>
                      </a:lnTo>
                      <a:lnTo>
                        <a:pt x="270" y="1023"/>
                      </a:lnTo>
                      <a:lnTo>
                        <a:pt x="270" y="1021"/>
                      </a:lnTo>
                      <a:lnTo>
                        <a:pt x="268" y="1018"/>
                      </a:lnTo>
                      <a:lnTo>
                        <a:pt x="263" y="1009"/>
                      </a:lnTo>
                      <a:lnTo>
                        <a:pt x="258" y="1004"/>
                      </a:lnTo>
                      <a:lnTo>
                        <a:pt x="253" y="1002"/>
                      </a:lnTo>
                      <a:lnTo>
                        <a:pt x="249" y="999"/>
                      </a:lnTo>
                      <a:lnTo>
                        <a:pt x="239" y="999"/>
                      </a:lnTo>
                      <a:lnTo>
                        <a:pt x="230" y="999"/>
                      </a:lnTo>
                      <a:lnTo>
                        <a:pt x="216" y="997"/>
                      </a:lnTo>
                      <a:lnTo>
                        <a:pt x="206" y="995"/>
                      </a:lnTo>
                      <a:lnTo>
                        <a:pt x="201" y="992"/>
                      </a:lnTo>
                      <a:lnTo>
                        <a:pt x="197" y="990"/>
                      </a:lnTo>
                      <a:lnTo>
                        <a:pt x="194" y="988"/>
                      </a:lnTo>
                      <a:lnTo>
                        <a:pt x="194" y="985"/>
                      </a:lnTo>
                      <a:lnTo>
                        <a:pt x="194" y="983"/>
                      </a:lnTo>
                      <a:lnTo>
                        <a:pt x="197" y="976"/>
                      </a:lnTo>
                      <a:lnTo>
                        <a:pt x="199" y="973"/>
                      </a:lnTo>
                      <a:lnTo>
                        <a:pt x="201" y="971"/>
                      </a:lnTo>
                      <a:lnTo>
                        <a:pt x="201" y="969"/>
                      </a:lnTo>
                      <a:lnTo>
                        <a:pt x="201" y="966"/>
                      </a:lnTo>
                      <a:lnTo>
                        <a:pt x="201" y="964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2" name="Freeform 67">
                  <a:extLst>
                    <a:ext uri="{FF2B5EF4-FFF2-40B4-BE49-F238E27FC236}">
                      <a16:creationId xmlns:a16="http://schemas.microsoft.com/office/drawing/2014/main" id="{771C4FA3-AEBE-45AA-8A33-2DC58B16F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6709" y="1145381"/>
                  <a:ext cx="540544" cy="381000"/>
                </a:xfrm>
                <a:custGeom>
                  <a:avLst/>
                  <a:gdLst>
                    <a:gd name="T0" fmla="*/ 385 w 454"/>
                    <a:gd name="T1" fmla="*/ 313 h 320"/>
                    <a:gd name="T2" fmla="*/ 362 w 454"/>
                    <a:gd name="T3" fmla="*/ 320 h 320"/>
                    <a:gd name="T4" fmla="*/ 338 w 454"/>
                    <a:gd name="T5" fmla="*/ 310 h 320"/>
                    <a:gd name="T6" fmla="*/ 314 w 454"/>
                    <a:gd name="T7" fmla="*/ 291 h 320"/>
                    <a:gd name="T8" fmla="*/ 319 w 454"/>
                    <a:gd name="T9" fmla="*/ 284 h 320"/>
                    <a:gd name="T10" fmla="*/ 307 w 454"/>
                    <a:gd name="T11" fmla="*/ 265 h 320"/>
                    <a:gd name="T12" fmla="*/ 310 w 454"/>
                    <a:gd name="T13" fmla="*/ 253 h 320"/>
                    <a:gd name="T14" fmla="*/ 310 w 454"/>
                    <a:gd name="T15" fmla="*/ 239 h 320"/>
                    <a:gd name="T16" fmla="*/ 272 w 454"/>
                    <a:gd name="T17" fmla="*/ 244 h 320"/>
                    <a:gd name="T18" fmla="*/ 265 w 454"/>
                    <a:gd name="T19" fmla="*/ 230 h 320"/>
                    <a:gd name="T20" fmla="*/ 224 w 454"/>
                    <a:gd name="T21" fmla="*/ 223 h 320"/>
                    <a:gd name="T22" fmla="*/ 194 w 454"/>
                    <a:gd name="T23" fmla="*/ 232 h 320"/>
                    <a:gd name="T24" fmla="*/ 189 w 454"/>
                    <a:gd name="T25" fmla="*/ 251 h 320"/>
                    <a:gd name="T26" fmla="*/ 182 w 454"/>
                    <a:gd name="T27" fmla="*/ 261 h 320"/>
                    <a:gd name="T28" fmla="*/ 170 w 454"/>
                    <a:gd name="T29" fmla="*/ 280 h 320"/>
                    <a:gd name="T30" fmla="*/ 144 w 454"/>
                    <a:gd name="T31" fmla="*/ 280 h 320"/>
                    <a:gd name="T32" fmla="*/ 127 w 454"/>
                    <a:gd name="T33" fmla="*/ 270 h 320"/>
                    <a:gd name="T34" fmla="*/ 118 w 454"/>
                    <a:gd name="T35" fmla="*/ 258 h 320"/>
                    <a:gd name="T36" fmla="*/ 127 w 454"/>
                    <a:gd name="T37" fmla="*/ 244 h 320"/>
                    <a:gd name="T38" fmla="*/ 125 w 454"/>
                    <a:gd name="T39" fmla="*/ 227 h 320"/>
                    <a:gd name="T40" fmla="*/ 104 w 454"/>
                    <a:gd name="T41" fmla="*/ 237 h 320"/>
                    <a:gd name="T42" fmla="*/ 101 w 454"/>
                    <a:gd name="T43" fmla="*/ 253 h 320"/>
                    <a:gd name="T44" fmla="*/ 64 w 454"/>
                    <a:gd name="T45" fmla="*/ 265 h 320"/>
                    <a:gd name="T46" fmla="*/ 56 w 454"/>
                    <a:gd name="T47" fmla="*/ 239 h 320"/>
                    <a:gd name="T48" fmla="*/ 40 w 454"/>
                    <a:gd name="T49" fmla="*/ 239 h 320"/>
                    <a:gd name="T50" fmla="*/ 23 w 454"/>
                    <a:gd name="T51" fmla="*/ 230 h 320"/>
                    <a:gd name="T52" fmla="*/ 12 w 454"/>
                    <a:gd name="T53" fmla="*/ 208 h 320"/>
                    <a:gd name="T54" fmla="*/ 7 w 454"/>
                    <a:gd name="T55" fmla="*/ 180 h 320"/>
                    <a:gd name="T56" fmla="*/ 12 w 454"/>
                    <a:gd name="T57" fmla="*/ 152 h 320"/>
                    <a:gd name="T58" fmla="*/ 9 w 454"/>
                    <a:gd name="T59" fmla="*/ 133 h 320"/>
                    <a:gd name="T60" fmla="*/ 16 w 454"/>
                    <a:gd name="T61" fmla="*/ 123 h 320"/>
                    <a:gd name="T62" fmla="*/ 23 w 454"/>
                    <a:gd name="T63" fmla="*/ 102 h 320"/>
                    <a:gd name="T64" fmla="*/ 23 w 454"/>
                    <a:gd name="T65" fmla="*/ 76 h 320"/>
                    <a:gd name="T66" fmla="*/ 19 w 454"/>
                    <a:gd name="T67" fmla="*/ 62 h 320"/>
                    <a:gd name="T68" fmla="*/ 19 w 454"/>
                    <a:gd name="T69" fmla="*/ 43 h 320"/>
                    <a:gd name="T70" fmla="*/ 7 w 454"/>
                    <a:gd name="T71" fmla="*/ 43 h 320"/>
                    <a:gd name="T72" fmla="*/ 23 w 454"/>
                    <a:gd name="T73" fmla="*/ 21 h 320"/>
                    <a:gd name="T74" fmla="*/ 23 w 454"/>
                    <a:gd name="T75" fmla="*/ 5 h 320"/>
                    <a:gd name="T76" fmla="*/ 73 w 454"/>
                    <a:gd name="T77" fmla="*/ 10 h 320"/>
                    <a:gd name="T78" fmla="*/ 101 w 454"/>
                    <a:gd name="T79" fmla="*/ 12 h 320"/>
                    <a:gd name="T80" fmla="*/ 101 w 454"/>
                    <a:gd name="T81" fmla="*/ 29 h 320"/>
                    <a:gd name="T82" fmla="*/ 116 w 454"/>
                    <a:gd name="T83" fmla="*/ 21 h 320"/>
                    <a:gd name="T84" fmla="*/ 139 w 454"/>
                    <a:gd name="T85" fmla="*/ 24 h 320"/>
                    <a:gd name="T86" fmla="*/ 142 w 454"/>
                    <a:gd name="T87" fmla="*/ 43 h 320"/>
                    <a:gd name="T88" fmla="*/ 163 w 454"/>
                    <a:gd name="T89" fmla="*/ 62 h 320"/>
                    <a:gd name="T90" fmla="*/ 175 w 454"/>
                    <a:gd name="T91" fmla="*/ 66 h 320"/>
                    <a:gd name="T92" fmla="*/ 194 w 454"/>
                    <a:gd name="T93" fmla="*/ 62 h 320"/>
                    <a:gd name="T94" fmla="*/ 194 w 454"/>
                    <a:gd name="T95" fmla="*/ 55 h 320"/>
                    <a:gd name="T96" fmla="*/ 222 w 454"/>
                    <a:gd name="T97" fmla="*/ 69 h 320"/>
                    <a:gd name="T98" fmla="*/ 274 w 454"/>
                    <a:gd name="T99" fmla="*/ 74 h 320"/>
                    <a:gd name="T100" fmla="*/ 298 w 454"/>
                    <a:gd name="T101" fmla="*/ 95 h 320"/>
                    <a:gd name="T102" fmla="*/ 338 w 454"/>
                    <a:gd name="T103" fmla="*/ 104 h 320"/>
                    <a:gd name="T104" fmla="*/ 364 w 454"/>
                    <a:gd name="T105" fmla="*/ 116 h 320"/>
                    <a:gd name="T106" fmla="*/ 400 w 454"/>
                    <a:gd name="T107" fmla="*/ 163 h 320"/>
                    <a:gd name="T108" fmla="*/ 411 w 454"/>
                    <a:gd name="T109" fmla="*/ 171 h 320"/>
                    <a:gd name="T110" fmla="*/ 449 w 454"/>
                    <a:gd name="T111" fmla="*/ 204 h 320"/>
                    <a:gd name="T112" fmla="*/ 452 w 454"/>
                    <a:gd name="T113" fmla="*/ 213 h 320"/>
                    <a:gd name="T114" fmla="*/ 452 w 454"/>
                    <a:gd name="T115" fmla="*/ 227 h 320"/>
                    <a:gd name="T116" fmla="*/ 433 w 454"/>
                    <a:gd name="T117" fmla="*/ 225 h 320"/>
                    <a:gd name="T118" fmla="*/ 414 w 454"/>
                    <a:gd name="T119" fmla="*/ 223 h 320"/>
                    <a:gd name="T120" fmla="*/ 404 w 454"/>
                    <a:gd name="T121" fmla="*/ 235 h 320"/>
                    <a:gd name="T122" fmla="*/ 383 w 454"/>
                    <a:gd name="T123" fmla="*/ 263 h 320"/>
                    <a:gd name="T124" fmla="*/ 402 w 454"/>
                    <a:gd name="T125" fmla="*/ 294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454" h="320">
                      <a:moveTo>
                        <a:pt x="402" y="294"/>
                      </a:moveTo>
                      <a:lnTo>
                        <a:pt x="402" y="294"/>
                      </a:lnTo>
                      <a:lnTo>
                        <a:pt x="400" y="296"/>
                      </a:lnTo>
                      <a:lnTo>
                        <a:pt x="397" y="306"/>
                      </a:lnTo>
                      <a:lnTo>
                        <a:pt x="385" y="313"/>
                      </a:lnTo>
                      <a:lnTo>
                        <a:pt x="383" y="313"/>
                      </a:lnTo>
                      <a:lnTo>
                        <a:pt x="376" y="317"/>
                      </a:lnTo>
                      <a:lnTo>
                        <a:pt x="374" y="317"/>
                      </a:lnTo>
                      <a:lnTo>
                        <a:pt x="369" y="320"/>
                      </a:lnTo>
                      <a:lnTo>
                        <a:pt x="362" y="320"/>
                      </a:lnTo>
                      <a:lnTo>
                        <a:pt x="359" y="320"/>
                      </a:lnTo>
                      <a:lnTo>
                        <a:pt x="355" y="315"/>
                      </a:lnTo>
                      <a:lnTo>
                        <a:pt x="352" y="313"/>
                      </a:lnTo>
                      <a:lnTo>
                        <a:pt x="345" y="310"/>
                      </a:lnTo>
                      <a:lnTo>
                        <a:pt x="338" y="310"/>
                      </a:lnTo>
                      <a:lnTo>
                        <a:pt x="321" y="303"/>
                      </a:lnTo>
                      <a:lnTo>
                        <a:pt x="319" y="303"/>
                      </a:lnTo>
                      <a:lnTo>
                        <a:pt x="317" y="298"/>
                      </a:lnTo>
                      <a:lnTo>
                        <a:pt x="314" y="294"/>
                      </a:lnTo>
                      <a:lnTo>
                        <a:pt x="314" y="291"/>
                      </a:lnTo>
                      <a:lnTo>
                        <a:pt x="317" y="287"/>
                      </a:lnTo>
                      <a:lnTo>
                        <a:pt x="317" y="287"/>
                      </a:lnTo>
                      <a:lnTo>
                        <a:pt x="319" y="284"/>
                      </a:lnTo>
                      <a:lnTo>
                        <a:pt x="319" y="284"/>
                      </a:lnTo>
                      <a:lnTo>
                        <a:pt x="319" y="284"/>
                      </a:lnTo>
                      <a:lnTo>
                        <a:pt x="319" y="282"/>
                      </a:lnTo>
                      <a:lnTo>
                        <a:pt x="319" y="280"/>
                      </a:lnTo>
                      <a:lnTo>
                        <a:pt x="317" y="275"/>
                      </a:lnTo>
                      <a:lnTo>
                        <a:pt x="307" y="268"/>
                      </a:lnTo>
                      <a:lnTo>
                        <a:pt x="307" y="265"/>
                      </a:lnTo>
                      <a:lnTo>
                        <a:pt x="305" y="263"/>
                      </a:lnTo>
                      <a:lnTo>
                        <a:pt x="305" y="258"/>
                      </a:lnTo>
                      <a:lnTo>
                        <a:pt x="305" y="256"/>
                      </a:lnTo>
                      <a:lnTo>
                        <a:pt x="307" y="253"/>
                      </a:lnTo>
                      <a:lnTo>
                        <a:pt x="310" y="253"/>
                      </a:lnTo>
                      <a:lnTo>
                        <a:pt x="312" y="251"/>
                      </a:lnTo>
                      <a:lnTo>
                        <a:pt x="314" y="249"/>
                      </a:lnTo>
                      <a:lnTo>
                        <a:pt x="314" y="244"/>
                      </a:lnTo>
                      <a:lnTo>
                        <a:pt x="312" y="242"/>
                      </a:lnTo>
                      <a:lnTo>
                        <a:pt x="310" y="239"/>
                      </a:lnTo>
                      <a:lnTo>
                        <a:pt x="305" y="239"/>
                      </a:lnTo>
                      <a:lnTo>
                        <a:pt x="300" y="239"/>
                      </a:lnTo>
                      <a:lnTo>
                        <a:pt x="293" y="239"/>
                      </a:lnTo>
                      <a:lnTo>
                        <a:pt x="277" y="244"/>
                      </a:lnTo>
                      <a:lnTo>
                        <a:pt x="272" y="244"/>
                      </a:lnTo>
                      <a:lnTo>
                        <a:pt x="269" y="242"/>
                      </a:lnTo>
                      <a:lnTo>
                        <a:pt x="267" y="239"/>
                      </a:lnTo>
                      <a:lnTo>
                        <a:pt x="267" y="237"/>
                      </a:lnTo>
                      <a:lnTo>
                        <a:pt x="267" y="232"/>
                      </a:lnTo>
                      <a:lnTo>
                        <a:pt x="265" y="230"/>
                      </a:lnTo>
                      <a:lnTo>
                        <a:pt x="265" y="227"/>
                      </a:lnTo>
                      <a:lnTo>
                        <a:pt x="262" y="225"/>
                      </a:lnTo>
                      <a:lnTo>
                        <a:pt x="260" y="223"/>
                      </a:lnTo>
                      <a:lnTo>
                        <a:pt x="243" y="220"/>
                      </a:lnTo>
                      <a:lnTo>
                        <a:pt x="224" y="223"/>
                      </a:lnTo>
                      <a:lnTo>
                        <a:pt x="215" y="225"/>
                      </a:lnTo>
                      <a:lnTo>
                        <a:pt x="210" y="227"/>
                      </a:lnTo>
                      <a:lnTo>
                        <a:pt x="203" y="232"/>
                      </a:lnTo>
                      <a:lnTo>
                        <a:pt x="201" y="235"/>
                      </a:lnTo>
                      <a:lnTo>
                        <a:pt x="194" y="232"/>
                      </a:lnTo>
                      <a:lnTo>
                        <a:pt x="194" y="232"/>
                      </a:lnTo>
                      <a:lnTo>
                        <a:pt x="191" y="235"/>
                      </a:lnTo>
                      <a:lnTo>
                        <a:pt x="191" y="239"/>
                      </a:lnTo>
                      <a:lnTo>
                        <a:pt x="191" y="244"/>
                      </a:lnTo>
                      <a:lnTo>
                        <a:pt x="189" y="251"/>
                      </a:lnTo>
                      <a:lnTo>
                        <a:pt x="189" y="253"/>
                      </a:lnTo>
                      <a:lnTo>
                        <a:pt x="187" y="253"/>
                      </a:lnTo>
                      <a:lnTo>
                        <a:pt x="184" y="256"/>
                      </a:lnTo>
                      <a:lnTo>
                        <a:pt x="182" y="258"/>
                      </a:lnTo>
                      <a:lnTo>
                        <a:pt x="182" y="261"/>
                      </a:lnTo>
                      <a:lnTo>
                        <a:pt x="180" y="263"/>
                      </a:lnTo>
                      <a:lnTo>
                        <a:pt x="177" y="270"/>
                      </a:lnTo>
                      <a:lnTo>
                        <a:pt x="172" y="275"/>
                      </a:lnTo>
                      <a:lnTo>
                        <a:pt x="172" y="277"/>
                      </a:lnTo>
                      <a:lnTo>
                        <a:pt x="170" y="280"/>
                      </a:lnTo>
                      <a:lnTo>
                        <a:pt x="170" y="280"/>
                      </a:lnTo>
                      <a:lnTo>
                        <a:pt x="165" y="280"/>
                      </a:lnTo>
                      <a:lnTo>
                        <a:pt x="156" y="277"/>
                      </a:lnTo>
                      <a:lnTo>
                        <a:pt x="144" y="280"/>
                      </a:lnTo>
                      <a:lnTo>
                        <a:pt x="144" y="280"/>
                      </a:lnTo>
                      <a:lnTo>
                        <a:pt x="142" y="280"/>
                      </a:lnTo>
                      <a:lnTo>
                        <a:pt x="139" y="280"/>
                      </a:lnTo>
                      <a:lnTo>
                        <a:pt x="135" y="272"/>
                      </a:lnTo>
                      <a:lnTo>
                        <a:pt x="130" y="272"/>
                      </a:lnTo>
                      <a:lnTo>
                        <a:pt x="127" y="270"/>
                      </a:lnTo>
                      <a:lnTo>
                        <a:pt x="120" y="270"/>
                      </a:lnTo>
                      <a:lnTo>
                        <a:pt x="118" y="268"/>
                      </a:lnTo>
                      <a:lnTo>
                        <a:pt x="116" y="265"/>
                      </a:lnTo>
                      <a:lnTo>
                        <a:pt x="116" y="263"/>
                      </a:lnTo>
                      <a:lnTo>
                        <a:pt x="118" y="258"/>
                      </a:lnTo>
                      <a:lnTo>
                        <a:pt x="118" y="256"/>
                      </a:lnTo>
                      <a:lnTo>
                        <a:pt x="120" y="253"/>
                      </a:lnTo>
                      <a:lnTo>
                        <a:pt x="120" y="251"/>
                      </a:lnTo>
                      <a:lnTo>
                        <a:pt x="125" y="246"/>
                      </a:lnTo>
                      <a:lnTo>
                        <a:pt x="127" y="244"/>
                      </a:lnTo>
                      <a:lnTo>
                        <a:pt x="127" y="237"/>
                      </a:lnTo>
                      <a:lnTo>
                        <a:pt x="127" y="235"/>
                      </a:lnTo>
                      <a:lnTo>
                        <a:pt x="127" y="232"/>
                      </a:lnTo>
                      <a:lnTo>
                        <a:pt x="127" y="230"/>
                      </a:lnTo>
                      <a:lnTo>
                        <a:pt x="125" y="227"/>
                      </a:lnTo>
                      <a:lnTo>
                        <a:pt x="120" y="227"/>
                      </a:lnTo>
                      <a:lnTo>
                        <a:pt x="113" y="227"/>
                      </a:lnTo>
                      <a:lnTo>
                        <a:pt x="109" y="230"/>
                      </a:lnTo>
                      <a:lnTo>
                        <a:pt x="104" y="235"/>
                      </a:lnTo>
                      <a:lnTo>
                        <a:pt x="104" y="237"/>
                      </a:lnTo>
                      <a:lnTo>
                        <a:pt x="101" y="242"/>
                      </a:lnTo>
                      <a:lnTo>
                        <a:pt x="101" y="244"/>
                      </a:lnTo>
                      <a:lnTo>
                        <a:pt x="99" y="246"/>
                      </a:lnTo>
                      <a:lnTo>
                        <a:pt x="101" y="251"/>
                      </a:lnTo>
                      <a:lnTo>
                        <a:pt x="101" y="253"/>
                      </a:lnTo>
                      <a:lnTo>
                        <a:pt x="99" y="256"/>
                      </a:lnTo>
                      <a:lnTo>
                        <a:pt x="94" y="261"/>
                      </a:lnTo>
                      <a:lnTo>
                        <a:pt x="87" y="265"/>
                      </a:lnTo>
                      <a:lnTo>
                        <a:pt x="75" y="270"/>
                      </a:lnTo>
                      <a:lnTo>
                        <a:pt x="64" y="265"/>
                      </a:lnTo>
                      <a:lnTo>
                        <a:pt x="61" y="251"/>
                      </a:lnTo>
                      <a:lnTo>
                        <a:pt x="61" y="249"/>
                      </a:lnTo>
                      <a:lnTo>
                        <a:pt x="61" y="246"/>
                      </a:lnTo>
                      <a:lnTo>
                        <a:pt x="59" y="244"/>
                      </a:lnTo>
                      <a:lnTo>
                        <a:pt x="56" y="239"/>
                      </a:lnTo>
                      <a:lnTo>
                        <a:pt x="54" y="239"/>
                      </a:lnTo>
                      <a:lnTo>
                        <a:pt x="52" y="239"/>
                      </a:lnTo>
                      <a:lnTo>
                        <a:pt x="49" y="239"/>
                      </a:lnTo>
                      <a:lnTo>
                        <a:pt x="45" y="239"/>
                      </a:lnTo>
                      <a:lnTo>
                        <a:pt x="40" y="239"/>
                      </a:lnTo>
                      <a:lnTo>
                        <a:pt x="38" y="239"/>
                      </a:lnTo>
                      <a:lnTo>
                        <a:pt x="33" y="239"/>
                      </a:lnTo>
                      <a:lnTo>
                        <a:pt x="28" y="237"/>
                      </a:lnTo>
                      <a:lnTo>
                        <a:pt x="26" y="232"/>
                      </a:lnTo>
                      <a:lnTo>
                        <a:pt x="23" y="230"/>
                      </a:lnTo>
                      <a:lnTo>
                        <a:pt x="23" y="225"/>
                      </a:lnTo>
                      <a:lnTo>
                        <a:pt x="19" y="220"/>
                      </a:lnTo>
                      <a:lnTo>
                        <a:pt x="14" y="218"/>
                      </a:lnTo>
                      <a:lnTo>
                        <a:pt x="14" y="216"/>
                      </a:lnTo>
                      <a:lnTo>
                        <a:pt x="12" y="208"/>
                      </a:lnTo>
                      <a:lnTo>
                        <a:pt x="9" y="206"/>
                      </a:lnTo>
                      <a:lnTo>
                        <a:pt x="0" y="190"/>
                      </a:lnTo>
                      <a:lnTo>
                        <a:pt x="0" y="187"/>
                      </a:lnTo>
                      <a:lnTo>
                        <a:pt x="4" y="185"/>
                      </a:lnTo>
                      <a:lnTo>
                        <a:pt x="7" y="180"/>
                      </a:lnTo>
                      <a:lnTo>
                        <a:pt x="9" y="168"/>
                      </a:lnTo>
                      <a:lnTo>
                        <a:pt x="12" y="163"/>
                      </a:lnTo>
                      <a:lnTo>
                        <a:pt x="12" y="159"/>
                      </a:lnTo>
                      <a:lnTo>
                        <a:pt x="12" y="156"/>
                      </a:lnTo>
                      <a:lnTo>
                        <a:pt x="12" y="152"/>
                      </a:lnTo>
                      <a:lnTo>
                        <a:pt x="9" y="149"/>
                      </a:lnTo>
                      <a:lnTo>
                        <a:pt x="9" y="147"/>
                      </a:lnTo>
                      <a:lnTo>
                        <a:pt x="9" y="142"/>
                      </a:lnTo>
                      <a:lnTo>
                        <a:pt x="9" y="135"/>
                      </a:lnTo>
                      <a:lnTo>
                        <a:pt x="9" y="133"/>
                      </a:lnTo>
                      <a:lnTo>
                        <a:pt x="7" y="130"/>
                      </a:lnTo>
                      <a:lnTo>
                        <a:pt x="7" y="128"/>
                      </a:lnTo>
                      <a:lnTo>
                        <a:pt x="7" y="126"/>
                      </a:lnTo>
                      <a:lnTo>
                        <a:pt x="9" y="123"/>
                      </a:lnTo>
                      <a:lnTo>
                        <a:pt x="16" y="123"/>
                      </a:lnTo>
                      <a:lnTo>
                        <a:pt x="19" y="121"/>
                      </a:lnTo>
                      <a:lnTo>
                        <a:pt x="23" y="111"/>
                      </a:lnTo>
                      <a:lnTo>
                        <a:pt x="23" y="109"/>
                      </a:lnTo>
                      <a:lnTo>
                        <a:pt x="23" y="107"/>
                      </a:lnTo>
                      <a:lnTo>
                        <a:pt x="23" y="102"/>
                      </a:lnTo>
                      <a:lnTo>
                        <a:pt x="23" y="92"/>
                      </a:lnTo>
                      <a:lnTo>
                        <a:pt x="26" y="83"/>
                      </a:lnTo>
                      <a:lnTo>
                        <a:pt x="26" y="81"/>
                      </a:lnTo>
                      <a:lnTo>
                        <a:pt x="26" y="78"/>
                      </a:lnTo>
                      <a:lnTo>
                        <a:pt x="23" y="76"/>
                      </a:lnTo>
                      <a:lnTo>
                        <a:pt x="23" y="74"/>
                      </a:lnTo>
                      <a:lnTo>
                        <a:pt x="21" y="71"/>
                      </a:lnTo>
                      <a:lnTo>
                        <a:pt x="16" y="66"/>
                      </a:lnTo>
                      <a:lnTo>
                        <a:pt x="16" y="64"/>
                      </a:lnTo>
                      <a:lnTo>
                        <a:pt x="19" y="62"/>
                      </a:lnTo>
                      <a:lnTo>
                        <a:pt x="19" y="55"/>
                      </a:lnTo>
                      <a:lnTo>
                        <a:pt x="21" y="52"/>
                      </a:lnTo>
                      <a:lnTo>
                        <a:pt x="21" y="47"/>
                      </a:lnTo>
                      <a:lnTo>
                        <a:pt x="21" y="45"/>
                      </a:lnTo>
                      <a:lnTo>
                        <a:pt x="19" y="43"/>
                      </a:lnTo>
                      <a:lnTo>
                        <a:pt x="16" y="43"/>
                      </a:lnTo>
                      <a:lnTo>
                        <a:pt x="14" y="43"/>
                      </a:lnTo>
                      <a:lnTo>
                        <a:pt x="12" y="45"/>
                      </a:lnTo>
                      <a:lnTo>
                        <a:pt x="9" y="45"/>
                      </a:lnTo>
                      <a:lnTo>
                        <a:pt x="7" y="43"/>
                      </a:lnTo>
                      <a:lnTo>
                        <a:pt x="7" y="40"/>
                      </a:lnTo>
                      <a:lnTo>
                        <a:pt x="19" y="29"/>
                      </a:lnTo>
                      <a:lnTo>
                        <a:pt x="19" y="26"/>
                      </a:lnTo>
                      <a:lnTo>
                        <a:pt x="21" y="24"/>
                      </a:lnTo>
                      <a:lnTo>
                        <a:pt x="23" y="21"/>
                      </a:lnTo>
                      <a:lnTo>
                        <a:pt x="26" y="19"/>
                      </a:lnTo>
                      <a:lnTo>
                        <a:pt x="26" y="14"/>
                      </a:lnTo>
                      <a:lnTo>
                        <a:pt x="23" y="12"/>
                      </a:lnTo>
                      <a:lnTo>
                        <a:pt x="21" y="7"/>
                      </a:lnTo>
                      <a:lnTo>
                        <a:pt x="23" y="5"/>
                      </a:lnTo>
                      <a:lnTo>
                        <a:pt x="28" y="3"/>
                      </a:lnTo>
                      <a:lnTo>
                        <a:pt x="40" y="0"/>
                      </a:lnTo>
                      <a:lnTo>
                        <a:pt x="61" y="5"/>
                      </a:lnTo>
                      <a:lnTo>
                        <a:pt x="66" y="7"/>
                      </a:lnTo>
                      <a:lnTo>
                        <a:pt x="73" y="10"/>
                      </a:lnTo>
                      <a:lnTo>
                        <a:pt x="97" y="3"/>
                      </a:lnTo>
                      <a:lnTo>
                        <a:pt x="97" y="5"/>
                      </a:lnTo>
                      <a:lnTo>
                        <a:pt x="97" y="12"/>
                      </a:lnTo>
                      <a:lnTo>
                        <a:pt x="99" y="14"/>
                      </a:lnTo>
                      <a:lnTo>
                        <a:pt x="101" y="12"/>
                      </a:lnTo>
                      <a:lnTo>
                        <a:pt x="104" y="17"/>
                      </a:lnTo>
                      <a:lnTo>
                        <a:pt x="101" y="19"/>
                      </a:lnTo>
                      <a:lnTo>
                        <a:pt x="99" y="21"/>
                      </a:lnTo>
                      <a:lnTo>
                        <a:pt x="99" y="26"/>
                      </a:lnTo>
                      <a:lnTo>
                        <a:pt x="101" y="29"/>
                      </a:lnTo>
                      <a:lnTo>
                        <a:pt x="104" y="29"/>
                      </a:lnTo>
                      <a:lnTo>
                        <a:pt x="106" y="29"/>
                      </a:lnTo>
                      <a:lnTo>
                        <a:pt x="109" y="26"/>
                      </a:lnTo>
                      <a:lnTo>
                        <a:pt x="113" y="29"/>
                      </a:lnTo>
                      <a:lnTo>
                        <a:pt x="116" y="21"/>
                      </a:lnTo>
                      <a:lnTo>
                        <a:pt x="116" y="17"/>
                      </a:lnTo>
                      <a:lnTo>
                        <a:pt x="120" y="14"/>
                      </a:lnTo>
                      <a:lnTo>
                        <a:pt x="125" y="14"/>
                      </a:lnTo>
                      <a:lnTo>
                        <a:pt x="127" y="14"/>
                      </a:lnTo>
                      <a:lnTo>
                        <a:pt x="139" y="24"/>
                      </a:lnTo>
                      <a:lnTo>
                        <a:pt x="142" y="26"/>
                      </a:lnTo>
                      <a:lnTo>
                        <a:pt x="142" y="31"/>
                      </a:lnTo>
                      <a:lnTo>
                        <a:pt x="144" y="33"/>
                      </a:lnTo>
                      <a:lnTo>
                        <a:pt x="142" y="36"/>
                      </a:lnTo>
                      <a:lnTo>
                        <a:pt x="142" y="43"/>
                      </a:lnTo>
                      <a:lnTo>
                        <a:pt x="142" y="50"/>
                      </a:lnTo>
                      <a:lnTo>
                        <a:pt x="144" y="50"/>
                      </a:lnTo>
                      <a:lnTo>
                        <a:pt x="149" y="52"/>
                      </a:lnTo>
                      <a:lnTo>
                        <a:pt x="158" y="59"/>
                      </a:lnTo>
                      <a:lnTo>
                        <a:pt x="163" y="62"/>
                      </a:lnTo>
                      <a:lnTo>
                        <a:pt x="165" y="59"/>
                      </a:lnTo>
                      <a:lnTo>
                        <a:pt x="168" y="59"/>
                      </a:lnTo>
                      <a:lnTo>
                        <a:pt x="170" y="59"/>
                      </a:lnTo>
                      <a:lnTo>
                        <a:pt x="172" y="62"/>
                      </a:lnTo>
                      <a:lnTo>
                        <a:pt x="175" y="66"/>
                      </a:lnTo>
                      <a:lnTo>
                        <a:pt x="177" y="64"/>
                      </a:lnTo>
                      <a:lnTo>
                        <a:pt x="182" y="62"/>
                      </a:lnTo>
                      <a:lnTo>
                        <a:pt x="187" y="62"/>
                      </a:lnTo>
                      <a:lnTo>
                        <a:pt x="194" y="62"/>
                      </a:lnTo>
                      <a:lnTo>
                        <a:pt x="194" y="62"/>
                      </a:lnTo>
                      <a:lnTo>
                        <a:pt x="191" y="62"/>
                      </a:lnTo>
                      <a:lnTo>
                        <a:pt x="191" y="59"/>
                      </a:lnTo>
                      <a:lnTo>
                        <a:pt x="191" y="59"/>
                      </a:lnTo>
                      <a:lnTo>
                        <a:pt x="194" y="57"/>
                      </a:lnTo>
                      <a:lnTo>
                        <a:pt x="194" y="55"/>
                      </a:lnTo>
                      <a:lnTo>
                        <a:pt x="196" y="52"/>
                      </a:lnTo>
                      <a:lnTo>
                        <a:pt x="201" y="50"/>
                      </a:lnTo>
                      <a:lnTo>
                        <a:pt x="203" y="59"/>
                      </a:lnTo>
                      <a:lnTo>
                        <a:pt x="213" y="64"/>
                      </a:lnTo>
                      <a:lnTo>
                        <a:pt x="222" y="69"/>
                      </a:lnTo>
                      <a:lnTo>
                        <a:pt x="229" y="69"/>
                      </a:lnTo>
                      <a:lnTo>
                        <a:pt x="236" y="71"/>
                      </a:lnTo>
                      <a:lnTo>
                        <a:pt x="248" y="76"/>
                      </a:lnTo>
                      <a:lnTo>
                        <a:pt x="269" y="74"/>
                      </a:lnTo>
                      <a:lnTo>
                        <a:pt x="274" y="74"/>
                      </a:lnTo>
                      <a:lnTo>
                        <a:pt x="281" y="81"/>
                      </a:lnTo>
                      <a:lnTo>
                        <a:pt x="284" y="83"/>
                      </a:lnTo>
                      <a:lnTo>
                        <a:pt x="288" y="90"/>
                      </a:lnTo>
                      <a:lnTo>
                        <a:pt x="293" y="92"/>
                      </a:lnTo>
                      <a:lnTo>
                        <a:pt x="298" y="95"/>
                      </a:lnTo>
                      <a:lnTo>
                        <a:pt x="303" y="95"/>
                      </a:lnTo>
                      <a:lnTo>
                        <a:pt x="324" y="95"/>
                      </a:lnTo>
                      <a:lnTo>
                        <a:pt x="333" y="95"/>
                      </a:lnTo>
                      <a:lnTo>
                        <a:pt x="340" y="102"/>
                      </a:lnTo>
                      <a:lnTo>
                        <a:pt x="338" y="104"/>
                      </a:lnTo>
                      <a:lnTo>
                        <a:pt x="336" y="107"/>
                      </a:lnTo>
                      <a:lnTo>
                        <a:pt x="336" y="107"/>
                      </a:lnTo>
                      <a:lnTo>
                        <a:pt x="338" y="114"/>
                      </a:lnTo>
                      <a:lnTo>
                        <a:pt x="345" y="116"/>
                      </a:lnTo>
                      <a:lnTo>
                        <a:pt x="364" y="116"/>
                      </a:lnTo>
                      <a:lnTo>
                        <a:pt x="388" y="147"/>
                      </a:lnTo>
                      <a:lnTo>
                        <a:pt x="400" y="156"/>
                      </a:lnTo>
                      <a:lnTo>
                        <a:pt x="400" y="159"/>
                      </a:lnTo>
                      <a:lnTo>
                        <a:pt x="400" y="161"/>
                      </a:lnTo>
                      <a:lnTo>
                        <a:pt x="400" y="163"/>
                      </a:lnTo>
                      <a:lnTo>
                        <a:pt x="400" y="168"/>
                      </a:lnTo>
                      <a:lnTo>
                        <a:pt x="402" y="168"/>
                      </a:lnTo>
                      <a:lnTo>
                        <a:pt x="407" y="168"/>
                      </a:lnTo>
                      <a:lnTo>
                        <a:pt x="409" y="168"/>
                      </a:lnTo>
                      <a:lnTo>
                        <a:pt x="411" y="171"/>
                      </a:lnTo>
                      <a:lnTo>
                        <a:pt x="418" y="178"/>
                      </a:lnTo>
                      <a:lnTo>
                        <a:pt x="435" y="185"/>
                      </a:lnTo>
                      <a:lnTo>
                        <a:pt x="442" y="187"/>
                      </a:lnTo>
                      <a:lnTo>
                        <a:pt x="452" y="194"/>
                      </a:lnTo>
                      <a:lnTo>
                        <a:pt x="449" y="204"/>
                      </a:lnTo>
                      <a:lnTo>
                        <a:pt x="452" y="206"/>
                      </a:lnTo>
                      <a:lnTo>
                        <a:pt x="454" y="211"/>
                      </a:lnTo>
                      <a:lnTo>
                        <a:pt x="452" y="211"/>
                      </a:lnTo>
                      <a:lnTo>
                        <a:pt x="452" y="213"/>
                      </a:lnTo>
                      <a:lnTo>
                        <a:pt x="452" y="213"/>
                      </a:lnTo>
                      <a:lnTo>
                        <a:pt x="452" y="216"/>
                      </a:lnTo>
                      <a:lnTo>
                        <a:pt x="452" y="220"/>
                      </a:lnTo>
                      <a:lnTo>
                        <a:pt x="454" y="223"/>
                      </a:lnTo>
                      <a:lnTo>
                        <a:pt x="452" y="225"/>
                      </a:lnTo>
                      <a:lnTo>
                        <a:pt x="452" y="227"/>
                      </a:lnTo>
                      <a:lnTo>
                        <a:pt x="447" y="230"/>
                      </a:lnTo>
                      <a:lnTo>
                        <a:pt x="444" y="230"/>
                      </a:lnTo>
                      <a:lnTo>
                        <a:pt x="437" y="225"/>
                      </a:lnTo>
                      <a:lnTo>
                        <a:pt x="435" y="225"/>
                      </a:lnTo>
                      <a:lnTo>
                        <a:pt x="433" y="225"/>
                      </a:lnTo>
                      <a:lnTo>
                        <a:pt x="426" y="227"/>
                      </a:lnTo>
                      <a:lnTo>
                        <a:pt x="423" y="227"/>
                      </a:lnTo>
                      <a:lnTo>
                        <a:pt x="421" y="225"/>
                      </a:lnTo>
                      <a:lnTo>
                        <a:pt x="416" y="225"/>
                      </a:lnTo>
                      <a:lnTo>
                        <a:pt x="414" y="223"/>
                      </a:lnTo>
                      <a:lnTo>
                        <a:pt x="409" y="225"/>
                      </a:lnTo>
                      <a:lnTo>
                        <a:pt x="409" y="225"/>
                      </a:lnTo>
                      <a:lnTo>
                        <a:pt x="407" y="230"/>
                      </a:lnTo>
                      <a:lnTo>
                        <a:pt x="407" y="232"/>
                      </a:lnTo>
                      <a:lnTo>
                        <a:pt x="404" y="235"/>
                      </a:lnTo>
                      <a:lnTo>
                        <a:pt x="400" y="239"/>
                      </a:lnTo>
                      <a:lnTo>
                        <a:pt x="385" y="253"/>
                      </a:lnTo>
                      <a:lnTo>
                        <a:pt x="385" y="256"/>
                      </a:lnTo>
                      <a:lnTo>
                        <a:pt x="385" y="258"/>
                      </a:lnTo>
                      <a:lnTo>
                        <a:pt x="383" y="263"/>
                      </a:lnTo>
                      <a:lnTo>
                        <a:pt x="385" y="265"/>
                      </a:lnTo>
                      <a:lnTo>
                        <a:pt x="385" y="270"/>
                      </a:lnTo>
                      <a:lnTo>
                        <a:pt x="388" y="275"/>
                      </a:lnTo>
                      <a:lnTo>
                        <a:pt x="400" y="284"/>
                      </a:lnTo>
                      <a:lnTo>
                        <a:pt x="402" y="294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3" name="Freeform 69">
                  <a:extLst>
                    <a:ext uri="{FF2B5EF4-FFF2-40B4-BE49-F238E27FC236}">
                      <a16:creationId xmlns:a16="http://schemas.microsoft.com/office/drawing/2014/main" id="{64EE9DDB-97A6-41EC-B1A9-BA6F7646C57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85506" y="728662"/>
                  <a:ext cx="627459" cy="498872"/>
                </a:xfrm>
                <a:custGeom>
                  <a:avLst/>
                  <a:gdLst>
                    <a:gd name="T0" fmla="*/ 123 w 527"/>
                    <a:gd name="T1" fmla="*/ 40 h 419"/>
                    <a:gd name="T2" fmla="*/ 139 w 527"/>
                    <a:gd name="T3" fmla="*/ 26 h 419"/>
                    <a:gd name="T4" fmla="*/ 172 w 527"/>
                    <a:gd name="T5" fmla="*/ 4 h 419"/>
                    <a:gd name="T6" fmla="*/ 234 w 527"/>
                    <a:gd name="T7" fmla="*/ 16 h 419"/>
                    <a:gd name="T8" fmla="*/ 243 w 527"/>
                    <a:gd name="T9" fmla="*/ 19 h 419"/>
                    <a:gd name="T10" fmla="*/ 307 w 527"/>
                    <a:gd name="T11" fmla="*/ 47 h 419"/>
                    <a:gd name="T12" fmla="*/ 395 w 527"/>
                    <a:gd name="T13" fmla="*/ 68 h 419"/>
                    <a:gd name="T14" fmla="*/ 409 w 527"/>
                    <a:gd name="T15" fmla="*/ 73 h 419"/>
                    <a:gd name="T16" fmla="*/ 463 w 527"/>
                    <a:gd name="T17" fmla="*/ 54 h 419"/>
                    <a:gd name="T18" fmla="*/ 475 w 527"/>
                    <a:gd name="T19" fmla="*/ 54 h 419"/>
                    <a:gd name="T20" fmla="*/ 522 w 527"/>
                    <a:gd name="T21" fmla="*/ 68 h 419"/>
                    <a:gd name="T22" fmla="*/ 506 w 527"/>
                    <a:gd name="T23" fmla="*/ 106 h 419"/>
                    <a:gd name="T24" fmla="*/ 487 w 527"/>
                    <a:gd name="T25" fmla="*/ 118 h 419"/>
                    <a:gd name="T26" fmla="*/ 475 w 527"/>
                    <a:gd name="T27" fmla="*/ 137 h 419"/>
                    <a:gd name="T28" fmla="*/ 461 w 527"/>
                    <a:gd name="T29" fmla="*/ 168 h 419"/>
                    <a:gd name="T30" fmla="*/ 435 w 527"/>
                    <a:gd name="T31" fmla="*/ 210 h 419"/>
                    <a:gd name="T32" fmla="*/ 402 w 527"/>
                    <a:gd name="T33" fmla="*/ 229 h 419"/>
                    <a:gd name="T34" fmla="*/ 373 w 527"/>
                    <a:gd name="T35" fmla="*/ 236 h 419"/>
                    <a:gd name="T36" fmla="*/ 359 w 527"/>
                    <a:gd name="T37" fmla="*/ 300 h 419"/>
                    <a:gd name="T38" fmla="*/ 347 w 527"/>
                    <a:gd name="T39" fmla="*/ 341 h 419"/>
                    <a:gd name="T40" fmla="*/ 328 w 527"/>
                    <a:gd name="T41" fmla="*/ 360 h 419"/>
                    <a:gd name="T42" fmla="*/ 307 w 527"/>
                    <a:gd name="T43" fmla="*/ 355 h 419"/>
                    <a:gd name="T44" fmla="*/ 293 w 527"/>
                    <a:gd name="T45" fmla="*/ 381 h 419"/>
                    <a:gd name="T46" fmla="*/ 317 w 527"/>
                    <a:gd name="T47" fmla="*/ 379 h 419"/>
                    <a:gd name="T48" fmla="*/ 286 w 527"/>
                    <a:gd name="T49" fmla="*/ 400 h 419"/>
                    <a:gd name="T50" fmla="*/ 279 w 527"/>
                    <a:gd name="T51" fmla="*/ 412 h 419"/>
                    <a:gd name="T52" fmla="*/ 250 w 527"/>
                    <a:gd name="T53" fmla="*/ 409 h 419"/>
                    <a:gd name="T54" fmla="*/ 229 w 527"/>
                    <a:gd name="T55" fmla="*/ 383 h 419"/>
                    <a:gd name="T56" fmla="*/ 201 w 527"/>
                    <a:gd name="T57" fmla="*/ 371 h 419"/>
                    <a:gd name="T58" fmla="*/ 186 w 527"/>
                    <a:gd name="T59" fmla="*/ 369 h 419"/>
                    <a:gd name="T60" fmla="*/ 177 w 527"/>
                    <a:gd name="T61" fmla="*/ 343 h 419"/>
                    <a:gd name="T62" fmla="*/ 104 w 527"/>
                    <a:gd name="T63" fmla="*/ 293 h 419"/>
                    <a:gd name="T64" fmla="*/ 87 w 527"/>
                    <a:gd name="T65" fmla="*/ 279 h 419"/>
                    <a:gd name="T66" fmla="*/ 99 w 527"/>
                    <a:gd name="T67" fmla="*/ 248 h 419"/>
                    <a:gd name="T68" fmla="*/ 75 w 527"/>
                    <a:gd name="T69" fmla="*/ 253 h 419"/>
                    <a:gd name="T70" fmla="*/ 63 w 527"/>
                    <a:gd name="T71" fmla="*/ 267 h 419"/>
                    <a:gd name="T72" fmla="*/ 54 w 527"/>
                    <a:gd name="T73" fmla="*/ 232 h 419"/>
                    <a:gd name="T74" fmla="*/ 85 w 527"/>
                    <a:gd name="T75" fmla="*/ 222 h 419"/>
                    <a:gd name="T76" fmla="*/ 108 w 527"/>
                    <a:gd name="T77" fmla="*/ 236 h 419"/>
                    <a:gd name="T78" fmla="*/ 139 w 527"/>
                    <a:gd name="T79" fmla="*/ 229 h 419"/>
                    <a:gd name="T80" fmla="*/ 125 w 527"/>
                    <a:gd name="T81" fmla="*/ 210 h 419"/>
                    <a:gd name="T82" fmla="*/ 137 w 527"/>
                    <a:gd name="T83" fmla="*/ 201 h 419"/>
                    <a:gd name="T84" fmla="*/ 130 w 527"/>
                    <a:gd name="T85" fmla="*/ 180 h 419"/>
                    <a:gd name="T86" fmla="*/ 87 w 527"/>
                    <a:gd name="T87" fmla="*/ 187 h 419"/>
                    <a:gd name="T88" fmla="*/ 92 w 527"/>
                    <a:gd name="T89" fmla="*/ 151 h 419"/>
                    <a:gd name="T90" fmla="*/ 94 w 527"/>
                    <a:gd name="T91" fmla="*/ 123 h 419"/>
                    <a:gd name="T92" fmla="*/ 59 w 527"/>
                    <a:gd name="T93" fmla="*/ 109 h 419"/>
                    <a:gd name="T94" fmla="*/ 2 w 527"/>
                    <a:gd name="T95" fmla="*/ 113 h 419"/>
                    <a:gd name="T96" fmla="*/ 33 w 527"/>
                    <a:gd name="T97" fmla="*/ 71 h 419"/>
                    <a:gd name="T98" fmla="*/ 92 w 527"/>
                    <a:gd name="T99" fmla="*/ 61 h 419"/>
                    <a:gd name="T100" fmla="*/ 208 w 527"/>
                    <a:gd name="T101" fmla="*/ 336 h 419"/>
                    <a:gd name="T102" fmla="*/ 279 w 527"/>
                    <a:gd name="T103" fmla="*/ 355 h 419"/>
                    <a:gd name="T104" fmla="*/ 276 w 527"/>
                    <a:gd name="T105" fmla="*/ 336 h 419"/>
                    <a:gd name="T106" fmla="*/ 260 w 527"/>
                    <a:gd name="T107" fmla="*/ 334 h 419"/>
                    <a:gd name="T108" fmla="*/ 265 w 527"/>
                    <a:gd name="T109" fmla="*/ 322 h 419"/>
                    <a:gd name="T110" fmla="*/ 265 w 527"/>
                    <a:gd name="T111" fmla="*/ 305 h 419"/>
                    <a:gd name="T112" fmla="*/ 246 w 527"/>
                    <a:gd name="T113" fmla="*/ 298 h 419"/>
                    <a:gd name="T114" fmla="*/ 177 w 527"/>
                    <a:gd name="T115" fmla="*/ 300 h 4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527" h="419">
                      <a:moveTo>
                        <a:pt x="94" y="59"/>
                      </a:moveTo>
                      <a:lnTo>
                        <a:pt x="94" y="59"/>
                      </a:lnTo>
                      <a:lnTo>
                        <a:pt x="94" y="45"/>
                      </a:lnTo>
                      <a:lnTo>
                        <a:pt x="94" y="35"/>
                      </a:lnTo>
                      <a:lnTo>
                        <a:pt x="101" y="38"/>
                      </a:lnTo>
                      <a:lnTo>
                        <a:pt x="106" y="38"/>
                      </a:lnTo>
                      <a:lnTo>
                        <a:pt x="113" y="33"/>
                      </a:lnTo>
                      <a:lnTo>
                        <a:pt x="123" y="40"/>
                      </a:lnTo>
                      <a:lnTo>
                        <a:pt x="139" y="54"/>
                      </a:lnTo>
                      <a:lnTo>
                        <a:pt x="139" y="49"/>
                      </a:lnTo>
                      <a:lnTo>
                        <a:pt x="134" y="40"/>
                      </a:lnTo>
                      <a:lnTo>
                        <a:pt x="134" y="35"/>
                      </a:lnTo>
                      <a:lnTo>
                        <a:pt x="132" y="31"/>
                      </a:lnTo>
                      <a:lnTo>
                        <a:pt x="132" y="31"/>
                      </a:lnTo>
                      <a:lnTo>
                        <a:pt x="134" y="28"/>
                      </a:lnTo>
                      <a:lnTo>
                        <a:pt x="139" y="26"/>
                      </a:lnTo>
                      <a:lnTo>
                        <a:pt x="141" y="21"/>
                      </a:lnTo>
                      <a:lnTo>
                        <a:pt x="156" y="14"/>
                      </a:lnTo>
                      <a:lnTo>
                        <a:pt x="160" y="14"/>
                      </a:lnTo>
                      <a:lnTo>
                        <a:pt x="160" y="9"/>
                      </a:lnTo>
                      <a:lnTo>
                        <a:pt x="158" y="9"/>
                      </a:lnTo>
                      <a:lnTo>
                        <a:pt x="158" y="7"/>
                      </a:lnTo>
                      <a:lnTo>
                        <a:pt x="165" y="4"/>
                      </a:lnTo>
                      <a:lnTo>
                        <a:pt x="172" y="4"/>
                      </a:lnTo>
                      <a:lnTo>
                        <a:pt x="186" y="4"/>
                      </a:lnTo>
                      <a:lnTo>
                        <a:pt x="203" y="4"/>
                      </a:lnTo>
                      <a:lnTo>
                        <a:pt x="208" y="2"/>
                      </a:lnTo>
                      <a:lnTo>
                        <a:pt x="215" y="0"/>
                      </a:lnTo>
                      <a:lnTo>
                        <a:pt x="217" y="0"/>
                      </a:lnTo>
                      <a:lnTo>
                        <a:pt x="224" y="7"/>
                      </a:lnTo>
                      <a:lnTo>
                        <a:pt x="231" y="12"/>
                      </a:lnTo>
                      <a:lnTo>
                        <a:pt x="234" y="16"/>
                      </a:lnTo>
                      <a:lnTo>
                        <a:pt x="236" y="28"/>
                      </a:lnTo>
                      <a:lnTo>
                        <a:pt x="236" y="38"/>
                      </a:lnTo>
                      <a:lnTo>
                        <a:pt x="238" y="35"/>
                      </a:lnTo>
                      <a:lnTo>
                        <a:pt x="241" y="28"/>
                      </a:lnTo>
                      <a:lnTo>
                        <a:pt x="241" y="26"/>
                      </a:lnTo>
                      <a:lnTo>
                        <a:pt x="241" y="23"/>
                      </a:lnTo>
                      <a:lnTo>
                        <a:pt x="241" y="21"/>
                      </a:lnTo>
                      <a:lnTo>
                        <a:pt x="243" y="19"/>
                      </a:lnTo>
                      <a:lnTo>
                        <a:pt x="248" y="19"/>
                      </a:lnTo>
                      <a:lnTo>
                        <a:pt x="250" y="19"/>
                      </a:lnTo>
                      <a:lnTo>
                        <a:pt x="255" y="21"/>
                      </a:lnTo>
                      <a:lnTo>
                        <a:pt x="265" y="23"/>
                      </a:lnTo>
                      <a:lnTo>
                        <a:pt x="281" y="31"/>
                      </a:lnTo>
                      <a:lnTo>
                        <a:pt x="295" y="35"/>
                      </a:lnTo>
                      <a:lnTo>
                        <a:pt x="302" y="38"/>
                      </a:lnTo>
                      <a:lnTo>
                        <a:pt x="307" y="47"/>
                      </a:lnTo>
                      <a:lnTo>
                        <a:pt x="338" y="61"/>
                      </a:lnTo>
                      <a:lnTo>
                        <a:pt x="350" y="66"/>
                      </a:lnTo>
                      <a:lnTo>
                        <a:pt x="362" y="68"/>
                      </a:lnTo>
                      <a:lnTo>
                        <a:pt x="376" y="66"/>
                      </a:lnTo>
                      <a:lnTo>
                        <a:pt x="388" y="64"/>
                      </a:lnTo>
                      <a:lnTo>
                        <a:pt x="390" y="64"/>
                      </a:lnTo>
                      <a:lnTo>
                        <a:pt x="392" y="66"/>
                      </a:lnTo>
                      <a:lnTo>
                        <a:pt x="395" y="68"/>
                      </a:lnTo>
                      <a:lnTo>
                        <a:pt x="397" y="71"/>
                      </a:lnTo>
                      <a:lnTo>
                        <a:pt x="399" y="73"/>
                      </a:lnTo>
                      <a:lnTo>
                        <a:pt x="402" y="73"/>
                      </a:lnTo>
                      <a:lnTo>
                        <a:pt x="402" y="71"/>
                      </a:lnTo>
                      <a:lnTo>
                        <a:pt x="404" y="71"/>
                      </a:lnTo>
                      <a:lnTo>
                        <a:pt x="406" y="71"/>
                      </a:lnTo>
                      <a:lnTo>
                        <a:pt x="406" y="71"/>
                      </a:lnTo>
                      <a:lnTo>
                        <a:pt x="409" y="73"/>
                      </a:lnTo>
                      <a:lnTo>
                        <a:pt x="409" y="76"/>
                      </a:lnTo>
                      <a:lnTo>
                        <a:pt x="411" y="76"/>
                      </a:lnTo>
                      <a:lnTo>
                        <a:pt x="421" y="68"/>
                      </a:lnTo>
                      <a:lnTo>
                        <a:pt x="423" y="68"/>
                      </a:lnTo>
                      <a:lnTo>
                        <a:pt x="430" y="68"/>
                      </a:lnTo>
                      <a:lnTo>
                        <a:pt x="454" y="59"/>
                      </a:lnTo>
                      <a:lnTo>
                        <a:pt x="461" y="54"/>
                      </a:lnTo>
                      <a:lnTo>
                        <a:pt x="463" y="54"/>
                      </a:lnTo>
                      <a:lnTo>
                        <a:pt x="468" y="54"/>
                      </a:lnTo>
                      <a:lnTo>
                        <a:pt x="473" y="57"/>
                      </a:lnTo>
                      <a:lnTo>
                        <a:pt x="475" y="61"/>
                      </a:lnTo>
                      <a:lnTo>
                        <a:pt x="477" y="64"/>
                      </a:lnTo>
                      <a:lnTo>
                        <a:pt x="480" y="61"/>
                      </a:lnTo>
                      <a:lnTo>
                        <a:pt x="480" y="59"/>
                      </a:lnTo>
                      <a:lnTo>
                        <a:pt x="477" y="57"/>
                      </a:lnTo>
                      <a:lnTo>
                        <a:pt x="475" y="54"/>
                      </a:lnTo>
                      <a:lnTo>
                        <a:pt x="487" y="49"/>
                      </a:lnTo>
                      <a:lnTo>
                        <a:pt x="499" y="38"/>
                      </a:lnTo>
                      <a:lnTo>
                        <a:pt x="511" y="33"/>
                      </a:lnTo>
                      <a:lnTo>
                        <a:pt x="515" y="38"/>
                      </a:lnTo>
                      <a:lnTo>
                        <a:pt x="515" y="49"/>
                      </a:lnTo>
                      <a:lnTo>
                        <a:pt x="513" y="59"/>
                      </a:lnTo>
                      <a:lnTo>
                        <a:pt x="513" y="64"/>
                      </a:lnTo>
                      <a:lnTo>
                        <a:pt x="522" y="68"/>
                      </a:lnTo>
                      <a:lnTo>
                        <a:pt x="527" y="73"/>
                      </a:lnTo>
                      <a:lnTo>
                        <a:pt x="527" y="83"/>
                      </a:lnTo>
                      <a:lnTo>
                        <a:pt x="527" y="83"/>
                      </a:lnTo>
                      <a:lnTo>
                        <a:pt x="520" y="85"/>
                      </a:lnTo>
                      <a:lnTo>
                        <a:pt x="518" y="87"/>
                      </a:lnTo>
                      <a:lnTo>
                        <a:pt x="515" y="90"/>
                      </a:lnTo>
                      <a:lnTo>
                        <a:pt x="511" y="99"/>
                      </a:lnTo>
                      <a:lnTo>
                        <a:pt x="506" y="106"/>
                      </a:lnTo>
                      <a:lnTo>
                        <a:pt x="501" y="111"/>
                      </a:lnTo>
                      <a:lnTo>
                        <a:pt x="496" y="113"/>
                      </a:lnTo>
                      <a:lnTo>
                        <a:pt x="494" y="113"/>
                      </a:lnTo>
                      <a:lnTo>
                        <a:pt x="492" y="113"/>
                      </a:lnTo>
                      <a:lnTo>
                        <a:pt x="489" y="111"/>
                      </a:lnTo>
                      <a:lnTo>
                        <a:pt x="487" y="113"/>
                      </a:lnTo>
                      <a:lnTo>
                        <a:pt x="487" y="116"/>
                      </a:lnTo>
                      <a:lnTo>
                        <a:pt x="487" y="118"/>
                      </a:lnTo>
                      <a:lnTo>
                        <a:pt x="487" y="118"/>
                      </a:lnTo>
                      <a:lnTo>
                        <a:pt x="485" y="118"/>
                      </a:lnTo>
                      <a:lnTo>
                        <a:pt x="480" y="116"/>
                      </a:lnTo>
                      <a:lnTo>
                        <a:pt x="477" y="116"/>
                      </a:lnTo>
                      <a:lnTo>
                        <a:pt x="477" y="118"/>
                      </a:lnTo>
                      <a:lnTo>
                        <a:pt x="475" y="125"/>
                      </a:lnTo>
                      <a:lnTo>
                        <a:pt x="475" y="130"/>
                      </a:lnTo>
                      <a:lnTo>
                        <a:pt x="475" y="137"/>
                      </a:lnTo>
                      <a:lnTo>
                        <a:pt x="475" y="139"/>
                      </a:lnTo>
                      <a:lnTo>
                        <a:pt x="477" y="142"/>
                      </a:lnTo>
                      <a:lnTo>
                        <a:pt x="477" y="147"/>
                      </a:lnTo>
                      <a:lnTo>
                        <a:pt x="475" y="151"/>
                      </a:lnTo>
                      <a:lnTo>
                        <a:pt x="473" y="158"/>
                      </a:lnTo>
                      <a:lnTo>
                        <a:pt x="468" y="163"/>
                      </a:lnTo>
                      <a:lnTo>
                        <a:pt x="463" y="165"/>
                      </a:lnTo>
                      <a:lnTo>
                        <a:pt x="461" y="168"/>
                      </a:lnTo>
                      <a:lnTo>
                        <a:pt x="444" y="180"/>
                      </a:lnTo>
                      <a:lnTo>
                        <a:pt x="440" y="187"/>
                      </a:lnTo>
                      <a:lnTo>
                        <a:pt x="437" y="192"/>
                      </a:lnTo>
                      <a:lnTo>
                        <a:pt x="435" y="196"/>
                      </a:lnTo>
                      <a:lnTo>
                        <a:pt x="435" y="199"/>
                      </a:lnTo>
                      <a:lnTo>
                        <a:pt x="435" y="203"/>
                      </a:lnTo>
                      <a:lnTo>
                        <a:pt x="435" y="206"/>
                      </a:lnTo>
                      <a:lnTo>
                        <a:pt x="435" y="210"/>
                      </a:lnTo>
                      <a:lnTo>
                        <a:pt x="432" y="213"/>
                      </a:lnTo>
                      <a:lnTo>
                        <a:pt x="430" y="215"/>
                      </a:lnTo>
                      <a:lnTo>
                        <a:pt x="421" y="215"/>
                      </a:lnTo>
                      <a:lnTo>
                        <a:pt x="418" y="218"/>
                      </a:lnTo>
                      <a:lnTo>
                        <a:pt x="411" y="225"/>
                      </a:lnTo>
                      <a:lnTo>
                        <a:pt x="409" y="229"/>
                      </a:lnTo>
                      <a:lnTo>
                        <a:pt x="406" y="229"/>
                      </a:lnTo>
                      <a:lnTo>
                        <a:pt x="402" y="229"/>
                      </a:lnTo>
                      <a:lnTo>
                        <a:pt x="399" y="229"/>
                      </a:lnTo>
                      <a:lnTo>
                        <a:pt x="392" y="229"/>
                      </a:lnTo>
                      <a:lnTo>
                        <a:pt x="390" y="229"/>
                      </a:lnTo>
                      <a:lnTo>
                        <a:pt x="385" y="227"/>
                      </a:lnTo>
                      <a:lnTo>
                        <a:pt x="380" y="227"/>
                      </a:lnTo>
                      <a:lnTo>
                        <a:pt x="376" y="232"/>
                      </a:lnTo>
                      <a:lnTo>
                        <a:pt x="373" y="234"/>
                      </a:lnTo>
                      <a:lnTo>
                        <a:pt x="373" y="236"/>
                      </a:lnTo>
                      <a:lnTo>
                        <a:pt x="373" y="239"/>
                      </a:lnTo>
                      <a:lnTo>
                        <a:pt x="369" y="248"/>
                      </a:lnTo>
                      <a:lnTo>
                        <a:pt x="371" y="267"/>
                      </a:lnTo>
                      <a:lnTo>
                        <a:pt x="371" y="270"/>
                      </a:lnTo>
                      <a:lnTo>
                        <a:pt x="371" y="274"/>
                      </a:lnTo>
                      <a:lnTo>
                        <a:pt x="364" y="286"/>
                      </a:lnTo>
                      <a:lnTo>
                        <a:pt x="359" y="296"/>
                      </a:lnTo>
                      <a:lnTo>
                        <a:pt x="359" y="300"/>
                      </a:lnTo>
                      <a:lnTo>
                        <a:pt x="359" y="308"/>
                      </a:lnTo>
                      <a:lnTo>
                        <a:pt x="357" y="312"/>
                      </a:lnTo>
                      <a:lnTo>
                        <a:pt x="357" y="315"/>
                      </a:lnTo>
                      <a:lnTo>
                        <a:pt x="347" y="317"/>
                      </a:lnTo>
                      <a:lnTo>
                        <a:pt x="345" y="322"/>
                      </a:lnTo>
                      <a:lnTo>
                        <a:pt x="345" y="324"/>
                      </a:lnTo>
                      <a:lnTo>
                        <a:pt x="347" y="341"/>
                      </a:lnTo>
                      <a:lnTo>
                        <a:pt x="347" y="341"/>
                      </a:lnTo>
                      <a:lnTo>
                        <a:pt x="352" y="343"/>
                      </a:lnTo>
                      <a:lnTo>
                        <a:pt x="352" y="345"/>
                      </a:lnTo>
                      <a:lnTo>
                        <a:pt x="352" y="350"/>
                      </a:lnTo>
                      <a:lnTo>
                        <a:pt x="350" y="353"/>
                      </a:lnTo>
                      <a:lnTo>
                        <a:pt x="340" y="357"/>
                      </a:lnTo>
                      <a:lnTo>
                        <a:pt x="338" y="360"/>
                      </a:lnTo>
                      <a:lnTo>
                        <a:pt x="335" y="360"/>
                      </a:lnTo>
                      <a:lnTo>
                        <a:pt x="328" y="360"/>
                      </a:lnTo>
                      <a:lnTo>
                        <a:pt x="326" y="357"/>
                      </a:lnTo>
                      <a:lnTo>
                        <a:pt x="324" y="353"/>
                      </a:lnTo>
                      <a:lnTo>
                        <a:pt x="324" y="353"/>
                      </a:lnTo>
                      <a:lnTo>
                        <a:pt x="321" y="350"/>
                      </a:lnTo>
                      <a:lnTo>
                        <a:pt x="319" y="350"/>
                      </a:lnTo>
                      <a:lnTo>
                        <a:pt x="317" y="350"/>
                      </a:lnTo>
                      <a:lnTo>
                        <a:pt x="312" y="350"/>
                      </a:lnTo>
                      <a:lnTo>
                        <a:pt x="307" y="355"/>
                      </a:lnTo>
                      <a:lnTo>
                        <a:pt x="302" y="360"/>
                      </a:lnTo>
                      <a:lnTo>
                        <a:pt x="295" y="364"/>
                      </a:lnTo>
                      <a:lnTo>
                        <a:pt x="293" y="367"/>
                      </a:lnTo>
                      <a:lnTo>
                        <a:pt x="288" y="371"/>
                      </a:lnTo>
                      <a:lnTo>
                        <a:pt x="288" y="374"/>
                      </a:lnTo>
                      <a:lnTo>
                        <a:pt x="288" y="376"/>
                      </a:lnTo>
                      <a:lnTo>
                        <a:pt x="291" y="379"/>
                      </a:lnTo>
                      <a:lnTo>
                        <a:pt x="293" y="381"/>
                      </a:lnTo>
                      <a:lnTo>
                        <a:pt x="295" y="381"/>
                      </a:lnTo>
                      <a:lnTo>
                        <a:pt x="300" y="383"/>
                      </a:lnTo>
                      <a:lnTo>
                        <a:pt x="302" y="386"/>
                      </a:lnTo>
                      <a:lnTo>
                        <a:pt x="305" y="383"/>
                      </a:lnTo>
                      <a:lnTo>
                        <a:pt x="312" y="376"/>
                      </a:lnTo>
                      <a:lnTo>
                        <a:pt x="314" y="376"/>
                      </a:lnTo>
                      <a:lnTo>
                        <a:pt x="317" y="376"/>
                      </a:lnTo>
                      <a:lnTo>
                        <a:pt x="317" y="379"/>
                      </a:lnTo>
                      <a:lnTo>
                        <a:pt x="319" y="381"/>
                      </a:lnTo>
                      <a:lnTo>
                        <a:pt x="319" y="390"/>
                      </a:lnTo>
                      <a:lnTo>
                        <a:pt x="317" y="412"/>
                      </a:lnTo>
                      <a:lnTo>
                        <a:pt x="314" y="419"/>
                      </a:lnTo>
                      <a:lnTo>
                        <a:pt x="307" y="419"/>
                      </a:lnTo>
                      <a:lnTo>
                        <a:pt x="298" y="414"/>
                      </a:lnTo>
                      <a:lnTo>
                        <a:pt x="288" y="409"/>
                      </a:lnTo>
                      <a:lnTo>
                        <a:pt x="286" y="400"/>
                      </a:lnTo>
                      <a:lnTo>
                        <a:pt x="281" y="402"/>
                      </a:lnTo>
                      <a:lnTo>
                        <a:pt x="279" y="405"/>
                      </a:lnTo>
                      <a:lnTo>
                        <a:pt x="279" y="407"/>
                      </a:lnTo>
                      <a:lnTo>
                        <a:pt x="276" y="409"/>
                      </a:lnTo>
                      <a:lnTo>
                        <a:pt x="276" y="409"/>
                      </a:lnTo>
                      <a:lnTo>
                        <a:pt x="276" y="412"/>
                      </a:lnTo>
                      <a:lnTo>
                        <a:pt x="279" y="412"/>
                      </a:lnTo>
                      <a:lnTo>
                        <a:pt x="279" y="412"/>
                      </a:lnTo>
                      <a:lnTo>
                        <a:pt x="272" y="412"/>
                      </a:lnTo>
                      <a:lnTo>
                        <a:pt x="267" y="412"/>
                      </a:lnTo>
                      <a:lnTo>
                        <a:pt x="262" y="414"/>
                      </a:lnTo>
                      <a:lnTo>
                        <a:pt x="260" y="416"/>
                      </a:lnTo>
                      <a:lnTo>
                        <a:pt x="257" y="412"/>
                      </a:lnTo>
                      <a:lnTo>
                        <a:pt x="255" y="409"/>
                      </a:lnTo>
                      <a:lnTo>
                        <a:pt x="253" y="409"/>
                      </a:lnTo>
                      <a:lnTo>
                        <a:pt x="250" y="409"/>
                      </a:lnTo>
                      <a:lnTo>
                        <a:pt x="248" y="412"/>
                      </a:lnTo>
                      <a:lnTo>
                        <a:pt x="243" y="409"/>
                      </a:lnTo>
                      <a:lnTo>
                        <a:pt x="234" y="402"/>
                      </a:lnTo>
                      <a:lnTo>
                        <a:pt x="229" y="400"/>
                      </a:lnTo>
                      <a:lnTo>
                        <a:pt x="227" y="400"/>
                      </a:lnTo>
                      <a:lnTo>
                        <a:pt x="227" y="393"/>
                      </a:lnTo>
                      <a:lnTo>
                        <a:pt x="227" y="386"/>
                      </a:lnTo>
                      <a:lnTo>
                        <a:pt x="229" y="383"/>
                      </a:lnTo>
                      <a:lnTo>
                        <a:pt x="227" y="381"/>
                      </a:lnTo>
                      <a:lnTo>
                        <a:pt x="227" y="376"/>
                      </a:lnTo>
                      <a:lnTo>
                        <a:pt x="224" y="374"/>
                      </a:lnTo>
                      <a:lnTo>
                        <a:pt x="212" y="364"/>
                      </a:lnTo>
                      <a:lnTo>
                        <a:pt x="210" y="364"/>
                      </a:lnTo>
                      <a:lnTo>
                        <a:pt x="205" y="364"/>
                      </a:lnTo>
                      <a:lnTo>
                        <a:pt x="201" y="367"/>
                      </a:lnTo>
                      <a:lnTo>
                        <a:pt x="201" y="371"/>
                      </a:lnTo>
                      <a:lnTo>
                        <a:pt x="198" y="379"/>
                      </a:lnTo>
                      <a:lnTo>
                        <a:pt x="194" y="376"/>
                      </a:lnTo>
                      <a:lnTo>
                        <a:pt x="191" y="379"/>
                      </a:lnTo>
                      <a:lnTo>
                        <a:pt x="189" y="379"/>
                      </a:lnTo>
                      <a:lnTo>
                        <a:pt x="186" y="379"/>
                      </a:lnTo>
                      <a:lnTo>
                        <a:pt x="184" y="376"/>
                      </a:lnTo>
                      <a:lnTo>
                        <a:pt x="184" y="371"/>
                      </a:lnTo>
                      <a:lnTo>
                        <a:pt x="186" y="369"/>
                      </a:lnTo>
                      <a:lnTo>
                        <a:pt x="189" y="367"/>
                      </a:lnTo>
                      <a:lnTo>
                        <a:pt x="186" y="362"/>
                      </a:lnTo>
                      <a:lnTo>
                        <a:pt x="184" y="364"/>
                      </a:lnTo>
                      <a:lnTo>
                        <a:pt x="182" y="362"/>
                      </a:lnTo>
                      <a:lnTo>
                        <a:pt x="182" y="355"/>
                      </a:lnTo>
                      <a:lnTo>
                        <a:pt x="182" y="353"/>
                      </a:lnTo>
                      <a:lnTo>
                        <a:pt x="179" y="348"/>
                      </a:lnTo>
                      <a:lnTo>
                        <a:pt x="177" y="343"/>
                      </a:lnTo>
                      <a:lnTo>
                        <a:pt x="156" y="324"/>
                      </a:lnTo>
                      <a:lnTo>
                        <a:pt x="149" y="322"/>
                      </a:lnTo>
                      <a:lnTo>
                        <a:pt x="141" y="310"/>
                      </a:lnTo>
                      <a:lnTo>
                        <a:pt x="137" y="308"/>
                      </a:lnTo>
                      <a:lnTo>
                        <a:pt x="130" y="303"/>
                      </a:lnTo>
                      <a:lnTo>
                        <a:pt x="123" y="296"/>
                      </a:lnTo>
                      <a:lnTo>
                        <a:pt x="113" y="289"/>
                      </a:lnTo>
                      <a:lnTo>
                        <a:pt x="104" y="293"/>
                      </a:lnTo>
                      <a:lnTo>
                        <a:pt x="94" y="296"/>
                      </a:lnTo>
                      <a:lnTo>
                        <a:pt x="94" y="296"/>
                      </a:lnTo>
                      <a:lnTo>
                        <a:pt x="89" y="296"/>
                      </a:lnTo>
                      <a:lnTo>
                        <a:pt x="89" y="291"/>
                      </a:lnTo>
                      <a:lnTo>
                        <a:pt x="92" y="289"/>
                      </a:lnTo>
                      <a:lnTo>
                        <a:pt x="89" y="284"/>
                      </a:lnTo>
                      <a:lnTo>
                        <a:pt x="87" y="284"/>
                      </a:lnTo>
                      <a:lnTo>
                        <a:pt x="87" y="279"/>
                      </a:lnTo>
                      <a:lnTo>
                        <a:pt x="85" y="277"/>
                      </a:lnTo>
                      <a:lnTo>
                        <a:pt x="85" y="274"/>
                      </a:lnTo>
                      <a:lnTo>
                        <a:pt x="87" y="272"/>
                      </a:lnTo>
                      <a:lnTo>
                        <a:pt x="89" y="267"/>
                      </a:lnTo>
                      <a:lnTo>
                        <a:pt x="92" y="263"/>
                      </a:lnTo>
                      <a:lnTo>
                        <a:pt x="97" y="258"/>
                      </a:lnTo>
                      <a:lnTo>
                        <a:pt x="99" y="253"/>
                      </a:lnTo>
                      <a:lnTo>
                        <a:pt x="99" y="248"/>
                      </a:lnTo>
                      <a:lnTo>
                        <a:pt x="99" y="246"/>
                      </a:lnTo>
                      <a:lnTo>
                        <a:pt x="97" y="244"/>
                      </a:lnTo>
                      <a:lnTo>
                        <a:pt x="94" y="244"/>
                      </a:lnTo>
                      <a:lnTo>
                        <a:pt x="89" y="251"/>
                      </a:lnTo>
                      <a:lnTo>
                        <a:pt x="87" y="253"/>
                      </a:lnTo>
                      <a:lnTo>
                        <a:pt x="85" y="253"/>
                      </a:lnTo>
                      <a:lnTo>
                        <a:pt x="78" y="253"/>
                      </a:lnTo>
                      <a:lnTo>
                        <a:pt x="75" y="253"/>
                      </a:lnTo>
                      <a:lnTo>
                        <a:pt x="73" y="255"/>
                      </a:lnTo>
                      <a:lnTo>
                        <a:pt x="71" y="258"/>
                      </a:lnTo>
                      <a:lnTo>
                        <a:pt x="68" y="260"/>
                      </a:lnTo>
                      <a:lnTo>
                        <a:pt x="68" y="263"/>
                      </a:lnTo>
                      <a:lnTo>
                        <a:pt x="68" y="265"/>
                      </a:lnTo>
                      <a:lnTo>
                        <a:pt x="66" y="267"/>
                      </a:lnTo>
                      <a:lnTo>
                        <a:pt x="66" y="267"/>
                      </a:lnTo>
                      <a:lnTo>
                        <a:pt x="63" y="267"/>
                      </a:lnTo>
                      <a:lnTo>
                        <a:pt x="61" y="265"/>
                      </a:lnTo>
                      <a:lnTo>
                        <a:pt x="52" y="253"/>
                      </a:lnTo>
                      <a:lnTo>
                        <a:pt x="47" y="248"/>
                      </a:lnTo>
                      <a:lnTo>
                        <a:pt x="47" y="246"/>
                      </a:lnTo>
                      <a:lnTo>
                        <a:pt x="47" y="244"/>
                      </a:lnTo>
                      <a:lnTo>
                        <a:pt x="47" y="241"/>
                      </a:lnTo>
                      <a:lnTo>
                        <a:pt x="49" y="236"/>
                      </a:lnTo>
                      <a:lnTo>
                        <a:pt x="54" y="232"/>
                      </a:lnTo>
                      <a:lnTo>
                        <a:pt x="59" y="227"/>
                      </a:lnTo>
                      <a:lnTo>
                        <a:pt x="59" y="225"/>
                      </a:lnTo>
                      <a:lnTo>
                        <a:pt x="61" y="222"/>
                      </a:lnTo>
                      <a:lnTo>
                        <a:pt x="63" y="220"/>
                      </a:lnTo>
                      <a:lnTo>
                        <a:pt x="75" y="218"/>
                      </a:lnTo>
                      <a:lnTo>
                        <a:pt x="80" y="220"/>
                      </a:lnTo>
                      <a:lnTo>
                        <a:pt x="82" y="220"/>
                      </a:lnTo>
                      <a:lnTo>
                        <a:pt x="85" y="222"/>
                      </a:lnTo>
                      <a:lnTo>
                        <a:pt x="87" y="225"/>
                      </a:lnTo>
                      <a:lnTo>
                        <a:pt x="89" y="229"/>
                      </a:lnTo>
                      <a:lnTo>
                        <a:pt x="89" y="232"/>
                      </a:lnTo>
                      <a:lnTo>
                        <a:pt x="92" y="234"/>
                      </a:lnTo>
                      <a:lnTo>
                        <a:pt x="94" y="234"/>
                      </a:lnTo>
                      <a:lnTo>
                        <a:pt x="101" y="236"/>
                      </a:lnTo>
                      <a:lnTo>
                        <a:pt x="104" y="236"/>
                      </a:lnTo>
                      <a:lnTo>
                        <a:pt x="108" y="236"/>
                      </a:lnTo>
                      <a:lnTo>
                        <a:pt x="111" y="236"/>
                      </a:lnTo>
                      <a:lnTo>
                        <a:pt x="115" y="236"/>
                      </a:lnTo>
                      <a:lnTo>
                        <a:pt x="123" y="236"/>
                      </a:lnTo>
                      <a:lnTo>
                        <a:pt x="125" y="236"/>
                      </a:lnTo>
                      <a:lnTo>
                        <a:pt x="127" y="234"/>
                      </a:lnTo>
                      <a:lnTo>
                        <a:pt x="132" y="232"/>
                      </a:lnTo>
                      <a:lnTo>
                        <a:pt x="134" y="232"/>
                      </a:lnTo>
                      <a:lnTo>
                        <a:pt x="139" y="229"/>
                      </a:lnTo>
                      <a:lnTo>
                        <a:pt x="139" y="229"/>
                      </a:lnTo>
                      <a:lnTo>
                        <a:pt x="141" y="227"/>
                      </a:lnTo>
                      <a:lnTo>
                        <a:pt x="141" y="225"/>
                      </a:lnTo>
                      <a:lnTo>
                        <a:pt x="141" y="222"/>
                      </a:lnTo>
                      <a:lnTo>
                        <a:pt x="139" y="220"/>
                      </a:lnTo>
                      <a:lnTo>
                        <a:pt x="132" y="215"/>
                      </a:lnTo>
                      <a:lnTo>
                        <a:pt x="127" y="213"/>
                      </a:lnTo>
                      <a:lnTo>
                        <a:pt x="125" y="210"/>
                      </a:lnTo>
                      <a:lnTo>
                        <a:pt x="123" y="208"/>
                      </a:lnTo>
                      <a:lnTo>
                        <a:pt x="123" y="203"/>
                      </a:lnTo>
                      <a:lnTo>
                        <a:pt x="127" y="203"/>
                      </a:lnTo>
                      <a:lnTo>
                        <a:pt x="132" y="203"/>
                      </a:lnTo>
                      <a:lnTo>
                        <a:pt x="134" y="203"/>
                      </a:lnTo>
                      <a:lnTo>
                        <a:pt x="134" y="203"/>
                      </a:lnTo>
                      <a:lnTo>
                        <a:pt x="137" y="201"/>
                      </a:lnTo>
                      <a:lnTo>
                        <a:pt x="137" y="201"/>
                      </a:lnTo>
                      <a:lnTo>
                        <a:pt x="139" y="199"/>
                      </a:lnTo>
                      <a:lnTo>
                        <a:pt x="139" y="194"/>
                      </a:lnTo>
                      <a:lnTo>
                        <a:pt x="139" y="192"/>
                      </a:lnTo>
                      <a:lnTo>
                        <a:pt x="137" y="189"/>
                      </a:lnTo>
                      <a:lnTo>
                        <a:pt x="130" y="187"/>
                      </a:lnTo>
                      <a:lnTo>
                        <a:pt x="130" y="184"/>
                      </a:lnTo>
                      <a:lnTo>
                        <a:pt x="130" y="182"/>
                      </a:lnTo>
                      <a:lnTo>
                        <a:pt x="130" y="180"/>
                      </a:lnTo>
                      <a:lnTo>
                        <a:pt x="127" y="177"/>
                      </a:lnTo>
                      <a:lnTo>
                        <a:pt x="125" y="177"/>
                      </a:lnTo>
                      <a:lnTo>
                        <a:pt x="118" y="180"/>
                      </a:lnTo>
                      <a:lnTo>
                        <a:pt x="113" y="192"/>
                      </a:lnTo>
                      <a:lnTo>
                        <a:pt x="108" y="192"/>
                      </a:lnTo>
                      <a:lnTo>
                        <a:pt x="106" y="192"/>
                      </a:lnTo>
                      <a:lnTo>
                        <a:pt x="97" y="192"/>
                      </a:lnTo>
                      <a:lnTo>
                        <a:pt x="87" y="187"/>
                      </a:lnTo>
                      <a:lnTo>
                        <a:pt x="85" y="187"/>
                      </a:lnTo>
                      <a:lnTo>
                        <a:pt x="85" y="184"/>
                      </a:lnTo>
                      <a:lnTo>
                        <a:pt x="85" y="182"/>
                      </a:lnTo>
                      <a:lnTo>
                        <a:pt x="87" y="180"/>
                      </a:lnTo>
                      <a:lnTo>
                        <a:pt x="89" y="175"/>
                      </a:lnTo>
                      <a:lnTo>
                        <a:pt x="89" y="165"/>
                      </a:lnTo>
                      <a:lnTo>
                        <a:pt x="92" y="156"/>
                      </a:lnTo>
                      <a:lnTo>
                        <a:pt x="92" y="151"/>
                      </a:lnTo>
                      <a:lnTo>
                        <a:pt x="92" y="149"/>
                      </a:lnTo>
                      <a:lnTo>
                        <a:pt x="85" y="147"/>
                      </a:lnTo>
                      <a:lnTo>
                        <a:pt x="85" y="144"/>
                      </a:lnTo>
                      <a:lnTo>
                        <a:pt x="85" y="139"/>
                      </a:lnTo>
                      <a:lnTo>
                        <a:pt x="87" y="132"/>
                      </a:lnTo>
                      <a:lnTo>
                        <a:pt x="87" y="130"/>
                      </a:lnTo>
                      <a:lnTo>
                        <a:pt x="94" y="125"/>
                      </a:lnTo>
                      <a:lnTo>
                        <a:pt x="94" y="123"/>
                      </a:lnTo>
                      <a:lnTo>
                        <a:pt x="92" y="120"/>
                      </a:lnTo>
                      <a:lnTo>
                        <a:pt x="92" y="118"/>
                      </a:lnTo>
                      <a:lnTo>
                        <a:pt x="85" y="118"/>
                      </a:lnTo>
                      <a:lnTo>
                        <a:pt x="73" y="116"/>
                      </a:lnTo>
                      <a:lnTo>
                        <a:pt x="66" y="116"/>
                      </a:lnTo>
                      <a:lnTo>
                        <a:pt x="61" y="111"/>
                      </a:lnTo>
                      <a:lnTo>
                        <a:pt x="61" y="109"/>
                      </a:lnTo>
                      <a:lnTo>
                        <a:pt x="59" y="109"/>
                      </a:lnTo>
                      <a:lnTo>
                        <a:pt x="54" y="109"/>
                      </a:lnTo>
                      <a:lnTo>
                        <a:pt x="52" y="111"/>
                      </a:lnTo>
                      <a:lnTo>
                        <a:pt x="26" y="125"/>
                      </a:lnTo>
                      <a:lnTo>
                        <a:pt x="7" y="132"/>
                      </a:lnTo>
                      <a:lnTo>
                        <a:pt x="4" y="128"/>
                      </a:lnTo>
                      <a:lnTo>
                        <a:pt x="4" y="118"/>
                      </a:lnTo>
                      <a:lnTo>
                        <a:pt x="2" y="116"/>
                      </a:lnTo>
                      <a:lnTo>
                        <a:pt x="2" y="113"/>
                      </a:lnTo>
                      <a:lnTo>
                        <a:pt x="2" y="109"/>
                      </a:lnTo>
                      <a:lnTo>
                        <a:pt x="2" y="106"/>
                      </a:lnTo>
                      <a:lnTo>
                        <a:pt x="2" y="104"/>
                      </a:lnTo>
                      <a:lnTo>
                        <a:pt x="2" y="99"/>
                      </a:lnTo>
                      <a:lnTo>
                        <a:pt x="0" y="97"/>
                      </a:lnTo>
                      <a:lnTo>
                        <a:pt x="2" y="92"/>
                      </a:lnTo>
                      <a:lnTo>
                        <a:pt x="4" y="90"/>
                      </a:lnTo>
                      <a:lnTo>
                        <a:pt x="33" y="71"/>
                      </a:lnTo>
                      <a:lnTo>
                        <a:pt x="35" y="68"/>
                      </a:lnTo>
                      <a:lnTo>
                        <a:pt x="40" y="66"/>
                      </a:lnTo>
                      <a:lnTo>
                        <a:pt x="59" y="68"/>
                      </a:lnTo>
                      <a:lnTo>
                        <a:pt x="66" y="68"/>
                      </a:lnTo>
                      <a:lnTo>
                        <a:pt x="73" y="71"/>
                      </a:lnTo>
                      <a:lnTo>
                        <a:pt x="78" y="71"/>
                      </a:lnTo>
                      <a:lnTo>
                        <a:pt x="89" y="64"/>
                      </a:lnTo>
                      <a:lnTo>
                        <a:pt x="92" y="61"/>
                      </a:lnTo>
                      <a:lnTo>
                        <a:pt x="94" y="59"/>
                      </a:lnTo>
                      <a:close/>
                      <a:moveTo>
                        <a:pt x="172" y="305"/>
                      </a:moveTo>
                      <a:lnTo>
                        <a:pt x="172" y="305"/>
                      </a:lnTo>
                      <a:lnTo>
                        <a:pt x="172" y="308"/>
                      </a:lnTo>
                      <a:lnTo>
                        <a:pt x="175" y="312"/>
                      </a:lnTo>
                      <a:lnTo>
                        <a:pt x="182" y="319"/>
                      </a:lnTo>
                      <a:lnTo>
                        <a:pt x="189" y="326"/>
                      </a:lnTo>
                      <a:lnTo>
                        <a:pt x="208" y="336"/>
                      </a:lnTo>
                      <a:lnTo>
                        <a:pt x="229" y="343"/>
                      </a:lnTo>
                      <a:lnTo>
                        <a:pt x="246" y="350"/>
                      </a:lnTo>
                      <a:lnTo>
                        <a:pt x="269" y="350"/>
                      </a:lnTo>
                      <a:lnTo>
                        <a:pt x="272" y="353"/>
                      </a:lnTo>
                      <a:lnTo>
                        <a:pt x="274" y="353"/>
                      </a:lnTo>
                      <a:lnTo>
                        <a:pt x="274" y="355"/>
                      </a:lnTo>
                      <a:lnTo>
                        <a:pt x="274" y="355"/>
                      </a:lnTo>
                      <a:lnTo>
                        <a:pt x="279" y="355"/>
                      </a:lnTo>
                      <a:lnTo>
                        <a:pt x="281" y="353"/>
                      </a:lnTo>
                      <a:lnTo>
                        <a:pt x="283" y="350"/>
                      </a:lnTo>
                      <a:lnTo>
                        <a:pt x="283" y="345"/>
                      </a:lnTo>
                      <a:lnTo>
                        <a:pt x="281" y="343"/>
                      </a:lnTo>
                      <a:lnTo>
                        <a:pt x="281" y="338"/>
                      </a:lnTo>
                      <a:lnTo>
                        <a:pt x="281" y="336"/>
                      </a:lnTo>
                      <a:lnTo>
                        <a:pt x="279" y="336"/>
                      </a:lnTo>
                      <a:lnTo>
                        <a:pt x="276" y="336"/>
                      </a:lnTo>
                      <a:lnTo>
                        <a:pt x="276" y="338"/>
                      </a:lnTo>
                      <a:lnTo>
                        <a:pt x="272" y="341"/>
                      </a:lnTo>
                      <a:lnTo>
                        <a:pt x="272" y="341"/>
                      </a:lnTo>
                      <a:lnTo>
                        <a:pt x="269" y="343"/>
                      </a:lnTo>
                      <a:lnTo>
                        <a:pt x="267" y="341"/>
                      </a:lnTo>
                      <a:lnTo>
                        <a:pt x="265" y="341"/>
                      </a:lnTo>
                      <a:lnTo>
                        <a:pt x="262" y="336"/>
                      </a:lnTo>
                      <a:lnTo>
                        <a:pt x="260" y="334"/>
                      </a:lnTo>
                      <a:lnTo>
                        <a:pt x="260" y="331"/>
                      </a:lnTo>
                      <a:lnTo>
                        <a:pt x="257" y="331"/>
                      </a:lnTo>
                      <a:lnTo>
                        <a:pt x="255" y="329"/>
                      </a:lnTo>
                      <a:lnTo>
                        <a:pt x="257" y="326"/>
                      </a:lnTo>
                      <a:lnTo>
                        <a:pt x="257" y="324"/>
                      </a:lnTo>
                      <a:lnTo>
                        <a:pt x="260" y="324"/>
                      </a:lnTo>
                      <a:lnTo>
                        <a:pt x="262" y="322"/>
                      </a:lnTo>
                      <a:lnTo>
                        <a:pt x="265" y="322"/>
                      </a:lnTo>
                      <a:lnTo>
                        <a:pt x="265" y="319"/>
                      </a:lnTo>
                      <a:lnTo>
                        <a:pt x="269" y="315"/>
                      </a:lnTo>
                      <a:lnTo>
                        <a:pt x="269" y="312"/>
                      </a:lnTo>
                      <a:lnTo>
                        <a:pt x="269" y="310"/>
                      </a:lnTo>
                      <a:lnTo>
                        <a:pt x="272" y="308"/>
                      </a:lnTo>
                      <a:lnTo>
                        <a:pt x="269" y="305"/>
                      </a:lnTo>
                      <a:lnTo>
                        <a:pt x="267" y="305"/>
                      </a:lnTo>
                      <a:lnTo>
                        <a:pt x="265" y="305"/>
                      </a:lnTo>
                      <a:lnTo>
                        <a:pt x="262" y="303"/>
                      </a:lnTo>
                      <a:lnTo>
                        <a:pt x="260" y="300"/>
                      </a:lnTo>
                      <a:lnTo>
                        <a:pt x="257" y="298"/>
                      </a:lnTo>
                      <a:lnTo>
                        <a:pt x="257" y="298"/>
                      </a:lnTo>
                      <a:lnTo>
                        <a:pt x="255" y="298"/>
                      </a:lnTo>
                      <a:lnTo>
                        <a:pt x="253" y="298"/>
                      </a:lnTo>
                      <a:lnTo>
                        <a:pt x="248" y="298"/>
                      </a:lnTo>
                      <a:lnTo>
                        <a:pt x="246" y="298"/>
                      </a:lnTo>
                      <a:lnTo>
                        <a:pt x="227" y="291"/>
                      </a:lnTo>
                      <a:lnTo>
                        <a:pt x="222" y="289"/>
                      </a:lnTo>
                      <a:lnTo>
                        <a:pt x="217" y="289"/>
                      </a:lnTo>
                      <a:lnTo>
                        <a:pt x="210" y="289"/>
                      </a:lnTo>
                      <a:lnTo>
                        <a:pt x="189" y="289"/>
                      </a:lnTo>
                      <a:lnTo>
                        <a:pt x="186" y="289"/>
                      </a:lnTo>
                      <a:lnTo>
                        <a:pt x="184" y="291"/>
                      </a:lnTo>
                      <a:lnTo>
                        <a:pt x="177" y="300"/>
                      </a:lnTo>
                      <a:lnTo>
                        <a:pt x="172" y="30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4" name="Freeform 71">
                  <a:extLst>
                    <a:ext uri="{FF2B5EF4-FFF2-40B4-BE49-F238E27FC236}">
                      <a16:creationId xmlns:a16="http://schemas.microsoft.com/office/drawing/2014/main" id="{2DC2A203-8498-4154-9560-7E415BEFAA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0293" y="1072753"/>
                  <a:ext cx="132159" cy="78581"/>
                </a:xfrm>
                <a:custGeom>
                  <a:avLst/>
                  <a:gdLst>
                    <a:gd name="T0" fmla="*/ 10 w 111"/>
                    <a:gd name="T1" fmla="*/ 30 h 66"/>
                    <a:gd name="T2" fmla="*/ 0 w 111"/>
                    <a:gd name="T3" fmla="*/ 19 h 66"/>
                    <a:gd name="T4" fmla="*/ 5 w 111"/>
                    <a:gd name="T5" fmla="*/ 11 h 66"/>
                    <a:gd name="T6" fmla="*/ 14 w 111"/>
                    <a:gd name="T7" fmla="*/ 0 h 66"/>
                    <a:gd name="T8" fmla="*/ 38 w 111"/>
                    <a:gd name="T9" fmla="*/ 0 h 66"/>
                    <a:gd name="T10" fmla="*/ 50 w 111"/>
                    <a:gd name="T11" fmla="*/ 0 h 66"/>
                    <a:gd name="T12" fmla="*/ 74 w 111"/>
                    <a:gd name="T13" fmla="*/ 9 h 66"/>
                    <a:gd name="T14" fmla="*/ 81 w 111"/>
                    <a:gd name="T15" fmla="*/ 9 h 66"/>
                    <a:gd name="T16" fmla="*/ 85 w 111"/>
                    <a:gd name="T17" fmla="*/ 9 h 66"/>
                    <a:gd name="T18" fmla="*/ 88 w 111"/>
                    <a:gd name="T19" fmla="*/ 11 h 66"/>
                    <a:gd name="T20" fmla="*/ 93 w 111"/>
                    <a:gd name="T21" fmla="*/ 16 h 66"/>
                    <a:gd name="T22" fmla="*/ 97 w 111"/>
                    <a:gd name="T23" fmla="*/ 16 h 66"/>
                    <a:gd name="T24" fmla="*/ 97 w 111"/>
                    <a:gd name="T25" fmla="*/ 21 h 66"/>
                    <a:gd name="T26" fmla="*/ 97 w 111"/>
                    <a:gd name="T27" fmla="*/ 26 h 66"/>
                    <a:gd name="T28" fmla="*/ 93 w 111"/>
                    <a:gd name="T29" fmla="*/ 33 h 66"/>
                    <a:gd name="T30" fmla="*/ 88 w 111"/>
                    <a:gd name="T31" fmla="*/ 35 h 66"/>
                    <a:gd name="T32" fmla="*/ 85 w 111"/>
                    <a:gd name="T33" fmla="*/ 37 h 66"/>
                    <a:gd name="T34" fmla="*/ 85 w 111"/>
                    <a:gd name="T35" fmla="*/ 42 h 66"/>
                    <a:gd name="T36" fmla="*/ 88 w 111"/>
                    <a:gd name="T37" fmla="*/ 45 h 66"/>
                    <a:gd name="T38" fmla="*/ 93 w 111"/>
                    <a:gd name="T39" fmla="*/ 52 h 66"/>
                    <a:gd name="T40" fmla="*/ 97 w 111"/>
                    <a:gd name="T41" fmla="*/ 54 h 66"/>
                    <a:gd name="T42" fmla="*/ 100 w 111"/>
                    <a:gd name="T43" fmla="*/ 52 h 66"/>
                    <a:gd name="T44" fmla="*/ 104 w 111"/>
                    <a:gd name="T45" fmla="*/ 47 h 66"/>
                    <a:gd name="T46" fmla="*/ 109 w 111"/>
                    <a:gd name="T47" fmla="*/ 47 h 66"/>
                    <a:gd name="T48" fmla="*/ 109 w 111"/>
                    <a:gd name="T49" fmla="*/ 54 h 66"/>
                    <a:gd name="T50" fmla="*/ 111 w 111"/>
                    <a:gd name="T51" fmla="*/ 61 h 66"/>
                    <a:gd name="T52" fmla="*/ 107 w 111"/>
                    <a:gd name="T53" fmla="*/ 66 h 66"/>
                    <a:gd name="T54" fmla="*/ 102 w 111"/>
                    <a:gd name="T55" fmla="*/ 66 h 66"/>
                    <a:gd name="T56" fmla="*/ 100 w 111"/>
                    <a:gd name="T57" fmla="*/ 64 h 66"/>
                    <a:gd name="T58" fmla="*/ 74 w 111"/>
                    <a:gd name="T59" fmla="*/ 61 h 66"/>
                    <a:gd name="T60" fmla="*/ 36 w 111"/>
                    <a:gd name="T61" fmla="*/ 47 h 66"/>
                    <a:gd name="T62" fmla="*/ 10 w 111"/>
                    <a:gd name="T63" fmla="*/ 3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11" h="66">
                      <a:moveTo>
                        <a:pt x="10" y="30"/>
                      </a:moveTo>
                      <a:lnTo>
                        <a:pt x="10" y="30"/>
                      </a:lnTo>
                      <a:lnTo>
                        <a:pt x="3" y="23"/>
                      </a:lnTo>
                      <a:lnTo>
                        <a:pt x="0" y="19"/>
                      </a:lnTo>
                      <a:lnTo>
                        <a:pt x="0" y="16"/>
                      </a:lnTo>
                      <a:lnTo>
                        <a:pt x="5" y="11"/>
                      </a:lnTo>
                      <a:lnTo>
                        <a:pt x="12" y="2"/>
                      </a:lnTo>
                      <a:lnTo>
                        <a:pt x="14" y="0"/>
                      </a:lnTo>
                      <a:lnTo>
                        <a:pt x="17" y="0"/>
                      </a:lnTo>
                      <a:lnTo>
                        <a:pt x="38" y="0"/>
                      </a:lnTo>
                      <a:lnTo>
                        <a:pt x="45" y="0"/>
                      </a:lnTo>
                      <a:lnTo>
                        <a:pt x="50" y="0"/>
                      </a:lnTo>
                      <a:lnTo>
                        <a:pt x="55" y="2"/>
                      </a:lnTo>
                      <a:lnTo>
                        <a:pt x="74" y="9"/>
                      </a:lnTo>
                      <a:lnTo>
                        <a:pt x="76" y="9"/>
                      </a:lnTo>
                      <a:lnTo>
                        <a:pt x="81" y="9"/>
                      </a:lnTo>
                      <a:lnTo>
                        <a:pt x="83" y="9"/>
                      </a:lnTo>
                      <a:lnTo>
                        <a:pt x="85" y="9"/>
                      </a:lnTo>
                      <a:lnTo>
                        <a:pt x="85" y="9"/>
                      </a:lnTo>
                      <a:lnTo>
                        <a:pt x="88" y="11"/>
                      </a:lnTo>
                      <a:lnTo>
                        <a:pt x="90" y="14"/>
                      </a:lnTo>
                      <a:lnTo>
                        <a:pt x="93" y="16"/>
                      </a:lnTo>
                      <a:lnTo>
                        <a:pt x="95" y="16"/>
                      </a:lnTo>
                      <a:lnTo>
                        <a:pt x="97" y="16"/>
                      </a:lnTo>
                      <a:lnTo>
                        <a:pt x="100" y="19"/>
                      </a:lnTo>
                      <a:lnTo>
                        <a:pt x="97" y="21"/>
                      </a:lnTo>
                      <a:lnTo>
                        <a:pt x="97" y="23"/>
                      </a:lnTo>
                      <a:lnTo>
                        <a:pt x="97" y="26"/>
                      </a:lnTo>
                      <a:lnTo>
                        <a:pt x="93" y="30"/>
                      </a:lnTo>
                      <a:lnTo>
                        <a:pt x="93" y="33"/>
                      </a:lnTo>
                      <a:lnTo>
                        <a:pt x="90" y="33"/>
                      </a:lnTo>
                      <a:lnTo>
                        <a:pt x="88" y="35"/>
                      </a:lnTo>
                      <a:lnTo>
                        <a:pt x="85" y="35"/>
                      </a:lnTo>
                      <a:lnTo>
                        <a:pt x="85" y="37"/>
                      </a:lnTo>
                      <a:lnTo>
                        <a:pt x="83" y="40"/>
                      </a:lnTo>
                      <a:lnTo>
                        <a:pt x="85" y="42"/>
                      </a:lnTo>
                      <a:lnTo>
                        <a:pt x="88" y="42"/>
                      </a:lnTo>
                      <a:lnTo>
                        <a:pt x="88" y="45"/>
                      </a:lnTo>
                      <a:lnTo>
                        <a:pt x="90" y="47"/>
                      </a:lnTo>
                      <a:lnTo>
                        <a:pt x="93" y="52"/>
                      </a:lnTo>
                      <a:lnTo>
                        <a:pt x="95" y="52"/>
                      </a:lnTo>
                      <a:lnTo>
                        <a:pt x="97" y="54"/>
                      </a:lnTo>
                      <a:lnTo>
                        <a:pt x="100" y="52"/>
                      </a:lnTo>
                      <a:lnTo>
                        <a:pt x="100" y="52"/>
                      </a:lnTo>
                      <a:lnTo>
                        <a:pt x="104" y="49"/>
                      </a:lnTo>
                      <a:lnTo>
                        <a:pt x="104" y="47"/>
                      </a:lnTo>
                      <a:lnTo>
                        <a:pt x="107" y="47"/>
                      </a:lnTo>
                      <a:lnTo>
                        <a:pt x="109" y="47"/>
                      </a:lnTo>
                      <a:lnTo>
                        <a:pt x="109" y="49"/>
                      </a:lnTo>
                      <a:lnTo>
                        <a:pt x="109" y="54"/>
                      </a:lnTo>
                      <a:lnTo>
                        <a:pt x="111" y="56"/>
                      </a:lnTo>
                      <a:lnTo>
                        <a:pt x="111" y="61"/>
                      </a:lnTo>
                      <a:lnTo>
                        <a:pt x="109" y="64"/>
                      </a:lnTo>
                      <a:lnTo>
                        <a:pt x="107" y="66"/>
                      </a:lnTo>
                      <a:lnTo>
                        <a:pt x="102" y="66"/>
                      </a:lnTo>
                      <a:lnTo>
                        <a:pt x="102" y="66"/>
                      </a:lnTo>
                      <a:lnTo>
                        <a:pt x="102" y="64"/>
                      </a:lnTo>
                      <a:lnTo>
                        <a:pt x="100" y="64"/>
                      </a:lnTo>
                      <a:lnTo>
                        <a:pt x="97" y="61"/>
                      </a:lnTo>
                      <a:lnTo>
                        <a:pt x="74" y="61"/>
                      </a:lnTo>
                      <a:lnTo>
                        <a:pt x="57" y="54"/>
                      </a:lnTo>
                      <a:lnTo>
                        <a:pt x="36" y="47"/>
                      </a:lnTo>
                      <a:lnTo>
                        <a:pt x="17" y="37"/>
                      </a:lnTo>
                      <a:lnTo>
                        <a:pt x="10" y="3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5" name="Freeform 73">
                  <a:extLst>
                    <a:ext uri="{FF2B5EF4-FFF2-40B4-BE49-F238E27FC236}">
                      <a16:creationId xmlns:a16="http://schemas.microsoft.com/office/drawing/2014/main" id="{ECDEECC7-9B43-4257-872C-0EF20B8F807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45250" y="2422922"/>
                  <a:ext cx="1214438" cy="760809"/>
                </a:xfrm>
                <a:custGeom>
                  <a:avLst/>
                  <a:gdLst>
                    <a:gd name="T0" fmla="*/ 681 w 1020"/>
                    <a:gd name="T1" fmla="*/ 151 h 639"/>
                    <a:gd name="T2" fmla="*/ 620 w 1020"/>
                    <a:gd name="T3" fmla="*/ 130 h 639"/>
                    <a:gd name="T4" fmla="*/ 641 w 1020"/>
                    <a:gd name="T5" fmla="*/ 109 h 639"/>
                    <a:gd name="T6" fmla="*/ 620 w 1020"/>
                    <a:gd name="T7" fmla="*/ 104 h 639"/>
                    <a:gd name="T8" fmla="*/ 622 w 1020"/>
                    <a:gd name="T9" fmla="*/ 80 h 639"/>
                    <a:gd name="T10" fmla="*/ 641 w 1020"/>
                    <a:gd name="T11" fmla="*/ 66 h 639"/>
                    <a:gd name="T12" fmla="*/ 556 w 1020"/>
                    <a:gd name="T13" fmla="*/ 90 h 639"/>
                    <a:gd name="T14" fmla="*/ 514 w 1020"/>
                    <a:gd name="T15" fmla="*/ 113 h 639"/>
                    <a:gd name="T16" fmla="*/ 485 w 1020"/>
                    <a:gd name="T17" fmla="*/ 132 h 639"/>
                    <a:gd name="T18" fmla="*/ 464 w 1020"/>
                    <a:gd name="T19" fmla="*/ 154 h 639"/>
                    <a:gd name="T20" fmla="*/ 454 w 1020"/>
                    <a:gd name="T21" fmla="*/ 163 h 639"/>
                    <a:gd name="T22" fmla="*/ 405 w 1020"/>
                    <a:gd name="T23" fmla="*/ 203 h 639"/>
                    <a:gd name="T24" fmla="*/ 369 w 1020"/>
                    <a:gd name="T25" fmla="*/ 246 h 639"/>
                    <a:gd name="T26" fmla="*/ 395 w 1020"/>
                    <a:gd name="T27" fmla="*/ 260 h 639"/>
                    <a:gd name="T28" fmla="*/ 407 w 1020"/>
                    <a:gd name="T29" fmla="*/ 267 h 639"/>
                    <a:gd name="T30" fmla="*/ 426 w 1020"/>
                    <a:gd name="T31" fmla="*/ 281 h 639"/>
                    <a:gd name="T32" fmla="*/ 478 w 1020"/>
                    <a:gd name="T33" fmla="*/ 243 h 639"/>
                    <a:gd name="T34" fmla="*/ 502 w 1020"/>
                    <a:gd name="T35" fmla="*/ 286 h 639"/>
                    <a:gd name="T36" fmla="*/ 563 w 1020"/>
                    <a:gd name="T37" fmla="*/ 324 h 639"/>
                    <a:gd name="T38" fmla="*/ 582 w 1020"/>
                    <a:gd name="T39" fmla="*/ 333 h 639"/>
                    <a:gd name="T40" fmla="*/ 606 w 1020"/>
                    <a:gd name="T41" fmla="*/ 360 h 639"/>
                    <a:gd name="T42" fmla="*/ 627 w 1020"/>
                    <a:gd name="T43" fmla="*/ 341 h 639"/>
                    <a:gd name="T44" fmla="*/ 679 w 1020"/>
                    <a:gd name="T45" fmla="*/ 272 h 639"/>
                    <a:gd name="T46" fmla="*/ 717 w 1020"/>
                    <a:gd name="T47" fmla="*/ 201 h 639"/>
                    <a:gd name="T48" fmla="*/ 731 w 1020"/>
                    <a:gd name="T49" fmla="*/ 170 h 639"/>
                    <a:gd name="T50" fmla="*/ 736 w 1020"/>
                    <a:gd name="T51" fmla="*/ 151 h 639"/>
                    <a:gd name="T52" fmla="*/ 126 w 1020"/>
                    <a:gd name="T53" fmla="*/ 478 h 639"/>
                    <a:gd name="T54" fmla="*/ 95 w 1020"/>
                    <a:gd name="T55" fmla="*/ 520 h 639"/>
                    <a:gd name="T56" fmla="*/ 71 w 1020"/>
                    <a:gd name="T57" fmla="*/ 532 h 639"/>
                    <a:gd name="T58" fmla="*/ 43 w 1020"/>
                    <a:gd name="T59" fmla="*/ 547 h 639"/>
                    <a:gd name="T60" fmla="*/ 29 w 1020"/>
                    <a:gd name="T61" fmla="*/ 544 h 639"/>
                    <a:gd name="T62" fmla="*/ 0 w 1020"/>
                    <a:gd name="T63" fmla="*/ 530 h 639"/>
                    <a:gd name="T64" fmla="*/ 12 w 1020"/>
                    <a:gd name="T65" fmla="*/ 504 h 639"/>
                    <a:gd name="T66" fmla="*/ 26 w 1020"/>
                    <a:gd name="T67" fmla="*/ 476 h 639"/>
                    <a:gd name="T68" fmla="*/ 52 w 1020"/>
                    <a:gd name="T69" fmla="*/ 459 h 639"/>
                    <a:gd name="T70" fmla="*/ 95 w 1020"/>
                    <a:gd name="T71" fmla="*/ 442 h 639"/>
                    <a:gd name="T72" fmla="*/ 121 w 1020"/>
                    <a:gd name="T73" fmla="*/ 442 h 639"/>
                    <a:gd name="T74" fmla="*/ 116 w 1020"/>
                    <a:gd name="T75" fmla="*/ 622 h 639"/>
                    <a:gd name="T76" fmla="*/ 85 w 1020"/>
                    <a:gd name="T77" fmla="*/ 627 h 639"/>
                    <a:gd name="T78" fmla="*/ 59 w 1020"/>
                    <a:gd name="T79" fmla="*/ 634 h 639"/>
                    <a:gd name="T80" fmla="*/ 62 w 1020"/>
                    <a:gd name="T81" fmla="*/ 615 h 639"/>
                    <a:gd name="T82" fmla="*/ 69 w 1020"/>
                    <a:gd name="T83" fmla="*/ 603 h 639"/>
                    <a:gd name="T84" fmla="*/ 76 w 1020"/>
                    <a:gd name="T85" fmla="*/ 594 h 639"/>
                    <a:gd name="T86" fmla="*/ 1017 w 1020"/>
                    <a:gd name="T87" fmla="*/ 85 h 639"/>
                    <a:gd name="T88" fmla="*/ 991 w 1020"/>
                    <a:gd name="T89" fmla="*/ 109 h 639"/>
                    <a:gd name="T90" fmla="*/ 852 w 1020"/>
                    <a:gd name="T91" fmla="*/ 66 h 639"/>
                    <a:gd name="T92" fmla="*/ 849 w 1020"/>
                    <a:gd name="T93" fmla="*/ 40 h 639"/>
                    <a:gd name="T94" fmla="*/ 847 w 1020"/>
                    <a:gd name="T95" fmla="*/ 19 h 639"/>
                    <a:gd name="T96" fmla="*/ 930 w 1020"/>
                    <a:gd name="T97" fmla="*/ 7 h 639"/>
                    <a:gd name="T98" fmla="*/ 951 w 1020"/>
                    <a:gd name="T99" fmla="*/ 14 h 639"/>
                    <a:gd name="T100" fmla="*/ 961 w 1020"/>
                    <a:gd name="T101" fmla="*/ 14 h 639"/>
                    <a:gd name="T102" fmla="*/ 975 w 1020"/>
                    <a:gd name="T103" fmla="*/ 21 h 639"/>
                    <a:gd name="T104" fmla="*/ 989 w 1020"/>
                    <a:gd name="T105" fmla="*/ 33 h 639"/>
                    <a:gd name="T106" fmla="*/ 1001 w 1020"/>
                    <a:gd name="T107" fmla="*/ 54 h 6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020" h="639">
                      <a:moveTo>
                        <a:pt x="724" y="151"/>
                      </a:moveTo>
                      <a:lnTo>
                        <a:pt x="724" y="151"/>
                      </a:lnTo>
                      <a:lnTo>
                        <a:pt x="705" y="142"/>
                      </a:lnTo>
                      <a:lnTo>
                        <a:pt x="696" y="139"/>
                      </a:lnTo>
                      <a:lnTo>
                        <a:pt x="691" y="142"/>
                      </a:lnTo>
                      <a:lnTo>
                        <a:pt x="681" y="151"/>
                      </a:lnTo>
                      <a:lnTo>
                        <a:pt x="674" y="154"/>
                      </a:lnTo>
                      <a:lnTo>
                        <a:pt x="653" y="156"/>
                      </a:lnTo>
                      <a:lnTo>
                        <a:pt x="644" y="154"/>
                      </a:lnTo>
                      <a:lnTo>
                        <a:pt x="632" y="149"/>
                      </a:lnTo>
                      <a:lnTo>
                        <a:pt x="622" y="139"/>
                      </a:lnTo>
                      <a:lnTo>
                        <a:pt x="620" y="130"/>
                      </a:lnTo>
                      <a:lnTo>
                        <a:pt x="620" y="123"/>
                      </a:lnTo>
                      <a:lnTo>
                        <a:pt x="622" y="118"/>
                      </a:lnTo>
                      <a:lnTo>
                        <a:pt x="632" y="116"/>
                      </a:lnTo>
                      <a:lnTo>
                        <a:pt x="637" y="113"/>
                      </a:lnTo>
                      <a:lnTo>
                        <a:pt x="639" y="111"/>
                      </a:lnTo>
                      <a:lnTo>
                        <a:pt x="641" y="109"/>
                      </a:lnTo>
                      <a:lnTo>
                        <a:pt x="641" y="106"/>
                      </a:lnTo>
                      <a:lnTo>
                        <a:pt x="641" y="104"/>
                      </a:lnTo>
                      <a:lnTo>
                        <a:pt x="641" y="99"/>
                      </a:lnTo>
                      <a:lnTo>
                        <a:pt x="646" y="97"/>
                      </a:lnTo>
                      <a:lnTo>
                        <a:pt x="646" y="94"/>
                      </a:lnTo>
                      <a:lnTo>
                        <a:pt x="620" y="104"/>
                      </a:lnTo>
                      <a:lnTo>
                        <a:pt x="608" y="101"/>
                      </a:lnTo>
                      <a:lnTo>
                        <a:pt x="608" y="87"/>
                      </a:lnTo>
                      <a:lnTo>
                        <a:pt x="611" y="87"/>
                      </a:lnTo>
                      <a:lnTo>
                        <a:pt x="615" y="90"/>
                      </a:lnTo>
                      <a:lnTo>
                        <a:pt x="618" y="85"/>
                      </a:lnTo>
                      <a:lnTo>
                        <a:pt x="622" y="80"/>
                      </a:lnTo>
                      <a:lnTo>
                        <a:pt x="627" y="78"/>
                      </a:lnTo>
                      <a:lnTo>
                        <a:pt x="632" y="78"/>
                      </a:lnTo>
                      <a:lnTo>
                        <a:pt x="644" y="71"/>
                      </a:lnTo>
                      <a:lnTo>
                        <a:pt x="646" y="68"/>
                      </a:lnTo>
                      <a:lnTo>
                        <a:pt x="641" y="66"/>
                      </a:lnTo>
                      <a:lnTo>
                        <a:pt x="641" y="66"/>
                      </a:lnTo>
                      <a:lnTo>
                        <a:pt x="639" y="68"/>
                      </a:lnTo>
                      <a:lnTo>
                        <a:pt x="634" y="64"/>
                      </a:lnTo>
                      <a:lnTo>
                        <a:pt x="601" y="78"/>
                      </a:lnTo>
                      <a:lnTo>
                        <a:pt x="584" y="83"/>
                      </a:lnTo>
                      <a:lnTo>
                        <a:pt x="566" y="85"/>
                      </a:lnTo>
                      <a:lnTo>
                        <a:pt x="556" y="90"/>
                      </a:lnTo>
                      <a:lnTo>
                        <a:pt x="535" y="104"/>
                      </a:lnTo>
                      <a:lnTo>
                        <a:pt x="525" y="109"/>
                      </a:lnTo>
                      <a:lnTo>
                        <a:pt x="523" y="109"/>
                      </a:lnTo>
                      <a:lnTo>
                        <a:pt x="516" y="109"/>
                      </a:lnTo>
                      <a:lnTo>
                        <a:pt x="516" y="109"/>
                      </a:lnTo>
                      <a:lnTo>
                        <a:pt x="514" y="113"/>
                      </a:lnTo>
                      <a:lnTo>
                        <a:pt x="511" y="113"/>
                      </a:lnTo>
                      <a:lnTo>
                        <a:pt x="506" y="116"/>
                      </a:lnTo>
                      <a:lnTo>
                        <a:pt x="504" y="118"/>
                      </a:lnTo>
                      <a:lnTo>
                        <a:pt x="499" y="123"/>
                      </a:lnTo>
                      <a:lnTo>
                        <a:pt x="495" y="127"/>
                      </a:lnTo>
                      <a:lnTo>
                        <a:pt x="485" y="132"/>
                      </a:lnTo>
                      <a:lnTo>
                        <a:pt x="483" y="132"/>
                      </a:lnTo>
                      <a:lnTo>
                        <a:pt x="480" y="135"/>
                      </a:lnTo>
                      <a:lnTo>
                        <a:pt x="476" y="142"/>
                      </a:lnTo>
                      <a:lnTo>
                        <a:pt x="473" y="144"/>
                      </a:lnTo>
                      <a:lnTo>
                        <a:pt x="473" y="146"/>
                      </a:lnTo>
                      <a:lnTo>
                        <a:pt x="464" y="154"/>
                      </a:lnTo>
                      <a:lnTo>
                        <a:pt x="464" y="154"/>
                      </a:lnTo>
                      <a:lnTo>
                        <a:pt x="459" y="154"/>
                      </a:lnTo>
                      <a:lnTo>
                        <a:pt x="459" y="154"/>
                      </a:lnTo>
                      <a:lnTo>
                        <a:pt x="457" y="156"/>
                      </a:lnTo>
                      <a:lnTo>
                        <a:pt x="454" y="161"/>
                      </a:lnTo>
                      <a:lnTo>
                        <a:pt x="454" y="163"/>
                      </a:lnTo>
                      <a:lnTo>
                        <a:pt x="445" y="175"/>
                      </a:lnTo>
                      <a:lnTo>
                        <a:pt x="438" y="180"/>
                      </a:lnTo>
                      <a:lnTo>
                        <a:pt x="433" y="180"/>
                      </a:lnTo>
                      <a:lnTo>
                        <a:pt x="426" y="182"/>
                      </a:lnTo>
                      <a:lnTo>
                        <a:pt x="421" y="184"/>
                      </a:lnTo>
                      <a:lnTo>
                        <a:pt x="405" y="203"/>
                      </a:lnTo>
                      <a:lnTo>
                        <a:pt x="400" y="206"/>
                      </a:lnTo>
                      <a:lnTo>
                        <a:pt x="393" y="208"/>
                      </a:lnTo>
                      <a:lnTo>
                        <a:pt x="369" y="225"/>
                      </a:lnTo>
                      <a:lnTo>
                        <a:pt x="369" y="229"/>
                      </a:lnTo>
                      <a:lnTo>
                        <a:pt x="369" y="239"/>
                      </a:lnTo>
                      <a:lnTo>
                        <a:pt x="369" y="246"/>
                      </a:lnTo>
                      <a:lnTo>
                        <a:pt x="376" y="251"/>
                      </a:lnTo>
                      <a:lnTo>
                        <a:pt x="379" y="258"/>
                      </a:lnTo>
                      <a:lnTo>
                        <a:pt x="383" y="260"/>
                      </a:lnTo>
                      <a:lnTo>
                        <a:pt x="383" y="260"/>
                      </a:lnTo>
                      <a:lnTo>
                        <a:pt x="393" y="255"/>
                      </a:lnTo>
                      <a:lnTo>
                        <a:pt x="395" y="260"/>
                      </a:lnTo>
                      <a:lnTo>
                        <a:pt x="398" y="260"/>
                      </a:lnTo>
                      <a:lnTo>
                        <a:pt x="400" y="258"/>
                      </a:lnTo>
                      <a:lnTo>
                        <a:pt x="402" y="255"/>
                      </a:lnTo>
                      <a:lnTo>
                        <a:pt x="412" y="262"/>
                      </a:lnTo>
                      <a:lnTo>
                        <a:pt x="409" y="265"/>
                      </a:lnTo>
                      <a:lnTo>
                        <a:pt x="407" y="267"/>
                      </a:lnTo>
                      <a:lnTo>
                        <a:pt x="409" y="272"/>
                      </a:lnTo>
                      <a:lnTo>
                        <a:pt x="409" y="272"/>
                      </a:lnTo>
                      <a:lnTo>
                        <a:pt x="412" y="274"/>
                      </a:lnTo>
                      <a:lnTo>
                        <a:pt x="409" y="272"/>
                      </a:lnTo>
                      <a:lnTo>
                        <a:pt x="417" y="284"/>
                      </a:lnTo>
                      <a:lnTo>
                        <a:pt x="426" y="281"/>
                      </a:lnTo>
                      <a:lnTo>
                        <a:pt x="433" y="272"/>
                      </a:lnTo>
                      <a:lnTo>
                        <a:pt x="435" y="260"/>
                      </a:lnTo>
                      <a:lnTo>
                        <a:pt x="440" y="255"/>
                      </a:lnTo>
                      <a:lnTo>
                        <a:pt x="461" y="243"/>
                      </a:lnTo>
                      <a:lnTo>
                        <a:pt x="469" y="241"/>
                      </a:lnTo>
                      <a:lnTo>
                        <a:pt x="478" y="243"/>
                      </a:lnTo>
                      <a:lnTo>
                        <a:pt x="488" y="248"/>
                      </a:lnTo>
                      <a:lnTo>
                        <a:pt x="497" y="258"/>
                      </a:lnTo>
                      <a:lnTo>
                        <a:pt x="502" y="267"/>
                      </a:lnTo>
                      <a:lnTo>
                        <a:pt x="497" y="277"/>
                      </a:lnTo>
                      <a:lnTo>
                        <a:pt x="497" y="284"/>
                      </a:lnTo>
                      <a:lnTo>
                        <a:pt x="502" y="286"/>
                      </a:lnTo>
                      <a:lnTo>
                        <a:pt x="506" y="310"/>
                      </a:lnTo>
                      <a:lnTo>
                        <a:pt x="514" y="319"/>
                      </a:lnTo>
                      <a:lnTo>
                        <a:pt x="528" y="324"/>
                      </a:lnTo>
                      <a:lnTo>
                        <a:pt x="556" y="326"/>
                      </a:lnTo>
                      <a:lnTo>
                        <a:pt x="558" y="324"/>
                      </a:lnTo>
                      <a:lnTo>
                        <a:pt x="563" y="324"/>
                      </a:lnTo>
                      <a:lnTo>
                        <a:pt x="568" y="322"/>
                      </a:lnTo>
                      <a:lnTo>
                        <a:pt x="570" y="324"/>
                      </a:lnTo>
                      <a:lnTo>
                        <a:pt x="577" y="326"/>
                      </a:lnTo>
                      <a:lnTo>
                        <a:pt x="580" y="329"/>
                      </a:lnTo>
                      <a:lnTo>
                        <a:pt x="582" y="329"/>
                      </a:lnTo>
                      <a:lnTo>
                        <a:pt x="582" y="333"/>
                      </a:lnTo>
                      <a:lnTo>
                        <a:pt x="584" y="338"/>
                      </a:lnTo>
                      <a:lnTo>
                        <a:pt x="587" y="343"/>
                      </a:lnTo>
                      <a:lnTo>
                        <a:pt x="587" y="343"/>
                      </a:lnTo>
                      <a:lnTo>
                        <a:pt x="594" y="345"/>
                      </a:lnTo>
                      <a:lnTo>
                        <a:pt x="596" y="348"/>
                      </a:lnTo>
                      <a:lnTo>
                        <a:pt x="606" y="360"/>
                      </a:lnTo>
                      <a:lnTo>
                        <a:pt x="606" y="362"/>
                      </a:lnTo>
                      <a:lnTo>
                        <a:pt x="608" y="360"/>
                      </a:lnTo>
                      <a:lnTo>
                        <a:pt x="613" y="360"/>
                      </a:lnTo>
                      <a:lnTo>
                        <a:pt x="613" y="357"/>
                      </a:lnTo>
                      <a:lnTo>
                        <a:pt x="615" y="352"/>
                      </a:lnTo>
                      <a:lnTo>
                        <a:pt x="627" y="341"/>
                      </a:lnTo>
                      <a:lnTo>
                        <a:pt x="658" y="322"/>
                      </a:lnTo>
                      <a:lnTo>
                        <a:pt x="667" y="310"/>
                      </a:lnTo>
                      <a:lnTo>
                        <a:pt x="672" y="291"/>
                      </a:lnTo>
                      <a:lnTo>
                        <a:pt x="674" y="293"/>
                      </a:lnTo>
                      <a:lnTo>
                        <a:pt x="677" y="296"/>
                      </a:lnTo>
                      <a:lnTo>
                        <a:pt x="679" y="272"/>
                      </a:lnTo>
                      <a:lnTo>
                        <a:pt x="689" y="251"/>
                      </a:lnTo>
                      <a:lnTo>
                        <a:pt x="703" y="234"/>
                      </a:lnTo>
                      <a:lnTo>
                        <a:pt x="715" y="220"/>
                      </a:lnTo>
                      <a:lnTo>
                        <a:pt x="712" y="213"/>
                      </a:lnTo>
                      <a:lnTo>
                        <a:pt x="712" y="208"/>
                      </a:lnTo>
                      <a:lnTo>
                        <a:pt x="717" y="201"/>
                      </a:lnTo>
                      <a:lnTo>
                        <a:pt x="722" y="199"/>
                      </a:lnTo>
                      <a:lnTo>
                        <a:pt x="726" y="196"/>
                      </a:lnTo>
                      <a:lnTo>
                        <a:pt x="729" y="191"/>
                      </a:lnTo>
                      <a:lnTo>
                        <a:pt x="734" y="180"/>
                      </a:lnTo>
                      <a:lnTo>
                        <a:pt x="731" y="172"/>
                      </a:lnTo>
                      <a:lnTo>
                        <a:pt x="731" y="170"/>
                      </a:lnTo>
                      <a:lnTo>
                        <a:pt x="734" y="168"/>
                      </a:lnTo>
                      <a:lnTo>
                        <a:pt x="736" y="168"/>
                      </a:lnTo>
                      <a:lnTo>
                        <a:pt x="734" y="163"/>
                      </a:lnTo>
                      <a:lnTo>
                        <a:pt x="734" y="161"/>
                      </a:lnTo>
                      <a:lnTo>
                        <a:pt x="734" y="156"/>
                      </a:lnTo>
                      <a:lnTo>
                        <a:pt x="736" y="151"/>
                      </a:lnTo>
                      <a:lnTo>
                        <a:pt x="724" y="151"/>
                      </a:lnTo>
                      <a:close/>
                      <a:moveTo>
                        <a:pt x="130" y="461"/>
                      </a:moveTo>
                      <a:lnTo>
                        <a:pt x="130" y="461"/>
                      </a:lnTo>
                      <a:lnTo>
                        <a:pt x="135" y="476"/>
                      </a:lnTo>
                      <a:lnTo>
                        <a:pt x="130" y="476"/>
                      </a:lnTo>
                      <a:lnTo>
                        <a:pt x="126" y="478"/>
                      </a:lnTo>
                      <a:lnTo>
                        <a:pt x="123" y="485"/>
                      </a:lnTo>
                      <a:lnTo>
                        <a:pt x="121" y="490"/>
                      </a:lnTo>
                      <a:lnTo>
                        <a:pt x="121" y="494"/>
                      </a:lnTo>
                      <a:lnTo>
                        <a:pt x="109" y="502"/>
                      </a:lnTo>
                      <a:lnTo>
                        <a:pt x="100" y="518"/>
                      </a:lnTo>
                      <a:lnTo>
                        <a:pt x="95" y="520"/>
                      </a:lnTo>
                      <a:lnTo>
                        <a:pt x="85" y="525"/>
                      </a:lnTo>
                      <a:lnTo>
                        <a:pt x="81" y="530"/>
                      </a:lnTo>
                      <a:lnTo>
                        <a:pt x="81" y="530"/>
                      </a:lnTo>
                      <a:lnTo>
                        <a:pt x="78" y="528"/>
                      </a:lnTo>
                      <a:lnTo>
                        <a:pt x="78" y="525"/>
                      </a:lnTo>
                      <a:lnTo>
                        <a:pt x="71" y="532"/>
                      </a:lnTo>
                      <a:lnTo>
                        <a:pt x="66" y="539"/>
                      </a:lnTo>
                      <a:lnTo>
                        <a:pt x="64" y="549"/>
                      </a:lnTo>
                      <a:lnTo>
                        <a:pt x="62" y="561"/>
                      </a:lnTo>
                      <a:lnTo>
                        <a:pt x="55" y="558"/>
                      </a:lnTo>
                      <a:lnTo>
                        <a:pt x="50" y="551"/>
                      </a:lnTo>
                      <a:lnTo>
                        <a:pt x="43" y="547"/>
                      </a:lnTo>
                      <a:lnTo>
                        <a:pt x="38" y="549"/>
                      </a:lnTo>
                      <a:lnTo>
                        <a:pt x="36" y="549"/>
                      </a:lnTo>
                      <a:lnTo>
                        <a:pt x="36" y="549"/>
                      </a:lnTo>
                      <a:lnTo>
                        <a:pt x="36" y="549"/>
                      </a:lnTo>
                      <a:lnTo>
                        <a:pt x="31" y="549"/>
                      </a:lnTo>
                      <a:lnTo>
                        <a:pt x="29" y="544"/>
                      </a:lnTo>
                      <a:lnTo>
                        <a:pt x="24" y="542"/>
                      </a:lnTo>
                      <a:lnTo>
                        <a:pt x="19" y="544"/>
                      </a:lnTo>
                      <a:lnTo>
                        <a:pt x="17" y="549"/>
                      </a:lnTo>
                      <a:lnTo>
                        <a:pt x="5" y="542"/>
                      </a:lnTo>
                      <a:lnTo>
                        <a:pt x="3" y="537"/>
                      </a:lnTo>
                      <a:lnTo>
                        <a:pt x="0" y="530"/>
                      </a:lnTo>
                      <a:lnTo>
                        <a:pt x="5" y="520"/>
                      </a:lnTo>
                      <a:lnTo>
                        <a:pt x="5" y="513"/>
                      </a:lnTo>
                      <a:lnTo>
                        <a:pt x="3" y="509"/>
                      </a:lnTo>
                      <a:lnTo>
                        <a:pt x="5" y="506"/>
                      </a:lnTo>
                      <a:lnTo>
                        <a:pt x="7" y="504"/>
                      </a:lnTo>
                      <a:lnTo>
                        <a:pt x="12" y="504"/>
                      </a:lnTo>
                      <a:lnTo>
                        <a:pt x="14" y="506"/>
                      </a:lnTo>
                      <a:lnTo>
                        <a:pt x="17" y="504"/>
                      </a:lnTo>
                      <a:lnTo>
                        <a:pt x="21" y="502"/>
                      </a:lnTo>
                      <a:lnTo>
                        <a:pt x="29" y="502"/>
                      </a:lnTo>
                      <a:lnTo>
                        <a:pt x="26" y="485"/>
                      </a:lnTo>
                      <a:lnTo>
                        <a:pt x="26" y="476"/>
                      </a:lnTo>
                      <a:lnTo>
                        <a:pt x="29" y="471"/>
                      </a:lnTo>
                      <a:lnTo>
                        <a:pt x="33" y="468"/>
                      </a:lnTo>
                      <a:lnTo>
                        <a:pt x="38" y="464"/>
                      </a:lnTo>
                      <a:lnTo>
                        <a:pt x="47" y="457"/>
                      </a:lnTo>
                      <a:lnTo>
                        <a:pt x="50" y="457"/>
                      </a:lnTo>
                      <a:lnTo>
                        <a:pt x="52" y="459"/>
                      </a:lnTo>
                      <a:lnTo>
                        <a:pt x="59" y="452"/>
                      </a:lnTo>
                      <a:lnTo>
                        <a:pt x="62" y="454"/>
                      </a:lnTo>
                      <a:lnTo>
                        <a:pt x="69" y="449"/>
                      </a:lnTo>
                      <a:lnTo>
                        <a:pt x="78" y="445"/>
                      </a:lnTo>
                      <a:lnTo>
                        <a:pt x="88" y="442"/>
                      </a:lnTo>
                      <a:lnTo>
                        <a:pt x="95" y="442"/>
                      </a:lnTo>
                      <a:lnTo>
                        <a:pt x="97" y="440"/>
                      </a:lnTo>
                      <a:lnTo>
                        <a:pt x="102" y="438"/>
                      </a:lnTo>
                      <a:lnTo>
                        <a:pt x="107" y="438"/>
                      </a:lnTo>
                      <a:lnTo>
                        <a:pt x="111" y="442"/>
                      </a:lnTo>
                      <a:lnTo>
                        <a:pt x="114" y="442"/>
                      </a:lnTo>
                      <a:lnTo>
                        <a:pt x="121" y="442"/>
                      </a:lnTo>
                      <a:lnTo>
                        <a:pt x="123" y="442"/>
                      </a:lnTo>
                      <a:lnTo>
                        <a:pt x="126" y="445"/>
                      </a:lnTo>
                      <a:lnTo>
                        <a:pt x="130" y="447"/>
                      </a:lnTo>
                      <a:lnTo>
                        <a:pt x="128" y="452"/>
                      </a:lnTo>
                      <a:lnTo>
                        <a:pt x="130" y="461"/>
                      </a:lnTo>
                      <a:close/>
                      <a:moveTo>
                        <a:pt x="116" y="622"/>
                      </a:moveTo>
                      <a:lnTo>
                        <a:pt x="116" y="622"/>
                      </a:lnTo>
                      <a:lnTo>
                        <a:pt x="126" y="625"/>
                      </a:lnTo>
                      <a:lnTo>
                        <a:pt x="126" y="634"/>
                      </a:lnTo>
                      <a:lnTo>
                        <a:pt x="116" y="639"/>
                      </a:lnTo>
                      <a:lnTo>
                        <a:pt x="104" y="637"/>
                      </a:lnTo>
                      <a:lnTo>
                        <a:pt x="85" y="627"/>
                      </a:lnTo>
                      <a:lnTo>
                        <a:pt x="81" y="627"/>
                      </a:lnTo>
                      <a:lnTo>
                        <a:pt x="76" y="629"/>
                      </a:lnTo>
                      <a:lnTo>
                        <a:pt x="73" y="629"/>
                      </a:lnTo>
                      <a:lnTo>
                        <a:pt x="64" y="637"/>
                      </a:lnTo>
                      <a:lnTo>
                        <a:pt x="62" y="637"/>
                      </a:lnTo>
                      <a:lnTo>
                        <a:pt x="59" y="634"/>
                      </a:lnTo>
                      <a:lnTo>
                        <a:pt x="59" y="627"/>
                      </a:lnTo>
                      <a:lnTo>
                        <a:pt x="59" y="625"/>
                      </a:lnTo>
                      <a:lnTo>
                        <a:pt x="59" y="625"/>
                      </a:lnTo>
                      <a:lnTo>
                        <a:pt x="59" y="622"/>
                      </a:lnTo>
                      <a:lnTo>
                        <a:pt x="62" y="618"/>
                      </a:lnTo>
                      <a:lnTo>
                        <a:pt x="62" y="615"/>
                      </a:lnTo>
                      <a:lnTo>
                        <a:pt x="59" y="613"/>
                      </a:lnTo>
                      <a:lnTo>
                        <a:pt x="57" y="610"/>
                      </a:lnTo>
                      <a:lnTo>
                        <a:pt x="59" y="608"/>
                      </a:lnTo>
                      <a:lnTo>
                        <a:pt x="64" y="606"/>
                      </a:lnTo>
                      <a:lnTo>
                        <a:pt x="64" y="608"/>
                      </a:lnTo>
                      <a:lnTo>
                        <a:pt x="69" y="603"/>
                      </a:lnTo>
                      <a:lnTo>
                        <a:pt x="73" y="599"/>
                      </a:lnTo>
                      <a:lnTo>
                        <a:pt x="73" y="592"/>
                      </a:lnTo>
                      <a:lnTo>
                        <a:pt x="76" y="592"/>
                      </a:lnTo>
                      <a:lnTo>
                        <a:pt x="76" y="592"/>
                      </a:lnTo>
                      <a:lnTo>
                        <a:pt x="76" y="594"/>
                      </a:lnTo>
                      <a:lnTo>
                        <a:pt x="76" y="594"/>
                      </a:lnTo>
                      <a:lnTo>
                        <a:pt x="92" y="618"/>
                      </a:lnTo>
                      <a:lnTo>
                        <a:pt x="100" y="625"/>
                      </a:lnTo>
                      <a:lnTo>
                        <a:pt x="116" y="622"/>
                      </a:lnTo>
                      <a:close/>
                      <a:moveTo>
                        <a:pt x="1020" y="85"/>
                      </a:moveTo>
                      <a:lnTo>
                        <a:pt x="1020" y="85"/>
                      </a:lnTo>
                      <a:lnTo>
                        <a:pt x="1017" y="85"/>
                      </a:lnTo>
                      <a:lnTo>
                        <a:pt x="1015" y="83"/>
                      </a:lnTo>
                      <a:lnTo>
                        <a:pt x="1013" y="80"/>
                      </a:lnTo>
                      <a:lnTo>
                        <a:pt x="1010" y="80"/>
                      </a:lnTo>
                      <a:lnTo>
                        <a:pt x="1008" y="78"/>
                      </a:lnTo>
                      <a:lnTo>
                        <a:pt x="1008" y="106"/>
                      </a:lnTo>
                      <a:lnTo>
                        <a:pt x="991" y="109"/>
                      </a:lnTo>
                      <a:lnTo>
                        <a:pt x="968" y="99"/>
                      </a:lnTo>
                      <a:lnTo>
                        <a:pt x="913" y="66"/>
                      </a:lnTo>
                      <a:lnTo>
                        <a:pt x="902" y="64"/>
                      </a:lnTo>
                      <a:lnTo>
                        <a:pt x="890" y="64"/>
                      </a:lnTo>
                      <a:lnTo>
                        <a:pt x="866" y="68"/>
                      </a:lnTo>
                      <a:lnTo>
                        <a:pt x="852" y="66"/>
                      </a:lnTo>
                      <a:lnTo>
                        <a:pt x="854" y="59"/>
                      </a:lnTo>
                      <a:lnTo>
                        <a:pt x="854" y="54"/>
                      </a:lnTo>
                      <a:lnTo>
                        <a:pt x="854" y="47"/>
                      </a:lnTo>
                      <a:lnTo>
                        <a:pt x="859" y="45"/>
                      </a:lnTo>
                      <a:lnTo>
                        <a:pt x="857" y="42"/>
                      </a:lnTo>
                      <a:lnTo>
                        <a:pt x="849" y="40"/>
                      </a:lnTo>
                      <a:lnTo>
                        <a:pt x="845" y="38"/>
                      </a:lnTo>
                      <a:lnTo>
                        <a:pt x="842" y="33"/>
                      </a:lnTo>
                      <a:lnTo>
                        <a:pt x="842" y="30"/>
                      </a:lnTo>
                      <a:lnTo>
                        <a:pt x="842" y="28"/>
                      </a:lnTo>
                      <a:lnTo>
                        <a:pt x="845" y="23"/>
                      </a:lnTo>
                      <a:lnTo>
                        <a:pt x="847" y="19"/>
                      </a:lnTo>
                      <a:lnTo>
                        <a:pt x="871" y="11"/>
                      </a:lnTo>
                      <a:lnTo>
                        <a:pt x="878" y="14"/>
                      </a:lnTo>
                      <a:lnTo>
                        <a:pt x="909" y="9"/>
                      </a:lnTo>
                      <a:lnTo>
                        <a:pt x="923" y="9"/>
                      </a:lnTo>
                      <a:lnTo>
                        <a:pt x="925" y="9"/>
                      </a:lnTo>
                      <a:lnTo>
                        <a:pt x="930" y="7"/>
                      </a:lnTo>
                      <a:lnTo>
                        <a:pt x="937" y="2"/>
                      </a:lnTo>
                      <a:lnTo>
                        <a:pt x="939" y="0"/>
                      </a:lnTo>
                      <a:lnTo>
                        <a:pt x="942" y="4"/>
                      </a:lnTo>
                      <a:lnTo>
                        <a:pt x="944" y="7"/>
                      </a:lnTo>
                      <a:lnTo>
                        <a:pt x="951" y="14"/>
                      </a:lnTo>
                      <a:lnTo>
                        <a:pt x="951" y="14"/>
                      </a:lnTo>
                      <a:lnTo>
                        <a:pt x="951" y="19"/>
                      </a:lnTo>
                      <a:lnTo>
                        <a:pt x="951" y="21"/>
                      </a:lnTo>
                      <a:lnTo>
                        <a:pt x="954" y="23"/>
                      </a:lnTo>
                      <a:lnTo>
                        <a:pt x="954" y="21"/>
                      </a:lnTo>
                      <a:lnTo>
                        <a:pt x="956" y="19"/>
                      </a:lnTo>
                      <a:lnTo>
                        <a:pt x="961" y="14"/>
                      </a:lnTo>
                      <a:lnTo>
                        <a:pt x="958" y="7"/>
                      </a:lnTo>
                      <a:lnTo>
                        <a:pt x="961" y="4"/>
                      </a:lnTo>
                      <a:lnTo>
                        <a:pt x="963" y="7"/>
                      </a:lnTo>
                      <a:lnTo>
                        <a:pt x="963" y="14"/>
                      </a:lnTo>
                      <a:lnTo>
                        <a:pt x="965" y="16"/>
                      </a:lnTo>
                      <a:lnTo>
                        <a:pt x="975" y="21"/>
                      </a:lnTo>
                      <a:lnTo>
                        <a:pt x="975" y="23"/>
                      </a:lnTo>
                      <a:lnTo>
                        <a:pt x="977" y="26"/>
                      </a:lnTo>
                      <a:lnTo>
                        <a:pt x="982" y="28"/>
                      </a:lnTo>
                      <a:lnTo>
                        <a:pt x="982" y="30"/>
                      </a:lnTo>
                      <a:lnTo>
                        <a:pt x="987" y="30"/>
                      </a:lnTo>
                      <a:lnTo>
                        <a:pt x="989" y="33"/>
                      </a:lnTo>
                      <a:lnTo>
                        <a:pt x="994" y="38"/>
                      </a:lnTo>
                      <a:lnTo>
                        <a:pt x="996" y="42"/>
                      </a:lnTo>
                      <a:lnTo>
                        <a:pt x="996" y="49"/>
                      </a:lnTo>
                      <a:lnTo>
                        <a:pt x="991" y="52"/>
                      </a:lnTo>
                      <a:lnTo>
                        <a:pt x="996" y="54"/>
                      </a:lnTo>
                      <a:lnTo>
                        <a:pt x="1001" y="54"/>
                      </a:lnTo>
                      <a:lnTo>
                        <a:pt x="1006" y="54"/>
                      </a:lnTo>
                      <a:lnTo>
                        <a:pt x="1008" y="61"/>
                      </a:lnTo>
                      <a:lnTo>
                        <a:pt x="1008" y="68"/>
                      </a:lnTo>
                      <a:lnTo>
                        <a:pt x="1017" y="80"/>
                      </a:lnTo>
                      <a:lnTo>
                        <a:pt x="1020" y="8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6" name="Freeform 75">
                  <a:extLst>
                    <a:ext uri="{FF2B5EF4-FFF2-40B4-BE49-F238E27FC236}">
                      <a16:creationId xmlns:a16="http://schemas.microsoft.com/office/drawing/2014/main" id="{5355E093-5930-43B9-8080-183FF9E6F9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2900" y="1238250"/>
                  <a:ext cx="20241" cy="22622"/>
                </a:xfrm>
                <a:custGeom>
                  <a:avLst/>
                  <a:gdLst>
                    <a:gd name="T0" fmla="*/ 15 w 17"/>
                    <a:gd name="T1" fmla="*/ 17 h 19"/>
                    <a:gd name="T2" fmla="*/ 15 w 17"/>
                    <a:gd name="T3" fmla="*/ 17 h 19"/>
                    <a:gd name="T4" fmla="*/ 17 w 17"/>
                    <a:gd name="T5" fmla="*/ 17 h 19"/>
                    <a:gd name="T6" fmla="*/ 12 w 17"/>
                    <a:gd name="T7" fmla="*/ 12 h 19"/>
                    <a:gd name="T8" fmla="*/ 10 w 17"/>
                    <a:gd name="T9" fmla="*/ 5 h 19"/>
                    <a:gd name="T10" fmla="*/ 5 w 17"/>
                    <a:gd name="T11" fmla="*/ 0 h 19"/>
                    <a:gd name="T12" fmla="*/ 3 w 17"/>
                    <a:gd name="T13" fmla="*/ 0 h 19"/>
                    <a:gd name="T14" fmla="*/ 0 w 17"/>
                    <a:gd name="T15" fmla="*/ 10 h 19"/>
                    <a:gd name="T16" fmla="*/ 0 w 17"/>
                    <a:gd name="T17" fmla="*/ 14 h 19"/>
                    <a:gd name="T18" fmla="*/ 5 w 17"/>
                    <a:gd name="T19" fmla="*/ 17 h 19"/>
                    <a:gd name="T20" fmla="*/ 12 w 17"/>
                    <a:gd name="T21" fmla="*/ 19 h 19"/>
                    <a:gd name="T22" fmla="*/ 12 w 17"/>
                    <a:gd name="T23" fmla="*/ 19 h 19"/>
                    <a:gd name="T24" fmla="*/ 15 w 17"/>
                    <a:gd name="T25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" h="19">
                      <a:moveTo>
                        <a:pt x="15" y="17"/>
                      </a:moveTo>
                      <a:lnTo>
                        <a:pt x="15" y="17"/>
                      </a:lnTo>
                      <a:lnTo>
                        <a:pt x="17" y="17"/>
                      </a:lnTo>
                      <a:lnTo>
                        <a:pt x="12" y="12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5" y="17"/>
                      </a:lnTo>
                      <a:lnTo>
                        <a:pt x="12" y="19"/>
                      </a:lnTo>
                      <a:lnTo>
                        <a:pt x="12" y="19"/>
                      </a:lnTo>
                      <a:lnTo>
                        <a:pt x="15" y="1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7" name="Freeform 76">
                  <a:extLst>
                    <a:ext uri="{FF2B5EF4-FFF2-40B4-BE49-F238E27FC236}">
                      <a16:creationId xmlns:a16="http://schemas.microsoft.com/office/drawing/2014/main" id="{2ACA337B-41B8-479A-9DA2-E0C8B95B80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2900" y="1238250"/>
                  <a:ext cx="20241" cy="22622"/>
                </a:xfrm>
                <a:custGeom>
                  <a:avLst/>
                  <a:gdLst>
                    <a:gd name="T0" fmla="*/ 15 w 17"/>
                    <a:gd name="T1" fmla="*/ 17 h 19"/>
                    <a:gd name="T2" fmla="*/ 15 w 17"/>
                    <a:gd name="T3" fmla="*/ 17 h 19"/>
                    <a:gd name="T4" fmla="*/ 17 w 17"/>
                    <a:gd name="T5" fmla="*/ 17 h 19"/>
                    <a:gd name="T6" fmla="*/ 12 w 17"/>
                    <a:gd name="T7" fmla="*/ 12 h 19"/>
                    <a:gd name="T8" fmla="*/ 10 w 17"/>
                    <a:gd name="T9" fmla="*/ 5 h 19"/>
                    <a:gd name="T10" fmla="*/ 5 w 17"/>
                    <a:gd name="T11" fmla="*/ 0 h 19"/>
                    <a:gd name="T12" fmla="*/ 3 w 17"/>
                    <a:gd name="T13" fmla="*/ 0 h 19"/>
                    <a:gd name="T14" fmla="*/ 0 w 17"/>
                    <a:gd name="T15" fmla="*/ 10 h 19"/>
                    <a:gd name="T16" fmla="*/ 0 w 17"/>
                    <a:gd name="T17" fmla="*/ 14 h 19"/>
                    <a:gd name="T18" fmla="*/ 5 w 17"/>
                    <a:gd name="T19" fmla="*/ 17 h 19"/>
                    <a:gd name="T20" fmla="*/ 12 w 17"/>
                    <a:gd name="T21" fmla="*/ 19 h 19"/>
                    <a:gd name="T22" fmla="*/ 12 w 17"/>
                    <a:gd name="T23" fmla="*/ 19 h 19"/>
                    <a:gd name="T24" fmla="*/ 15 w 17"/>
                    <a:gd name="T25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" h="19">
                      <a:moveTo>
                        <a:pt x="15" y="17"/>
                      </a:moveTo>
                      <a:lnTo>
                        <a:pt x="15" y="17"/>
                      </a:lnTo>
                      <a:lnTo>
                        <a:pt x="17" y="17"/>
                      </a:lnTo>
                      <a:lnTo>
                        <a:pt x="12" y="12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5" y="17"/>
                      </a:lnTo>
                      <a:lnTo>
                        <a:pt x="12" y="19"/>
                      </a:lnTo>
                      <a:lnTo>
                        <a:pt x="12" y="19"/>
                      </a:lnTo>
                      <a:lnTo>
                        <a:pt x="15" y="17"/>
                      </a:lnTo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8" name="Freeform 77">
                  <a:extLst>
                    <a:ext uri="{FF2B5EF4-FFF2-40B4-BE49-F238E27FC236}">
                      <a16:creationId xmlns:a16="http://schemas.microsoft.com/office/drawing/2014/main" id="{E86CEC53-D3DC-47C0-8DEA-7047295EA74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33181" y="1023937"/>
                  <a:ext cx="1117997" cy="1559719"/>
                </a:xfrm>
                <a:custGeom>
                  <a:avLst/>
                  <a:gdLst>
                    <a:gd name="T0" fmla="*/ 927 w 939"/>
                    <a:gd name="T1" fmla="*/ 168 h 1310"/>
                    <a:gd name="T2" fmla="*/ 920 w 939"/>
                    <a:gd name="T3" fmla="*/ 202 h 1310"/>
                    <a:gd name="T4" fmla="*/ 932 w 939"/>
                    <a:gd name="T5" fmla="*/ 277 h 1310"/>
                    <a:gd name="T6" fmla="*/ 918 w 939"/>
                    <a:gd name="T7" fmla="*/ 346 h 1310"/>
                    <a:gd name="T8" fmla="*/ 892 w 939"/>
                    <a:gd name="T9" fmla="*/ 408 h 1310"/>
                    <a:gd name="T10" fmla="*/ 885 w 939"/>
                    <a:gd name="T11" fmla="*/ 450 h 1310"/>
                    <a:gd name="T12" fmla="*/ 844 w 939"/>
                    <a:gd name="T13" fmla="*/ 493 h 1310"/>
                    <a:gd name="T14" fmla="*/ 802 w 939"/>
                    <a:gd name="T15" fmla="*/ 538 h 1310"/>
                    <a:gd name="T16" fmla="*/ 837 w 939"/>
                    <a:gd name="T17" fmla="*/ 585 h 1310"/>
                    <a:gd name="T18" fmla="*/ 809 w 939"/>
                    <a:gd name="T19" fmla="*/ 621 h 1310"/>
                    <a:gd name="T20" fmla="*/ 811 w 939"/>
                    <a:gd name="T21" fmla="*/ 722 h 1310"/>
                    <a:gd name="T22" fmla="*/ 776 w 939"/>
                    <a:gd name="T23" fmla="*/ 763 h 1310"/>
                    <a:gd name="T24" fmla="*/ 780 w 939"/>
                    <a:gd name="T25" fmla="*/ 810 h 1310"/>
                    <a:gd name="T26" fmla="*/ 780 w 939"/>
                    <a:gd name="T27" fmla="*/ 883 h 1310"/>
                    <a:gd name="T28" fmla="*/ 726 w 939"/>
                    <a:gd name="T29" fmla="*/ 940 h 1310"/>
                    <a:gd name="T30" fmla="*/ 672 w 939"/>
                    <a:gd name="T31" fmla="*/ 936 h 1310"/>
                    <a:gd name="T32" fmla="*/ 622 w 939"/>
                    <a:gd name="T33" fmla="*/ 950 h 1310"/>
                    <a:gd name="T34" fmla="*/ 575 w 939"/>
                    <a:gd name="T35" fmla="*/ 980 h 1310"/>
                    <a:gd name="T36" fmla="*/ 601 w 939"/>
                    <a:gd name="T37" fmla="*/ 1007 h 1310"/>
                    <a:gd name="T38" fmla="*/ 591 w 939"/>
                    <a:gd name="T39" fmla="*/ 1052 h 1310"/>
                    <a:gd name="T40" fmla="*/ 584 w 939"/>
                    <a:gd name="T41" fmla="*/ 1104 h 1310"/>
                    <a:gd name="T42" fmla="*/ 537 w 939"/>
                    <a:gd name="T43" fmla="*/ 1149 h 1310"/>
                    <a:gd name="T44" fmla="*/ 511 w 939"/>
                    <a:gd name="T45" fmla="*/ 1175 h 1310"/>
                    <a:gd name="T46" fmla="*/ 452 w 939"/>
                    <a:gd name="T47" fmla="*/ 1229 h 1310"/>
                    <a:gd name="T48" fmla="*/ 423 w 939"/>
                    <a:gd name="T49" fmla="*/ 1272 h 1310"/>
                    <a:gd name="T50" fmla="*/ 400 w 939"/>
                    <a:gd name="T51" fmla="*/ 1300 h 1310"/>
                    <a:gd name="T52" fmla="*/ 369 w 939"/>
                    <a:gd name="T53" fmla="*/ 1255 h 1310"/>
                    <a:gd name="T54" fmla="*/ 345 w 939"/>
                    <a:gd name="T55" fmla="*/ 1220 h 1310"/>
                    <a:gd name="T56" fmla="*/ 281 w 939"/>
                    <a:gd name="T57" fmla="*/ 1175 h 1310"/>
                    <a:gd name="T58" fmla="*/ 241 w 939"/>
                    <a:gd name="T59" fmla="*/ 1184 h 1310"/>
                    <a:gd name="T60" fmla="*/ 194 w 939"/>
                    <a:gd name="T61" fmla="*/ 1158 h 1310"/>
                    <a:gd name="T62" fmla="*/ 109 w 939"/>
                    <a:gd name="T63" fmla="*/ 1070 h 1310"/>
                    <a:gd name="T64" fmla="*/ 153 w 939"/>
                    <a:gd name="T65" fmla="*/ 990 h 1310"/>
                    <a:gd name="T66" fmla="*/ 194 w 939"/>
                    <a:gd name="T67" fmla="*/ 969 h 1310"/>
                    <a:gd name="T68" fmla="*/ 198 w 939"/>
                    <a:gd name="T69" fmla="*/ 898 h 1310"/>
                    <a:gd name="T70" fmla="*/ 156 w 939"/>
                    <a:gd name="T71" fmla="*/ 820 h 1310"/>
                    <a:gd name="T72" fmla="*/ 61 w 939"/>
                    <a:gd name="T73" fmla="*/ 741 h 1310"/>
                    <a:gd name="T74" fmla="*/ 2 w 939"/>
                    <a:gd name="T75" fmla="*/ 692 h 1310"/>
                    <a:gd name="T76" fmla="*/ 19 w 939"/>
                    <a:gd name="T77" fmla="*/ 628 h 1310"/>
                    <a:gd name="T78" fmla="*/ 52 w 939"/>
                    <a:gd name="T79" fmla="*/ 647 h 1310"/>
                    <a:gd name="T80" fmla="*/ 64 w 939"/>
                    <a:gd name="T81" fmla="*/ 571 h 1310"/>
                    <a:gd name="T82" fmla="*/ 87 w 939"/>
                    <a:gd name="T83" fmla="*/ 552 h 1310"/>
                    <a:gd name="T84" fmla="*/ 123 w 939"/>
                    <a:gd name="T85" fmla="*/ 505 h 1310"/>
                    <a:gd name="T86" fmla="*/ 118 w 939"/>
                    <a:gd name="T87" fmla="*/ 453 h 1310"/>
                    <a:gd name="T88" fmla="*/ 135 w 939"/>
                    <a:gd name="T89" fmla="*/ 393 h 1310"/>
                    <a:gd name="T90" fmla="*/ 187 w 939"/>
                    <a:gd name="T91" fmla="*/ 415 h 1310"/>
                    <a:gd name="T92" fmla="*/ 243 w 939"/>
                    <a:gd name="T93" fmla="*/ 429 h 1310"/>
                    <a:gd name="T94" fmla="*/ 279 w 939"/>
                    <a:gd name="T95" fmla="*/ 365 h 1310"/>
                    <a:gd name="T96" fmla="*/ 255 w 939"/>
                    <a:gd name="T97" fmla="*/ 327 h 1310"/>
                    <a:gd name="T98" fmla="*/ 258 w 939"/>
                    <a:gd name="T99" fmla="*/ 268 h 1310"/>
                    <a:gd name="T100" fmla="*/ 293 w 939"/>
                    <a:gd name="T101" fmla="*/ 187 h 1310"/>
                    <a:gd name="T102" fmla="*/ 312 w 939"/>
                    <a:gd name="T103" fmla="*/ 157 h 1310"/>
                    <a:gd name="T104" fmla="*/ 333 w 939"/>
                    <a:gd name="T105" fmla="*/ 123 h 1310"/>
                    <a:gd name="T106" fmla="*/ 392 w 939"/>
                    <a:gd name="T107" fmla="*/ 90 h 1310"/>
                    <a:gd name="T108" fmla="*/ 442 w 939"/>
                    <a:gd name="T109" fmla="*/ 17 h 1310"/>
                    <a:gd name="T110" fmla="*/ 478 w 939"/>
                    <a:gd name="T111" fmla="*/ 19 h 1310"/>
                    <a:gd name="T112" fmla="*/ 520 w 939"/>
                    <a:gd name="T113" fmla="*/ 64 h 1310"/>
                    <a:gd name="T114" fmla="*/ 620 w 939"/>
                    <a:gd name="T115" fmla="*/ 50 h 1310"/>
                    <a:gd name="T116" fmla="*/ 669 w 939"/>
                    <a:gd name="T117" fmla="*/ 93 h 1310"/>
                    <a:gd name="T118" fmla="*/ 797 w 939"/>
                    <a:gd name="T119" fmla="*/ 95 h 1310"/>
                    <a:gd name="T120" fmla="*/ 903 w 939"/>
                    <a:gd name="T121" fmla="*/ 100 h 1310"/>
                    <a:gd name="T122" fmla="*/ 357 w 939"/>
                    <a:gd name="T123" fmla="*/ 199 h 1310"/>
                    <a:gd name="T124" fmla="*/ 357 w 939"/>
                    <a:gd name="T125" fmla="*/ 209 h 1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39" h="1310">
                      <a:moveTo>
                        <a:pt x="939" y="135"/>
                      </a:moveTo>
                      <a:lnTo>
                        <a:pt x="939" y="135"/>
                      </a:lnTo>
                      <a:lnTo>
                        <a:pt x="939" y="138"/>
                      </a:lnTo>
                      <a:lnTo>
                        <a:pt x="937" y="140"/>
                      </a:lnTo>
                      <a:lnTo>
                        <a:pt x="937" y="142"/>
                      </a:lnTo>
                      <a:lnTo>
                        <a:pt x="937" y="147"/>
                      </a:lnTo>
                      <a:lnTo>
                        <a:pt x="937" y="149"/>
                      </a:lnTo>
                      <a:lnTo>
                        <a:pt x="934" y="152"/>
                      </a:lnTo>
                      <a:lnTo>
                        <a:pt x="934" y="154"/>
                      </a:lnTo>
                      <a:lnTo>
                        <a:pt x="934" y="157"/>
                      </a:lnTo>
                      <a:lnTo>
                        <a:pt x="932" y="159"/>
                      </a:lnTo>
                      <a:lnTo>
                        <a:pt x="929" y="164"/>
                      </a:lnTo>
                      <a:lnTo>
                        <a:pt x="929" y="166"/>
                      </a:lnTo>
                      <a:lnTo>
                        <a:pt x="927" y="168"/>
                      </a:lnTo>
                      <a:lnTo>
                        <a:pt x="927" y="171"/>
                      </a:lnTo>
                      <a:lnTo>
                        <a:pt x="927" y="176"/>
                      </a:lnTo>
                      <a:lnTo>
                        <a:pt x="927" y="178"/>
                      </a:lnTo>
                      <a:lnTo>
                        <a:pt x="927" y="180"/>
                      </a:lnTo>
                      <a:lnTo>
                        <a:pt x="925" y="180"/>
                      </a:lnTo>
                      <a:lnTo>
                        <a:pt x="925" y="180"/>
                      </a:lnTo>
                      <a:lnTo>
                        <a:pt x="922" y="183"/>
                      </a:lnTo>
                      <a:lnTo>
                        <a:pt x="920" y="183"/>
                      </a:lnTo>
                      <a:lnTo>
                        <a:pt x="918" y="183"/>
                      </a:lnTo>
                      <a:lnTo>
                        <a:pt x="918" y="187"/>
                      </a:lnTo>
                      <a:lnTo>
                        <a:pt x="918" y="190"/>
                      </a:lnTo>
                      <a:lnTo>
                        <a:pt x="920" y="194"/>
                      </a:lnTo>
                      <a:lnTo>
                        <a:pt x="920" y="197"/>
                      </a:lnTo>
                      <a:lnTo>
                        <a:pt x="920" y="202"/>
                      </a:lnTo>
                      <a:lnTo>
                        <a:pt x="922" y="204"/>
                      </a:lnTo>
                      <a:lnTo>
                        <a:pt x="922" y="206"/>
                      </a:lnTo>
                      <a:lnTo>
                        <a:pt x="925" y="206"/>
                      </a:lnTo>
                      <a:lnTo>
                        <a:pt x="925" y="209"/>
                      </a:lnTo>
                      <a:lnTo>
                        <a:pt x="927" y="211"/>
                      </a:lnTo>
                      <a:lnTo>
                        <a:pt x="929" y="216"/>
                      </a:lnTo>
                      <a:lnTo>
                        <a:pt x="932" y="228"/>
                      </a:lnTo>
                      <a:lnTo>
                        <a:pt x="934" y="244"/>
                      </a:lnTo>
                      <a:lnTo>
                        <a:pt x="934" y="254"/>
                      </a:lnTo>
                      <a:lnTo>
                        <a:pt x="934" y="256"/>
                      </a:lnTo>
                      <a:lnTo>
                        <a:pt x="932" y="263"/>
                      </a:lnTo>
                      <a:lnTo>
                        <a:pt x="932" y="265"/>
                      </a:lnTo>
                      <a:lnTo>
                        <a:pt x="932" y="270"/>
                      </a:lnTo>
                      <a:lnTo>
                        <a:pt x="932" y="277"/>
                      </a:lnTo>
                      <a:lnTo>
                        <a:pt x="932" y="280"/>
                      </a:lnTo>
                      <a:lnTo>
                        <a:pt x="927" y="289"/>
                      </a:lnTo>
                      <a:lnTo>
                        <a:pt x="925" y="294"/>
                      </a:lnTo>
                      <a:lnTo>
                        <a:pt x="925" y="294"/>
                      </a:lnTo>
                      <a:lnTo>
                        <a:pt x="925" y="296"/>
                      </a:lnTo>
                      <a:lnTo>
                        <a:pt x="922" y="310"/>
                      </a:lnTo>
                      <a:lnTo>
                        <a:pt x="920" y="313"/>
                      </a:lnTo>
                      <a:lnTo>
                        <a:pt x="920" y="318"/>
                      </a:lnTo>
                      <a:lnTo>
                        <a:pt x="920" y="322"/>
                      </a:lnTo>
                      <a:lnTo>
                        <a:pt x="920" y="325"/>
                      </a:lnTo>
                      <a:lnTo>
                        <a:pt x="920" y="329"/>
                      </a:lnTo>
                      <a:lnTo>
                        <a:pt x="920" y="334"/>
                      </a:lnTo>
                      <a:lnTo>
                        <a:pt x="920" y="341"/>
                      </a:lnTo>
                      <a:lnTo>
                        <a:pt x="918" y="346"/>
                      </a:lnTo>
                      <a:lnTo>
                        <a:pt x="915" y="351"/>
                      </a:lnTo>
                      <a:lnTo>
                        <a:pt x="913" y="353"/>
                      </a:lnTo>
                      <a:lnTo>
                        <a:pt x="913" y="355"/>
                      </a:lnTo>
                      <a:lnTo>
                        <a:pt x="908" y="372"/>
                      </a:lnTo>
                      <a:lnTo>
                        <a:pt x="903" y="382"/>
                      </a:lnTo>
                      <a:lnTo>
                        <a:pt x="903" y="384"/>
                      </a:lnTo>
                      <a:lnTo>
                        <a:pt x="903" y="389"/>
                      </a:lnTo>
                      <a:lnTo>
                        <a:pt x="903" y="393"/>
                      </a:lnTo>
                      <a:lnTo>
                        <a:pt x="901" y="396"/>
                      </a:lnTo>
                      <a:lnTo>
                        <a:pt x="901" y="398"/>
                      </a:lnTo>
                      <a:lnTo>
                        <a:pt x="896" y="398"/>
                      </a:lnTo>
                      <a:lnTo>
                        <a:pt x="894" y="400"/>
                      </a:lnTo>
                      <a:lnTo>
                        <a:pt x="894" y="403"/>
                      </a:lnTo>
                      <a:lnTo>
                        <a:pt x="892" y="408"/>
                      </a:lnTo>
                      <a:lnTo>
                        <a:pt x="889" y="410"/>
                      </a:lnTo>
                      <a:lnTo>
                        <a:pt x="887" y="410"/>
                      </a:lnTo>
                      <a:lnTo>
                        <a:pt x="885" y="410"/>
                      </a:lnTo>
                      <a:lnTo>
                        <a:pt x="882" y="412"/>
                      </a:lnTo>
                      <a:lnTo>
                        <a:pt x="880" y="415"/>
                      </a:lnTo>
                      <a:lnTo>
                        <a:pt x="877" y="417"/>
                      </a:lnTo>
                      <a:lnTo>
                        <a:pt x="875" y="419"/>
                      </a:lnTo>
                      <a:lnTo>
                        <a:pt x="877" y="422"/>
                      </a:lnTo>
                      <a:lnTo>
                        <a:pt x="880" y="426"/>
                      </a:lnTo>
                      <a:lnTo>
                        <a:pt x="885" y="429"/>
                      </a:lnTo>
                      <a:lnTo>
                        <a:pt x="885" y="431"/>
                      </a:lnTo>
                      <a:lnTo>
                        <a:pt x="885" y="434"/>
                      </a:lnTo>
                      <a:lnTo>
                        <a:pt x="887" y="448"/>
                      </a:lnTo>
                      <a:lnTo>
                        <a:pt x="885" y="450"/>
                      </a:lnTo>
                      <a:lnTo>
                        <a:pt x="882" y="453"/>
                      </a:lnTo>
                      <a:lnTo>
                        <a:pt x="882" y="455"/>
                      </a:lnTo>
                      <a:lnTo>
                        <a:pt x="877" y="457"/>
                      </a:lnTo>
                      <a:lnTo>
                        <a:pt x="875" y="460"/>
                      </a:lnTo>
                      <a:lnTo>
                        <a:pt x="870" y="464"/>
                      </a:lnTo>
                      <a:lnTo>
                        <a:pt x="868" y="469"/>
                      </a:lnTo>
                      <a:lnTo>
                        <a:pt x="866" y="469"/>
                      </a:lnTo>
                      <a:lnTo>
                        <a:pt x="861" y="471"/>
                      </a:lnTo>
                      <a:lnTo>
                        <a:pt x="858" y="471"/>
                      </a:lnTo>
                      <a:lnTo>
                        <a:pt x="856" y="474"/>
                      </a:lnTo>
                      <a:lnTo>
                        <a:pt x="854" y="476"/>
                      </a:lnTo>
                      <a:lnTo>
                        <a:pt x="851" y="483"/>
                      </a:lnTo>
                      <a:lnTo>
                        <a:pt x="847" y="490"/>
                      </a:lnTo>
                      <a:lnTo>
                        <a:pt x="844" y="493"/>
                      </a:lnTo>
                      <a:lnTo>
                        <a:pt x="842" y="495"/>
                      </a:lnTo>
                      <a:lnTo>
                        <a:pt x="830" y="498"/>
                      </a:lnTo>
                      <a:lnTo>
                        <a:pt x="828" y="498"/>
                      </a:lnTo>
                      <a:lnTo>
                        <a:pt x="825" y="500"/>
                      </a:lnTo>
                      <a:lnTo>
                        <a:pt x="825" y="502"/>
                      </a:lnTo>
                      <a:lnTo>
                        <a:pt x="823" y="505"/>
                      </a:lnTo>
                      <a:lnTo>
                        <a:pt x="823" y="507"/>
                      </a:lnTo>
                      <a:lnTo>
                        <a:pt x="821" y="509"/>
                      </a:lnTo>
                      <a:lnTo>
                        <a:pt x="818" y="512"/>
                      </a:lnTo>
                      <a:lnTo>
                        <a:pt x="814" y="519"/>
                      </a:lnTo>
                      <a:lnTo>
                        <a:pt x="806" y="526"/>
                      </a:lnTo>
                      <a:lnTo>
                        <a:pt x="802" y="533"/>
                      </a:lnTo>
                      <a:lnTo>
                        <a:pt x="802" y="535"/>
                      </a:lnTo>
                      <a:lnTo>
                        <a:pt x="802" y="538"/>
                      </a:lnTo>
                      <a:lnTo>
                        <a:pt x="806" y="550"/>
                      </a:lnTo>
                      <a:lnTo>
                        <a:pt x="806" y="559"/>
                      </a:lnTo>
                      <a:lnTo>
                        <a:pt x="809" y="561"/>
                      </a:lnTo>
                      <a:lnTo>
                        <a:pt x="811" y="564"/>
                      </a:lnTo>
                      <a:lnTo>
                        <a:pt x="814" y="566"/>
                      </a:lnTo>
                      <a:lnTo>
                        <a:pt x="823" y="566"/>
                      </a:lnTo>
                      <a:lnTo>
                        <a:pt x="825" y="566"/>
                      </a:lnTo>
                      <a:lnTo>
                        <a:pt x="830" y="566"/>
                      </a:lnTo>
                      <a:lnTo>
                        <a:pt x="832" y="569"/>
                      </a:lnTo>
                      <a:lnTo>
                        <a:pt x="832" y="571"/>
                      </a:lnTo>
                      <a:lnTo>
                        <a:pt x="832" y="576"/>
                      </a:lnTo>
                      <a:lnTo>
                        <a:pt x="835" y="578"/>
                      </a:lnTo>
                      <a:lnTo>
                        <a:pt x="835" y="580"/>
                      </a:lnTo>
                      <a:lnTo>
                        <a:pt x="837" y="585"/>
                      </a:lnTo>
                      <a:lnTo>
                        <a:pt x="837" y="587"/>
                      </a:lnTo>
                      <a:lnTo>
                        <a:pt x="837" y="590"/>
                      </a:lnTo>
                      <a:lnTo>
                        <a:pt x="835" y="592"/>
                      </a:lnTo>
                      <a:lnTo>
                        <a:pt x="828" y="602"/>
                      </a:lnTo>
                      <a:lnTo>
                        <a:pt x="828" y="604"/>
                      </a:lnTo>
                      <a:lnTo>
                        <a:pt x="825" y="606"/>
                      </a:lnTo>
                      <a:lnTo>
                        <a:pt x="825" y="606"/>
                      </a:lnTo>
                      <a:lnTo>
                        <a:pt x="825" y="609"/>
                      </a:lnTo>
                      <a:lnTo>
                        <a:pt x="825" y="609"/>
                      </a:lnTo>
                      <a:lnTo>
                        <a:pt x="823" y="611"/>
                      </a:lnTo>
                      <a:lnTo>
                        <a:pt x="821" y="611"/>
                      </a:lnTo>
                      <a:lnTo>
                        <a:pt x="811" y="614"/>
                      </a:lnTo>
                      <a:lnTo>
                        <a:pt x="809" y="618"/>
                      </a:lnTo>
                      <a:lnTo>
                        <a:pt x="809" y="621"/>
                      </a:lnTo>
                      <a:lnTo>
                        <a:pt x="809" y="628"/>
                      </a:lnTo>
                      <a:lnTo>
                        <a:pt x="809" y="637"/>
                      </a:lnTo>
                      <a:lnTo>
                        <a:pt x="804" y="649"/>
                      </a:lnTo>
                      <a:lnTo>
                        <a:pt x="799" y="654"/>
                      </a:lnTo>
                      <a:lnTo>
                        <a:pt x="802" y="663"/>
                      </a:lnTo>
                      <a:lnTo>
                        <a:pt x="804" y="663"/>
                      </a:lnTo>
                      <a:lnTo>
                        <a:pt x="809" y="666"/>
                      </a:lnTo>
                      <a:lnTo>
                        <a:pt x="814" y="670"/>
                      </a:lnTo>
                      <a:lnTo>
                        <a:pt x="816" y="677"/>
                      </a:lnTo>
                      <a:lnTo>
                        <a:pt x="818" y="685"/>
                      </a:lnTo>
                      <a:lnTo>
                        <a:pt x="809" y="701"/>
                      </a:lnTo>
                      <a:lnTo>
                        <a:pt x="811" y="711"/>
                      </a:lnTo>
                      <a:lnTo>
                        <a:pt x="811" y="722"/>
                      </a:lnTo>
                      <a:lnTo>
                        <a:pt x="811" y="722"/>
                      </a:lnTo>
                      <a:lnTo>
                        <a:pt x="809" y="725"/>
                      </a:lnTo>
                      <a:lnTo>
                        <a:pt x="804" y="727"/>
                      </a:lnTo>
                      <a:lnTo>
                        <a:pt x="799" y="730"/>
                      </a:lnTo>
                      <a:lnTo>
                        <a:pt x="797" y="732"/>
                      </a:lnTo>
                      <a:lnTo>
                        <a:pt x="795" y="737"/>
                      </a:lnTo>
                      <a:lnTo>
                        <a:pt x="795" y="739"/>
                      </a:lnTo>
                      <a:lnTo>
                        <a:pt x="795" y="744"/>
                      </a:lnTo>
                      <a:lnTo>
                        <a:pt x="792" y="751"/>
                      </a:lnTo>
                      <a:lnTo>
                        <a:pt x="790" y="753"/>
                      </a:lnTo>
                      <a:lnTo>
                        <a:pt x="788" y="756"/>
                      </a:lnTo>
                      <a:lnTo>
                        <a:pt x="785" y="758"/>
                      </a:lnTo>
                      <a:lnTo>
                        <a:pt x="780" y="758"/>
                      </a:lnTo>
                      <a:lnTo>
                        <a:pt x="778" y="760"/>
                      </a:lnTo>
                      <a:lnTo>
                        <a:pt x="776" y="763"/>
                      </a:lnTo>
                      <a:lnTo>
                        <a:pt x="773" y="765"/>
                      </a:lnTo>
                      <a:lnTo>
                        <a:pt x="771" y="765"/>
                      </a:lnTo>
                      <a:lnTo>
                        <a:pt x="769" y="765"/>
                      </a:lnTo>
                      <a:lnTo>
                        <a:pt x="766" y="767"/>
                      </a:lnTo>
                      <a:lnTo>
                        <a:pt x="764" y="770"/>
                      </a:lnTo>
                      <a:lnTo>
                        <a:pt x="764" y="775"/>
                      </a:lnTo>
                      <a:lnTo>
                        <a:pt x="761" y="777"/>
                      </a:lnTo>
                      <a:lnTo>
                        <a:pt x="761" y="779"/>
                      </a:lnTo>
                      <a:lnTo>
                        <a:pt x="764" y="784"/>
                      </a:lnTo>
                      <a:lnTo>
                        <a:pt x="764" y="786"/>
                      </a:lnTo>
                      <a:lnTo>
                        <a:pt x="766" y="791"/>
                      </a:lnTo>
                      <a:lnTo>
                        <a:pt x="769" y="803"/>
                      </a:lnTo>
                      <a:lnTo>
                        <a:pt x="776" y="808"/>
                      </a:lnTo>
                      <a:lnTo>
                        <a:pt x="780" y="810"/>
                      </a:lnTo>
                      <a:lnTo>
                        <a:pt x="785" y="812"/>
                      </a:lnTo>
                      <a:lnTo>
                        <a:pt x="790" y="829"/>
                      </a:lnTo>
                      <a:lnTo>
                        <a:pt x="788" y="838"/>
                      </a:lnTo>
                      <a:lnTo>
                        <a:pt x="788" y="841"/>
                      </a:lnTo>
                      <a:lnTo>
                        <a:pt x="785" y="846"/>
                      </a:lnTo>
                      <a:lnTo>
                        <a:pt x="783" y="853"/>
                      </a:lnTo>
                      <a:lnTo>
                        <a:pt x="780" y="855"/>
                      </a:lnTo>
                      <a:lnTo>
                        <a:pt x="780" y="857"/>
                      </a:lnTo>
                      <a:lnTo>
                        <a:pt x="778" y="860"/>
                      </a:lnTo>
                      <a:lnTo>
                        <a:pt x="778" y="864"/>
                      </a:lnTo>
                      <a:lnTo>
                        <a:pt x="778" y="869"/>
                      </a:lnTo>
                      <a:lnTo>
                        <a:pt x="778" y="874"/>
                      </a:lnTo>
                      <a:lnTo>
                        <a:pt x="780" y="879"/>
                      </a:lnTo>
                      <a:lnTo>
                        <a:pt x="780" y="883"/>
                      </a:lnTo>
                      <a:lnTo>
                        <a:pt x="780" y="886"/>
                      </a:lnTo>
                      <a:lnTo>
                        <a:pt x="785" y="893"/>
                      </a:lnTo>
                      <a:lnTo>
                        <a:pt x="785" y="898"/>
                      </a:lnTo>
                      <a:lnTo>
                        <a:pt x="783" y="900"/>
                      </a:lnTo>
                      <a:lnTo>
                        <a:pt x="780" y="902"/>
                      </a:lnTo>
                      <a:lnTo>
                        <a:pt x="776" y="909"/>
                      </a:lnTo>
                      <a:lnTo>
                        <a:pt x="771" y="917"/>
                      </a:lnTo>
                      <a:lnTo>
                        <a:pt x="771" y="919"/>
                      </a:lnTo>
                      <a:lnTo>
                        <a:pt x="752" y="928"/>
                      </a:lnTo>
                      <a:lnTo>
                        <a:pt x="750" y="931"/>
                      </a:lnTo>
                      <a:lnTo>
                        <a:pt x="752" y="936"/>
                      </a:lnTo>
                      <a:lnTo>
                        <a:pt x="743" y="940"/>
                      </a:lnTo>
                      <a:lnTo>
                        <a:pt x="731" y="940"/>
                      </a:lnTo>
                      <a:lnTo>
                        <a:pt x="726" y="940"/>
                      </a:lnTo>
                      <a:lnTo>
                        <a:pt x="724" y="943"/>
                      </a:lnTo>
                      <a:lnTo>
                        <a:pt x="719" y="945"/>
                      </a:lnTo>
                      <a:lnTo>
                        <a:pt x="717" y="945"/>
                      </a:lnTo>
                      <a:lnTo>
                        <a:pt x="714" y="947"/>
                      </a:lnTo>
                      <a:lnTo>
                        <a:pt x="712" y="950"/>
                      </a:lnTo>
                      <a:lnTo>
                        <a:pt x="707" y="950"/>
                      </a:lnTo>
                      <a:lnTo>
                        <a:pt x="705" y="950"/>
                      </a:lnTo>
                      <a:lnTo>
                        <a:pt x="705" y="947"/>
                      </a:lnTo>
                      <a:lnTo>
                        <a:pt x="705" y="945"/>
                      </a:lnTo>
                      <a:lnTo>
                        <a:pt x="705" y="940"/>
                      </a:lnTo>
                      <a:lnTo>
                        <a:pt x="702" y="938"/>
                      </a:lnTo>
                      <a:lnTo>
                        <a:pt x="698" y="936"/>
                      </a:lnTo>
                      <a:lnTo>
                        <a:pt x="681" y="938"/>
                      </a:lnTo>
                      <a:lnTo>
                        <a:pt x="672" y="936"/>
                      </a:lnTo>
                      <a:lnTo>
                        <a:pt x="657" y="926"/>
                      </a:lnTo>
                      <a:lnTo>
                        <a:pt x="653" y="921"/>
                      </a:lnTo>
                      <a:lnTo>
                        <a:pt x="650" y="919"/>
                      </a:lnTo>
                      <a:lnTo>
                        <a:pt x="648" y="917"/>
                      </a:lnTo>
                      <a:lnTo>
                        <a:pt x="643" y="914"/>
                      </a:lnTo>
                      <a:lnTo>
                        <a:pt x="636" y="914"/>
                      </a:lnTo>
                      <a:lnTo>
                        <a:pt x="634" y="917"/>
                      </a:lnTo>
                      <a:lnTo>
                        <a:pt x="627" y="924"/>
                      </a:lnTo>
                      <a:lnTo>
                        <a:pt x="624" y="926"/>
                      </a:lnTo>
                      <a:lnTo>
                        <a:pt x="624" y="931"/>
                      </a:lnTo>
                      <a:lnTo>
                        <a:pt x="622" y="936"/>
                      </a:lnTo>
                      <a:lnTo>
                        <a:pt x="622" y="943"/>
                      </a:lnTo>
                      <a:lnTo>
                        <a:pt x="622" y="945"/>
                      </a:lnTo>
                      <a:lnTo>
                        <a:pt x="622" y="950"/>
                      </a:lnTo>
                      <a:lnTo>
                        <a:pt x="620" y="952"/>
                      </a:lnTo>
                      <a:lnTo>
                        <a:pt x="603" y="962"/>
                      </a:lnTo>
                      <a:lnTo>
                        <a:pt x="601" y="964"/>
                      </a:lnTo>
                      <a:lnTo>
                        <a:pt x="598" y="964"/>
                      </a:lnTo>
                      <a:lnTo>
                        <a:pt x="596" y="964"/>
                      </a:lnTo>
                      <a:lnTo>
                        <a:pt x="589" y="962"/>
                      </a:lnTo>
                      <a:lnTo>
                        <a:pt x="584" y="959"/>
                      </a:lnTo>
                      <a:lnTo>
                        <a:pt x="579" y="962"/>
                      </a:lnTo>
                      <a:lnTo>
                        <a:pt x="577" y="964"/>
                      </a:lnTo>
                      <a:lnTo>
                        <a:pt x="575" y="966"/>
                      </a:lnTo>
                      <a:lnTo>
                        <a:pt x="575" y="969"/>
                      </a:lnTo>
                      <a:lnTo>
                        <a:pt x="575" y="971"/>
                      </a:lnTo>
                      <a:lnTo>
                        <a:pt x="575" y="976"/>
                      </a:lnTo>
                      <a:lnTo>
                        <a:pt x="575" y="980"/>
                      </a:lnTo>
                      <a:lnTo>
                        <a:pt x="575" y="983"/>
                      </a:lnTo>
                      <a:lnTo>
                        <a:pt x="577" y="985"/>
                      </a:lnTo>
                      <a:lnTo>
                        <a:pt x="579" y="988"/>
                      </a:lnTo>
                      <a:lnTo>
                        <a:pt x="582" y="988"/>
                      </a:lnTo>
                      <a:lnTo>
                        <a:pt x="584" y="988"/>
                      </a:lnTo>
                      <a:lnTo>
                        <a:pt x="589" y="990"/>
                      </a:lnTo>
                      <a:lnTo>
                        <a:pt x="591" y="990"/>
                      </a:lnTo>
                      <a:lnTo>
                        <a:pt x="596" y="988"/>
                      </a:lnTo>
                      <a:lnTo>
                        <a:pt x="598" y="988"/>
                      </a:lnTo>
                      <a:lnTo>
                        <a:pt x="601" y="990"/>
                      </a:lnTo>
                      <a:lnTo>
                        <a:pt x="601" y="995"/>
                      </a:lnTo>
                      <a:lnTo>
                        <a:pt x="601" y="999"/>
                      </a:lnTo>
                      <a:lnTo>
                        <a:pt x="601" y="1002"/>
                      </a:lnTo>
                      <a:lnTo>
                        <a:pt x="601" y="1007"/>
                      </a:lnTo>
                      <a:lnTo>
                        <a:pt x="601" y="1011"/>
                      </a:lnTo>
                      <a:lnTo>
                        <a:pt x="601" y="1014"/>
                      </a:lnTo>
                      <a:lnTo>
                        <a:pt x="601" y="1021"/>
                      </a:lnTo>
                      <a:lnTo>
                        <a:pt x="601" y="1023"/>
                      </a:lnTo>
                      <a:lnTo>
                        <a:pt x="601" y="1025"/>
                      </a:lnTo>
                      <a:lnTo>
                        <a:pt x="601" y="1028"/>
                      </a:lnTo>
                      <a:lnTo>
                        <a:pt x="601" y="1030"/>
                      </a:lnTo>
                      <a:lnTo>
                        <a:pt x="605" y="1035"/>
                      </a:lnTo>
                      <a:lnTo>
                        <a:pt x="605" y="1035"/>
                      </a:lnTo>
                      <a:lnTo>
                        <a:pt x="608" y="1040"/>
                      </a:lnTo>
                      <a:lnTo>
                        <a:pt x="608" y="1042"/>
                      </a:lnTo>
                      <a:lnTo>
                        <a:pt x="608" y="1044"/>
                      </a:lnTo>
                      <a:lnTo>
                        <a:pt x="605" y="1047"/>
                      </a:lnTo>
                      <a:lnTo>
                        <a:pt x="591" y="1052"/>
                      </a:lnTo>
                      <a:lnTo>
                        <a:pt x="589" y="1056"/>
                      </a:lnTo>
                      <a:lnTo>
                        <a:pt x="586" y="1059"/>
                      </a:lnTo>
                      <a:lnTo>
                        <a:pt x="586" y="1061"/>
                      </a:lnTo>
                      <a:lnTo>
                        <a:pt x="586" y="1066"/>
                      </a:lnTo>
                      <a:lnTo>
                        <a:pt x="589" y="1068"/>
                      </a:lnTo>
                      <a:lnTo>
                        <a:pt x="594" y="1070"/>
                      </a:lnTo>
                      <a:lnTo>
                        <a:pt x="596" y="1073"/>
                      </a:lnTo>
                      <a:lnTo>
                        <a:pt x="601" y="1078"/>
                      </a:lnTo>
                      <a:lnTo>
                        <a:pt x="603" y="1082"/>
                      </a:lnTo>
                      <a:lnTo>
                        <a:pt x="603" y="1085"/>
                      </a:lnTo>
                      <a:lnTo>
                        <a:pt x="603" y="1089"/>
                      </a:lnTo>
                      <a:lnTo>
                        <a:pt x="601" y="1092"/>
                      </a:lnTo>
                      <a:lnTo>
                        <a:pt x="589" y="1099"/>
                      </a:lnTo>
                      <a:lnTo>
                        <a:pt x="584" y="1104"/>
                      </a:lnTo>
                      <a:lnTo>
                        <a:pt x="579" y="1113"/>
                      </a:lnTo>
                      <a:lnTo>
                        <a:pt x="577" y="1115"/>
                      </a:lnTo>
                      <a:lnTo>
                        <a:pt x="570" y="1120"/>
                      </a:lnTo>
                      <a:lnTo>
                        <a:pt x="567" y="1125"/>
                      </a:lnTo>
                      <a:lnTo>
                        <a:pt x="570" y="1127"/>
                      </a:lnTo>
                      <a:lnTo>
                        <a:pt x="570" y="1130"/>
                      </a:lnTo>
                      <a:lnTo>
                        <a:pt x="570" y="1134"/>
                      </a:lnTo>
                      <a:lnTo>
                        <a:pt x="567" y="1137"/>
                      </a:lnTo>
                      <a:lnTo>
                        <a:pt x="565" y="1139"/>
                      </a:lnTo>
                      <a:lnTo>
                        <a:pt x="551" y="1146"/>
                      </a:lnTo>
                      <a:lnTo>
                        <a:pt x="549" y="1146"/>
                      </a:lnTo>
                      <a:lnTo>
                        <a:pt x="544" y="1146"/>
                      </a:lnTo>
                      <a:lnTo>
                        <a:pt x="539" y="1149"/>
                      </a:lnTo>
                      <a:lnTo>
                        <a:pt x="537" y="1149"/>
                      </a:lnTo>
                      <a:lnTo>
                        <a:pt x="534" y="1149"/>
                      </a:lnTo>
                      <a:lnTo>
                        <a:pt x="532" y="1149"/>
                      </a:lnTo>
                      <a:lnTo>
                        <a:pt x="527" y="1149"/>
                      </a:lnTo>
                      <a:lnTo>
                        <a:pt x="525" y="1146"/>
                      </a:lnTo>
                      <a:lnTo>
                        <a:pt x="523" y="1144"/>
                      </a:lnTo>
                      <a:lnTo>
                        <a:pt x="518" y="1144"/>
                      </a:lnTo>
                      <a:lnTo>
                        <a:pt x="518" y="1146"/>
                      </a:lnTo>
                      <a:lnTo>
                        <a:pt x="515" y="1149"/>
                      </a:lnTo>
                      <a:lnTo>
                        <a:pt x="515" y="1156"/>
                      </a:lnTo>
                      <a:lnTo>
                        <a:pt x="515" y="1158"/>
                      </a:lnTo>
                      <a:lnTo>
                        <a:pt x="515" y="1160"/>
                      </a:lnTo>
                      <a:lnTo>
                        <a:pt x="515" y="1168"/>
                      </a:lnTo>
                      <a:lnTo>
                        <a:pt x="513" y="1172"/>
                      </a:lnTo>
                      <a:lnTo>
                        <a:pt x="511" y="1175"/>
                      </a:lnTo>
                      <a:lnTo>
                        <a:pt x="511" y="1182"/>
                      </a:lnTo>
                      <a:lnTo>
                        <a:pt x="508" y="1184"/>
                      </a:lnTo>
                      <a:lnTo>
                        <a:pt x="506" y="1189"/>
                      </a:lnTo>
                      <a:lnTo>
                        <a:pt x="501" y="1194"/>
                      </a:lnTo>
                      <a:lnTo>
                        <a:pt x="497" y="1198"/>
                      </a:lnTo>
                      <a:lnTo>
                        <a:pt x="494" y="1201"/>
                      </a:lnTo>
                      <a:lnTo>
                        <a:pt x="494" y="1205"/>
                      </a:lnTo>
                      <a:lnTo>
                        <a:pt x="494" y="1208"/>
                      </a:lnTo>
                      <a:lnTo>
                        <a:pt x="497" y="1213"/>
                      </a:lnTo>
                      <a:lnTo>
                        <a:pt x="497" y="1217"/>
                      </a:lnTo>
                      <a:lnTo>
                        <a:pt x="473" y="1227"/>
                      </a:lnTo>
                      <a:lnTo>
                        <a:pt x="461" y="1229"/>
                      </a:lnTo>
                      <a:lnTo>
                        <a:pt x="454" y="1229"/>
                      </a:lnTo>
                      <a:lnTo>
                        <a:pt x="452" y="1229"/>
                      </a:lnTo>
                      <a:lnTo>
                        <a:pt x="449" y="1229"/>
                      </a:lnTo>
                      <a:lnTo>
                        <a:pt x="449" y="1231"/>
                      </a:lnTo>
                      <a:lnTo>
                        <a:pt x="447" y="1239"/>
                      </a:lnTo>
                      <a:lnTo>
                        <a:pt x="444" y="1243"/>
                      </a:lnTo>
                      <a:lnTo>
                        <a:pt x="442" y="1246"/>
                      </a:lnTo>
                      <a:lnTo>
                        <a:pt x="442" y="1246"/>
                      </a:lnTo>
                      <a:lnTo>
                        <a:pt x="437" y="1250"/>
                      </a:lnTo>
                      <a:lnTo>
                        <a:pt x="435" y="1250"/>
                      </a:lnTo>
                      <a:lnTo>
                        <a:pt x="426" y="1255"/>
                      </a:lnTo>
                      <a:lnTo>
                        <a:pt x="423" y="1258"/>
                      </a:lnTo>
                      <a:lnTo>
                        <a:pt x="423" y="1260"/>
                      </a:lnTo>
                      <a:lnTo>
                        <a:pt x="421" y="1267"/>
                      </a:lnTo>
                      <a:lnTo>
                        <a:pt x="421" y="1269"/>
                      </a:lnTo>
                      <a:lnTo>
                        <a:pt x="423" y="1272"/>
                      </a:lnTo>
                      <a:lnTo>
                        <a:pt x="423" y="1274"/>
                      </a:lnTo>
                      <a:lnTo>
                        <a:pt x="423" y="1281"/>
                      </a:lnTo>
                      <a:lnTo>
                        <a:pt x="426" y="1286"/>
                      </a:lnTo>
                      <a:lnTo>
                        <a:pt x="428" y="1288"/>
                      </a:lnTo>
                      <a:lnTo>
                        <a:pt x="430" y="1291"/>
                      </a:lnTo>
                      <a:lnTo>
                        <a:pt x="435" y="1293"/>
                      </a:lnTo>
                      <a:lnTo>
                        <a:pt x="437" y="1298"/>
                      </a:lnTo>
                      <a:lnTo>
                        <a:pt x="418" y="1307"/>
                      </a:lnTo>
                      <a:lnTo>
                        <a:pt x="414" y="1310"/>
                      </a:lnTo>
                      <a:lnTo>
                        <a:pt x="409" y="1310"/>
                      </a:lnTo>
                      <a:lnTo>
                        <a:pt x="404" y="1307"/>
                      </a:lnTo>
                      <a:lnTo>
                        <a:pt x="402" y="1305"/>
                      </a:lnTo>
                      <a:lnTo>
                        <a:pt x="400" y="1302"/>
                      </a:lnTo>
                      <a:lnTo>
                        <a:pt x="400" y="1300"/>
                      </a:lnTo>
                      <a:lnTo>
                        <a:pt x="400" y="1298"/>
                      </a:lnTo>
                      <a:lnTo>
                        <a:pt x="400" y="1293"/>
                      </a:lnTo>
                      <a:lnTo>
                        <a:pt x="400" y="1291"/>
                      </a:lnTo>
                      <a:lnTo>
                        <a:pt x="400" y="1288"/>
                      </a:lnTo>
                      <a:lnTo>
                        <a:pt x="397" y="1286"/>
                      </a:lnTo>
                      <a:lnTo>
                        <a:pt x="397" y="1284"/>
                      </a:lnTo>
                      <a:lnTo>
                        <a:pt x="397" y="1279"/>
                      </a:lnTo>
                      <a:lnTo>
                        <a:pt x="400" y="1276"/>
                      </a:lnTo>
                      <a:lnTo>
                        <a:pt x="400" y="1274"/>
                      </a:lnTo>
                      <a:lnTo>
                        <a:pt x="400" y="1269"/>
                      </a:lnTo>
                      <a:lnTo>
                        <a:pt x="395" y="1265"/>
                      </a:lnTo>
                      <a:lnTo>
                        <a:pt x="378" y="1258"/>
                      </a:lnTo>
                      <a:lnTo>
                        <a:pt x="373" y="1255"/>
                      </a:lnTo>
                      <a:lnTo>
                        <a:pt x="369" y="1255"/>
                      </a:lnTo>
                      <a:lnTo>
                        <a:pt x="364" y="1255"/>
                      </a:lnTo>
                      <a:lnTo>
                        <a:pt x="352" y="1255"/>
                      </a:lnTo>
                      <a:lnTo>
                        <a:pt x="343" y="1255"/>
                      </a:lnTo>
                      <a:lnTo>
                        <a:pt x="338" y="1258"/>
                      </a:lnTo>
                      <a:lnTo>
                        <a:pt x="333" y="1258"/>
                      </a:lnTo>
                      <a:lnTo>
                        <a:pt x="326" y="1260"/>
                      </a:lnTo>
                      <a:lnTo>
                        <a:pt x="321" y="1258"/>
                      </a:lnTo>
                      <a:lnTo>
                        <a:pt x="317" y="1241"/>
                      </a:lnTo>
                      <a:lnTo>
                        <a:pt x="324" y="1239"/>
                      </a:lnTo>
                      <a:lnTo>
                        <a:pt x="340" y="1231"/>
                      </a:lnTo>
                      <a:lnTo>
                        <a:pt x="343" y="1229"/>
                      </a:lnTo>
                      <a:lnTo>
                        <a:pt x="343" y="1227"/>
                      </a:lnTo>
                      <a:lnTo>
                        <a:pt x="345" y="1222"/>
                      </a:lnTo>
                      <a:lnTo>
                        <a:pt x="345" y="1220"/>
                      </a:lnTo>
                      <a:lnTo>
                        <a:pt x="343" y="1217"/>
                      </a:lnTo>
                      <a:lnTo>
                        <a:pt x="338" y="1213"/>
                      </a:lnTo>
                      <a:lnTo>
                        <a:pt x="329" y="1203"/>
                      </a:lnTo>
                      <a:lnTo>
                        <a:pt x="319" y="1198"/>
                      </a:lnTo>
                      <a:lnTo>
                        <a:pt x="300" y="1196"/>
                      </a:lnTo>
                      <a:lnTo>
                        <a:pt x="293" y="1191"/>
                      </a:lnTo>
                      <a:lnTo>
                        <a:pt x="291" y="1189"/>
                      </a:lnTo>
                      <a:lnTo>
                        <a:pt x="291" y="1186"/>
                      </a:lnTo>
                      <a:lnTo>
                        <a:pt x="291" y="1184"/>
                      </a:lnTo>
                      <a:lnTo>
                        <a:pt x="288" y="1182"/>
                      </a:lnTo>
                      <a:lnTo>
                        <a:pt x="288" y="1182"/>
                      </a:lnTo>
                      <a:lnTo>
                        <a:pt x="286" y="1179"/>
                      </a:lnTo>
                      <a:lnTo>
                        <a:pt x="284" y="1177"/>
                      </a:lnTo>
                      <a:lnTo>
                        <a:pt x="281" y="1175"/>
                      </a:lnTo>
                      <a:lnTo>
                        <a:pt x="279" y="1172"/>
                      </a:lnTo>
                      <a:lnTo>
                        <a:pt x="277" y="1165"/>
                      </a:lnTo>
                      <a:lnTo>
                        <a:pt x="274" y="1160"/>
                      </a:lnTo>
                      <a:lnTo>
                        <a:pt x="274" y="1158"/>
                      </a:lnTo>
                      <a:lnTo>
                        <a:pt x="272" y="1158"/>
                      </a:lnTo>
                      <a:lnTo>
                        <a:pt x="267" y="1160"/>
                      </a:lnTo>
                      <a:lnTo>
                        <a:pt x="265" y="1165"/>
                      </a:lnTo>
                      <a:lnTo>
                        <a:pt x="265" y="1168"/>
                      </a:lnTo>
                      <a:lnTo>
                        <a:pt x="267" y="1175"/>
                      </a:lnTo>
                      <a:lnTo>
                        <a:pt x="265" y="1177"/>
                      </a:lnTo>
                      <a:lnTo>
                        <a:pt x="265" y="1179"/>
                      </a:lnTo>
                      <a:lnTo>
                        <a:pt x="258" y="1182"/>
                      </a:lnTo>
                      <a:lnTo>
                        <a:pt x="250" y="1184"/>
                      </a:lnTo>
                      <a:lnTo>
                        <a:pt x="241" y="1184"/>
                      </a:lnTo>
                      <a:lnTo>
                        <a:pt x="224" y="1179"/>
                      </a:lnTo>
                      <a:lnTo>
                        <a:pt x="224" y="1175"/>
                      </a:lnTo>
                      <a:lnTo>
                        <a:pt x="227" y="1170"/>
                      </a:lnTo>
                      <a:lnTo>
                        <a:pt x="227" y="1168"/>
                      </a:lnTo>
                      <a:lnTo>
                        <a:pt x="227" y="1165"/>
                      </a:lnTo>
                      <a:lnTo>
                        <a:pt x="227" y="1160"/>
                      </a:lnTo>
                      <a:lnTo>
                        <a:pt x="224" y="1160"/>
                      </a:lnTo>
                      <a:lnTo>
                        <a:pt x="217" y="1160"/>
                      </a:lnTo>
                      <a:lnTo>
                        <a:pt x="213" y="1160"/>
                      </a:lnTo>
                      <a:lnTo>
                        <a:pt x="208" y="1158"/>
                      </a:lnTo>
                      <a:lnTo>
                        <a:pt x="203" y="1158"/>
                      </a:lnTo>
                      <a:lnTo>
                        <a:pt x="201" y="1158"/>
                      </a:lnTo>
                      <a:lnTo>
                        <a:pt x="196" y="1160"/>
                      </a:lnTo>
                      <a:lnTo>
                        <a:pt x="194" y="1158"/>
                      </a:lnTo>
                      <a:lnTo>
                        <a:pt x="189" y="1156"/>
                      </a:lnTo>
                      <a:lnTo>
                        <a:pt x="156" y="1123"/>
                      </a:lnTo>
                      <a:lnTo>
                        <a:pt x="146" y="1118"/>
                      </a:lnTo>
                      <a:lnTo>
                        <a:pt x="142" y="1115"/>
                      </a:lnTo>
                      <a:lnTo>
                        <a:pt x="139" y="1118"/>
                      </a:lnTo>
                      <a:lnTo>
                        <a:pt x="137" y="1120"/>
                      </a:lnTo>
                      <a:lnTo>
                        <a:pt x="137" y="1118"/>
                      </a:lnTo>
                      <a:lnTo>
                        <a:pt x="137" y="1113"/>
                      </a:lnTo>
                      <a:lnTo>
                        <a:pt x="137" y="1108"/>
                      </a:lnTo>
                      <a:lnTo>
                        <a:pt x="137" y="1104"/>
                      </a:lnTo>
                      <a:lnTo>
                        <a:pt x="137" y="1099"/>
                      </a:lnTo>
                      <a:lnTo>
                        <a:pt x="123" y="1080"/>
                      </a:lnTo>
                      <a:lnTo>
                        <a:pt x="118" y="1075"/>
                      </a:lnTo>
                      <a:lnTo>
                        <a:pt x="109" y="1070"/>
                      </a:lnTo>
                      <a:lnTo>
                        <a:pt x="113" y="1063"/>
                      </a:lnTo>
                      <a:lnTo>
                        <a:pt x="113" y="1063"/>
                      </a:lnTo>
                      <a:lnTo>
                        <a:pt x="116" y="1061"/>
                      </a:lnTo>
                      <a:lnTo>
                        <a:pt x="127" y="1047"/>
                      </a:lnTo>
                      <a:lnTo>
                        <a:pt x="130" y="1042"/>
                      </a:lnTo>
                      <a:lnTo>
                        <a:pt x="132" y="1040"/>
                      </a:lnTo>
                      <a:lnTo>
                        <a:pt x="139" y="1037"/>
                      </a:lnTo>
                      <a:lnTo>
                        <a:pt x="142" y="1035"/>
                      </a:lnTo>
                      <a:lnTo>
                        <a:pt x="144" y="1033"/>
                      </a:lnTo>
                      <a:lnTo>
                        <a:pt x="144" y="1016"/>
                      </a:lnTo>
                      <a:lnTo>
                        <a:pt x="144" y="1011"/>
                      </a:lnTo>
                      <a:lnTo>
                        <a:pt x="151" y="995"/>
                      </a:lnTo>
                      <a:lnTo>
                        <a:pt x="151" y="992"/>
                      </a:lnTo>
                      <a:lnTo>
                        <a:pt x="153" y="990"/>
                      </a:lnTo>
                      <a:lnTo>
                        <a:pt x="163" y="992"/>
                      </a:lnTo>
                      <a:lnTo>
                        <a:pt x="165" y="992"/>
                      </a:lnTo>
                      <a:lnTo>
                        <a:pt x="170" y="995"/>
                      </a:lnTo>
                      <a:lnTo>
                        <a:pt x="172" y="997"/>
                      </a:lnTo>
                      <a:lnTo>
                        <a:pt x="175" y="999"/>
                      </a:lnTo>
                      <a:lnTo>
                        <a:pt x="180" y="999"/>
                      </a:lnTo>
                      <a:lnTo>
                        <a:pt x="182" y="999"/>
                      </a:lnTo>
                      <a:lnTo>
                        <a:pt x="187" y="997"/>
                      </a:lnTo>
                      <a:lnTo>
                        <a:pt x="189" y="995"/>
                      </a:lnTo>
                      <a:lnTo>
                        <a:pt x="191" y="992"/>
                      </a:lnTo>
                      <a:lnTo>
                        <a:pt x="194" y="990"/>
                      </a:lnTo>
                      <a:lnTo>
                        <a:pt x="191" y="980"/>
                      </a:lnTo>
                      <a:lnTo>
                        <a:pt x="191" y="976"/>
                      </a:lnTo>
                      <a:lnTo>
                        <a:pt x="194" y="969"/>
                      </a:lnTo>
                      <a:lnTo>
                        <a:pt x="196" y="964"/>
                      </a:lnTo>
                      <a:lnTo>
                        <a:pt x="198" y="959"/>
                      </a:lnTo>
                      <a:lnTo>
                        <a:pt x="198" y="952"/>
                      </a:lnTo>
                      <a:lnTo>
                        <a:pt x="198" y="947"/>
                      </a:lnTo>
                      <a:lnTo>
                        <a:pt x="196" y="940"/>
                      </a:lnTo>
                      <a:lnTo>
                        <a:pt x="194" y="938"/>
                      </a:lnTo>
                      <a:lnTo>
                        <a:pt x="191" y="933"/>
                      </a:lnTo>
                      <a:lnTo>
                        <a:pt x="191" y="928"/>
                      </a:lnTo>
                      <a:lnTo>
                        <a:pt x="194" y="926"/>
                      </a:lnTo>
                      <a:lnTo>
                        <a:pt x="194" y="921"/>
                      </a:lnTo>
                      <a:lnTo>
                        <a:pt x="198" y="917"/>
                      </a:lnTo>
                      <a:lnTo>
                        <a:pt x="198" y="912"/>
                      </a:lnTo>
                      <a:lnTo>
                        <a:pt x="198" y="902"/>
                      </a:lnTo>
                      <a:lnTo>
                        <a:pt x="198" y="898"/>
                      </a:lnTo>
                      <a:lnTo>
                        <a:pt x="196" y="895"/>
                      </a:lnTo>
                      <a:lnTo>
                        <a:pt x="194" y="891"/>
                      </a:lnTo>
                      <a:lnTo>
                        <a:pt x="187" y="886"/>
                      </a:lnTo>
                      <a:lnTo>
                        <a:pt x="182" y="879"/>
                      </a:lnTo>
                      <a:lnTo>
                        <a:pt x="180" y="876"/>
                      </a:lnTo>
                      <a:lnTo>
                        <a:pt x="177" y="872"/>
                      </a:lnTo>
                      <a:lnTo>
                        <a:pt x="175" y="864"/>
                      </a:lnTo>
                      <a:lnTo>
                        <a:pt x="177" y="850"/>
                      </a:lnTo>
                      <a:lnTo>
                        <a:pt x="177" y="848"/>
                      </a:lnTo>
                      <a:lnTo>
                        <a:pt x="172" y="838"/>
                      </a:lnTo>
                      <a:lnTo>
                        <a:pt x="163" y="829"/>
                      </a:lnTo>
                      <a:lnTo>
                        <a:pt x="161" y="827"/>
                      </a:lnTo>
                      <a:lnTo>
                        <a:pt x="156" y="822"/>
                      </a:lnTo>
                      <a:lnTo>
                        <a:pt x="156" y="820"/>
                      </a:lnTo>
                      <a:lnTo>
                        <a:pt x="137" y="805"/>
                      </a:lnTo>
                      <a:lnTo>
                        <a:pt x="132" y="798"/>
                      </a:lnTo>
                      <a:lnTo>
                        <a:pt x="132" y="796"/>
                      </a:lnTo>
                      <a:lnTo>
                        <a:pt x="130" y="793"/>
                      </a:lnTo>
                      <a:lnTo>
                        <a:pt x="130" y="791"/>
                      </a:lnTo>
                      <a:lnTo>
                        <a:pt x="127" y="786"/>
                      </a:lnTo>
                      <a:lnTo>
                        <a:pt x="111" y="775"/>
                      </a:lnTo>
                      <a:lnTo>
                        <a:pt x="101" y="767"/>
                      </a:lnTo>
                      <a:lnTo>
                        <a:pt x="87" y="756"/>
                      </a:lnTo>
                      <a:lnTo>
                        <a:pt x="80" y="753"/>
                      </a:lnTo>
                      <a:lnTo>
                        <a:pt x="75" y="751"/>
                      </a:lnTo>
                      <a:lnTo>
                        <a:pt x="73" y="746"/>
                      </a:lnTo>
                      <a:lnTo>
                        <a:pt x="71" y="744"/>
                      </a:lnTo>
                      <a:lnTo>
                        <a:pt x="61" y="741"/>
                      </a:lnTo>
                      <a:lnTo>
                        <a:pt x="35" y="748"/>
                      </a:lnTo>
                      <a:lnTo>
                        <a:pt x="33" y="746"/>
                      </a:lnTo>
                      <a:lnTo>
                        <a:pt x="26" y="739"/>
                      </a:lnTo>
                      <a:lnTo>
                        <a:pt x="23" y="739"/>
                      </a:lnTo>
                      <a:lnTo>
                        <a:pt x="21" y="737"/>
                      </a:lnTo>
                      <a:lnTo>
                        <a:pt x="19" y="737"/>
                      </a:lnTo>
                      <a:lnTo>
                        <a:pt x="12" y="737"/>
                      </a:lnTo>
                      <a:lnTo>
                        <a:pt x="9" y="734"/>
                      </a:lnTo>
                      <a:lnTo>
                        <a:pt x="7" y="732"/>
                      </a:lnTo>
                      <a:lnTo>
                        <a:pt x="4" y="730"/>
                      </a:lnTo>
                      <a:lnTo>
                        <a:pt x="4" y="713"/>
                      </a:lnTo>
                      <a:lnTo>
                        <a:pt x="2" y="696"/>
                      </a:lnTo>
                      <a:lnTo>
                        <a:pt x="2" y="694"/>
                      </a:lnTo>
                      <a:lnTo>
                        <a:pt x="2" y="692"/>
                      </a:lnTo>
                      <a:lnTo>
                        <a:pt x="0" y="687"/>
                      </a:lnTo>
                      <a:lnTo>
                        <a:pt x="0" y="673"/>
                      </a:lnTo>
                      <a:lnTo>
                        <a:pt x="2" y="666"/>
                      </a:lnTo>
                      <a:lnTo>
                        <a:pt x="4" y="661"/>
                      </a:lnTo>
                      <a:lnTo>
                        <a:pt x="7" y="661"/>
                      </a:lnTo>
                      <a:lnTo>
                        <a:pt x="9" y="659"/>
                      </a:lnTo>
                      <a:lnTo>
                        <a:pt x="9" y="659"/>
                      </a:lnTo>
                      <a:lnTo>
                        <a:pt x="12" y="654"/>
                      </a:lnTo>
                      <a:lnTo>
                        <a:pt x="14" y="651"/>
                      </a:lnTo>
                      <a:lnTo>
                        <a:pt x="16" y="642"/>
                      </a:lnTo>
                      <a:lnTo>
                        <a:pt x="16" y="637"/>
                      </a:lnTo>
                      <a:lnTo>
                        <a:pt x="16" y="635"/>
                      </a:lnTo>
                      <a:lnTo>
                        <a:pt x="19" y="632"/>
                      </a:lnTo>
                      <a:lnTo>
                        <a:pt x="19" y="628"/>
                      </a:lnTo>
                      <a:lnTo>
                        <a:pt x="21" y="625"/>
                      </a:lnTo>
                      <a:lnTo>
                        <a:pt x="23" y="623"/>
                      </a:lnTo>
                      <a:lnTo>
                        <a:pt x="33" y="625"/>
                      </a:lnTo>
                      <a:lnTo>
                        <a:pt x="40" y="628"/>
                      </a:lnTo>
                      <a:lnTo>
                        <a:pt x="42" y="630"/>
                      </a:lnTo>
                      <a:lnTo>
                        <a:pt x="42" y="632"/>
                      </a:lnTo>
                      <a:lnTo>
                        <a:pt x="42" y="635"/>
                      </a:lnTo>
                      <a:lnTo>
                        <a:pt x="42" y="637"/>
                      </a:lnTo>
                      <a:lnTo>
                        <a:pt x="42" y="642"/>
                      </a:lnTo>
                      <a:lnTo>
                        <a:pt x="42" y="644"/>
                      </a:lnTo>
                      <a:lnTo>
                        <a:pt x="42" y="647"/>
                      </a:lnTo>
                      <a:lnTo>
                        <a:pt x="45" y="649"/>
                      </a:lnTo>
                      <a:lnTo>
                        <a:pt x="49" y="649"/>
                      </a:lnTo>
                      <a:lnTo>
                        <a:pt x="52" y="647"/>
                      </a:lnTo>
                      <a:lnTo>
                        <a:pt x="56" y="644"/>
                      </a:lnTo>
                      <a:lnTo>
                        <a:pt x="61" y="642"/>
                      </a:lnTo>
                      <a:lnTo>
                        <a:pt x="66" y="640"/>
                      </a:lnTo>
                      <a:lnTo>
                        <a:pt x="68" y="640"/>
                      </a:lnTo>
                      <a:lnTo>
                        <a:pt x="71" y="637"/>
                      </a:lnTo>
                      <a:lnTo>
                        <a:pt x="73" y="637"/>
                      </a:lnTo>
                      <a:lnTo>
                        <a:pt x="71" y="618"/>
                      </a:lnTo>
                      <a:lnTo>
                        <a:pt x="71" y="614"/>
                      </a:lnTo>
                      <a:lnTo>
                        <a:pt x="68" y="611"/>
                      </a:lnTo>
                      <a:lnTo>
                        <a:pt x="66" y="609"/>
                      </a:lnTo>
                      <a:lnTo>
                        <a:pt x="64" y="604"/>
                      </a:lnTo>
                      <a:lnTo>
                        <a:pt x="64" y="597"/>
                      </a:lnTo>
                      <a:lnTo>
                        <a:pt x="64" y="583"/>
                      </a:lnTo>
                      <a:lnTo>
                        <a:pt x="64" y="571"/>
                      </a:lnTo>
                      <a:lnTo>
                        <a:pt x="61" y="569"/>
                      </a:lnTo>
                      <a:lnTo>
                        <a:pt x="61" y="566"/>
                      </a:lnTo>
                      <a:lnTo>
                        <a:pt x="61" y="561"/>
                      </a:lnTo>
                      <a:lnTo>
                        <a:pt x="61" y="559"/>
                      </a:lnTo>
                      <a:lnTo>
                        <a:pt x="64" y="557"/>
                      </a:lnTo>
                      <a:lnTo>
                        <a:pt x="66" y="554"/>
                      </a:lnTo>
                      <a:lnTo>
                        <a:pt x="68" y="554"/>
                      </a:lnTo>
                      <a:lnTo>
                        <a:pt x="68" y="554"/>
                      </a:lnTo>
                      <a:lnTo>
                        <a:pt x="71" y="554"/>
                      </a:lnTo>
                      <a:lnTo>
                        <a:pt x="73" y="554"/>
                      </a:lnTo>
                      <a:lnTo>
                        <a:pt x="80" y="557"/>
                      </a:lnTo>
                      <a:lnTo>
                        <a:pt x="83" y="557"/>
                      </a:lnTo>
                      <a:lnTo>
                        <a:pt x="85" y="554"/>
                      </a:lnTo>
                      <a:lnTo>
                        <a:pt x="87" y="552"/>
                      </a:lnTo>
                      <a:lnTo>
                        <a:pt x="92" y="545"/>
                      </a:lnTo>
                      <a:lnTo>
                        <a:pt x="97" y="543"/>
                      </a:lnTo>
                      <a:lnTo>
                        <a:pt x="101" y="540"/>
                      </a:lnTo>
                      <a:lnTo>
                        <a:pt x="104" y="535"/>
                      </a:lnTo>
                      <a:lnTo>
                        <a:pt x="109" y="535"/>
                      </a:lnTo>
                      <a:lnTo>
                        <a:pt x="111" y="533"/>
                      </a:lnTo>
                      <a:lnTo>
                        <a:pt x="113" y="533"/>
                      </a:lnTo>
                      <a:lnTo>
                        <a:pt x="118" y="533"/>
                      </a:lnTo>
                      <a:lnTo>
                        <a:pt x="120" y="528"/>
                      </a:lnTo>
                      <a:lnTo>
                        <a:pt x="123" y="521"/>
                      </a:lnTo>
                      <a:lnTo>
                        <a:pt x="125" y="519"/>
                      </a:lnTo>
                      <a:lnTo>
                        <a:pt x="125" y="514"/>
                      </a:lnTo>
                      <a:lnTo>
                        <a:pt x="127" y="507"/>
                      </a:lnTo>
                      <a:lnTo>
                        <a:pt x="123" y="505"/>
                      </a:lnTo>
                      <a:lnTo>
                        <a:pt x="123" y="502"/>
                      </a:lnTo>
                      <a:lnTo>
                        <a:pt x="120" y="500"/>
                      </a:lnTo>
                      <a:lnTo>
                        <a:pt x="120" y="498"/>
                      </a:lnTo>
                      <a:lnTo>
                        <a:pt x="116" y="490"/>
                      </a:lnTo>
                      <a:lnTo>
                        <a:pt x="111" y="483"/>
                      </a:lnTo>
                      <a:lnTo>
                        <a:pt x="109" y="481"/>
                      </a:lnTo>
                      <a:lnTo>
                        <a:pt x="109" y="476"/>
                      </a:lnTo>
                      <a:lnTo>
                        <a:pt x="109" y="474"/>
                      </a:lnTo>
                      <a:lnTo>
                        <a:pt x="113" y="467"/>
                      </a:lnTo>
                      <a:lnTo>
                        <a:pt x="116" y="464"/>
                      </a:lnTo>
                      <a:lnTo>
                        <a:pt x="116" y="462"/>
                      </a:lnTo>
                      <a:lnTo>
                        <a:pt x="118" y="457"/>
                      </a:lnTo>
                      <a:lnTo>
                        <a:pt x="118" y="455"/>
                      </a:lnTo>
                      <a:lnTo>
                        <a:pt x="118" y="453"/>
                      </a:lnTo>
                      <a:lnTo>
                        <a:pt x="113" y="441"/>
                      </a:lnTo>
                      <a:lnTo>
                        <a:pt x="109" y="429"/>
                      </a:lnTo>
                      <a:lnTo>
                        <a:pt x="106" y="408"/>
                      </a:lnTo>
                      <a:lnTo>
                        <a:pt x="109" y="398"/>
                      </a:lnTo>
                      <a:lnTo>
                        <a:pt x="111" y="396"/>
                      </a:lnTo>
                      <a:lnTo>
                        <a:pt x="109" y="386"/>
                      </a:lnTo>
                      <a:lnTo>
                        <a:pt x="111" y="386"/>
                      </a:lnTo>
                      <a:lnTo>
                        <a:pt x="113" y="389"/>
                      </a:lnTo>
                      <a:lnTo>
                        <a:pt x="113" y="389"/>
                      </a:lnTo>
                      <a:lnTo>
                        <a:pt x="113" y="389"/>
                      </a:lnTo>
                      <a:lnTo>
                        <a:pt x="118" y="391"/>
                      </a:lnTo>
                      <a:lnTo>
                        <a:pt x="120" y="391"/>
                      </a:lnTo>
                      <a:lnTo>
                        <a:pt x="132" y="391"/>
                      </a:lnTo>
                      <a:lnTo>
                        <a:pt x="135" y="393"/>
                      </a:lnTo>
                      <a:lnTo>
                        <a:pt x="137" y="393"/>
                      </a:lnTo>
                      <a:lnTo>
                        <a:pt x="139" y="396"/>
                      </a:lnTo>
                      <a:lnTo>
                        <a:pt x="144" y="403"/>
                      </a:lnTo>
                      <a:lnTo>
                        <a:pt x="146" y="403"/>
                      </a:lnTo>
                      <a:lnTo>
                        <a:pt x="149" y="405"/>
                      </a:lnTo>
                      <a:lnTo>
                        <a:pt x="156" y="408"/>
                      </a:lnTo>
                      <a:lnTo>
                        <a:pt x="158" y="410"/>
                      </a:lnTo>
                      <a:lnTo>
                        <a:pt x="161" y="408"/>
                      </a:lnTo>
                      <a:lnTo>
                        <a:pt x="168" y="405"/>
                      </a:lnTo>
                      <a:lnTo>
                        <a:pt x="170" y="405"/>
                      </a:lnTo>
                      <a:lnTo>
                        <a:pt x="175" y="408"/>
                      </a:lnTo>
                      <a:lnTo>
                        <a:pt x="182" y="410"/>
                      </a:lnTo>
                      <a:lnTo>
                        <a:pt x="184" y="412"/>
                      </a:lnTo>
                      <a:lnTo>
                        <a:pt x="187" y="415"/>
                      </a:lnTo>
                      <a:lnTo>
                        <a:pt x="189" y="419"/>
                      </a:lnTo>
                      <a:lnTo>
                        <a:pt x="191" y="422"/>
                      </a:lnTo>
                      <a:lnTo>
                        <a:pt x="196" y="424"/>
                      </a:lnTo>
                      <a:lnTo>
                        <a:pt x="201" y="426"/>
                      </a:lnTo>
                      <a:lnTo>
                        <a:pt x="206" y="429"/>
                      </a:lnTo>
                      <a:lnTo>
                        <a:pt x="208" y="429"/>
                      </a:lnTo>
                      <a:lnTo>
                        <a:pt x="213" y="426"/>
                      </a:lnTo>
                      <a:lnTo>
                        <a:pt x="220" y="424"/>
                      </a:lnTo>
                      <a:lnTo>
                        <a:pt x="220" y="424"/>
                      </a:lnTo>
                      <a:lnTo>
                        <a:pt x="222" y="424"/>
                      </a:lnTo>
                      <a:lnTo>
                        <a:pt x="224" y="424"/>
                      </a:lnTo>
                      <a:lnTo>
                        <a:pt x="234" y="426"/>
                      </a:lnTo>
                      <a:lnTo>
                        <a:pt x="236" y="426"/>
                      </a:lnTo>
                      <a:lnTo>
                        <a:pt x="243" y="429"/>
                      </a:lnTo>
                      <a:lnTo>
                        <a:pt x="246" y="429"/>
                      </a:lnTo>
                      <a:lnTo>
                        <a:pt x="246" y="429"/>
                      </a:lnTo>
                      <a:lnTo>
                        <a:pt x="248" y="426"/>
                      </a:lnTo>
                      <a:lnTo>
                        <a:pt x="250" y="422"/>
                      </a:lnTo>
                      <a:lnTo>
                        <a:pt x="253" y="419"/>
                      </a:lnTo>
                      <a:lnTo>
                        <a:pt x="258" y="415"/>
                      </a:lnTo>
                      <a:lnTo>
                        <a:pt x="258" y="410"/>
                      </a:lnTo>
                      <a:lnTo>
                        <a:pt x="260" y="408"/>
                      </a:lnTo>
                      <a:lnTo>
                        <a:pt x="265" y="398"/>
                      </a:lnTo>
                      <a:lnTo>
                        <a:pt x="269" y="389"/>
                      </a:lnTo>
                      <a:lnTo>
                        <a:pt x="277" y="379"/>
                      </a:lnTo>
                      <a:lnTo>
                        <a:pt x="279" y="374"/>
                      </a:lnTo>
                      <a:lnTo>
                        <a:pt x="279" y="367"/>
                      </a:lnTo>
                      <a:lnTo>
                        <a:pt x="279" y="365"/>
                      </a:lnTo>
                      <a:lnTo>
                        <a:pt x="277" y="363"/>
                      </a:lnTo>
                      <a:lnTo>
                        <a:pt x="274" y="363"/>
                      </a:lnTo>
                      <a:lnTo>
                        <a:pt x="272" y="363"/>
                      </a:lnTo>
                      <a:lnTo>
                        <a:pt x="267" y="360"/>
                      </a:lnTo>
                      <a:lnTo>
                        <a:pt x="267" y="358"/>
                      </a:lnTo>
                      <a:lnTo>
                        <a:pt x="265" y="355"/>
                      </a:lnTo>
                      <a:lnTo>
                        <a:pt x="265" y="351"/>
                      </a:lnTo>
                      <a:lnTo>
                        <a:pt x="262" y="348"/>
                      </a:lnTo>
                      <a:lnTo>
                        <a:pt x="260" y="346"/>
                      </a:lnTo>
                      <a:lnTo>
                        <a:pt x="258" y="341"/>
                      </a:lnTo>
                      <a:lnTo>
                        <a:pt x="255" y="339"/>
                      </a:lnTo>
                      <a:lnTo>
                        <a:pt x="255" y="337"/>
                      </a:lnTo>
                      <a:lnTo>
                        <a:pt x="255" y="329"/>
                      </a:lnTo>
                      <a:lnTo>
                        <a:pt x="255" y="327"/>
                      </a:lnTo>
                      <a:lnTo>
                        <a:pt x="255" y="318"/>
                      </a:lnTo>
                      <a:lnTo>
                        <a:pt x="255" y="315"/>
                      </a:lnTo>
                      <a:lnTo>
                        <a:pt x="253" y="313"/>
                      </a:lnTo>
                      <a:lnTo>
                        <a:pt x="250" y="308"/>
                      </a:lnTo>
                      <a:lnTo>
                        <a:pt x="250" y="306"/>
                      </a:lnTo>
                      <a:lnTo>
                        <a:pt x="248" y="303"/>
                      </a:lnTo>
                      <a:lnTo>
                        <a:pt x="248" y="301"/>
                      </a:lnTo>
                      <a:lnTo>
                        <a:pt x="248" y="296"/>
                      </a:lnTo>
                      <a:lnTo>
                        <a:pt x="250" y="292"/>
                      </a:lnTo>
                      <a:lnTo>
                        <a:pt x="253" y="287"/>
                      </a:lnTo>
                      <a:lnTo>
                        <a:pt x="253" y="282"/>
                      </a:lnTo>
                      <a:lnTo>
                        <a:pt x="255" y="275"/>
                      </a:lnTo>
                      <a:lnTo>
                        <a:pt x="255" y="273"/>
                      </a:lnTo>
                      <a:lnTo>
                        <a:pt x="258" y="268"/>
                      </a:lnTo>
                      <a:lnTo>
                        <a:pt x="260" y="263"/>
                      </a:lnTo>
                      <a:lnTo>
                        <a:pt x="265" y="254"/>
                      </a:lnTo>
                      <a:lnTo>
                        <a:pt x="274" y="242"/>
                      </a:lnTo>
                      <a:lnTo>
                        <a:pt x="277" y="237"/>
                      </a:lnTo>
                      <a:lnTo>
                        <a:pt x="277" y="235"/>
                      </a:lnTo>
                      <a:lnTo>
                        <a:pt x="274" y="232"/>
                      </a:lnTo>
                      <a:lnTo>
                        <a:pt x="272" y="232"/>
                      </a:lnTo>
                      <a:lnTo>
                        <a:pt x="272" y="230"/>
                      </a:lnTo>
                      <a:lnTo>
                        <a:pt x="269" y="225"/>
                      </a:lnTo>
                      <a:lnTo>
                        <a:pt x="272" y="221"/>
                      </a:lnTo>
                      <a:lnTo>
                        <a:pt x="274" y="213"/>
                      </a:lnTo>
                      <a:lnTo>
                        <a:pt x="279" y="204"/>
                      </a:lnTo>
                      <a:lnTo>
                        <a:pt x="288" y="194"/>
                      </a:lnTo>
                      <a:lnTo>
                        <a:pt x="293" y="187"/>
                      </a:lnTo>
                      <a:lnTo>
                        <a:pt x="295" y="183"/>
                      </a:lnTo>
                      <a:lnTo>
                        <a:pt x="295" y="180"/>
                      </a:lnTo>
                      <a:lnTo>
                        <a:pt x="295" y="178"/>
                      </a:lnTo>
                      <a:lnTo>
                        <a:pt x="293" y="176"/>
                      </a:lnTo>
                      <a:lnTo>
                        <a:pt x="293" y="173"/>
                      </a:lnTo>
                      <a:lnTo>
                        <a:pt x="291" y="171"/>
                      </a:lnTo>
                      <a:lnTo>
                        <a:pt x="293" y="168"/>
                      </a:lnTo>
                      <a:lnTo>
                        <a:pt x="293" y="164"/>
                      </a:lnTo>
                      <a:lnTo>
                        <a:pt x="295" y="161"/>
                      </a:lnTo>
                      <a:lnTo>
                        <a:pt x="298" y="157"/>
                      </a:lnTo>
                      <a:lnTo>
                        <a:pt x="300" y="154"/>
                      </a:lnTo>
                      <a:lnTo>
                        <a:pt x="305" y="154"/>
                      </a:lnTo>
                      <a:lnTo>
                        <a:pt x="310" y="157"/>
                      </a:lnTo>
                      <a:lnTo>
                        <a:pt x="312" y="157"/>
                      </a:lnTo>
                      <a:lnTo>
                        <a:pt x="314" y="154"/>
                      </a:lnTo>
                      <a:lnTo>
                        <a:pt x="317" y="154"/>
                      </a:lnTo>
                      <a:lnTo>
                        <a:pt x="317" y="149"/>
                      </a:lnTo>
                      <a:lnTo>
                        <a:pt x="319" y="147"/>
                      </a:lnTo>
                      <a:lnTo>
                        <a:pt x="324" y="142"/>
                      </a:lnTo>
                      <a:lnTo>
                        <a:pt x="331" y="138"/>
                      </a:lnTo>
                      <a:lnTo>
                        <a:pt x="333" y="135"/>
                      </a:lnTo>
                      <a:lnTo>
                        <a:pt x="333" y="133"/>
                      </a:lnTo>
                      <a:lnTo>
                        <a:pt x="329" y="131"/>
                      </a:lnTo>
                      <a:lnTo>
                        <a:pt x="329" y="131"/>
                      </a:lnTo>
                      <a:lnTo>
                        <a:pt x="331" y="128"/>
                      </a:lnTo>
                      <a:lnTo>
                        <a:pt x="333" y="128"/>
                      </a:lnTo>
                      <a:lnTo>
                        <a:pt x="333" y="126"/>
                      </a:lnTo>
                      <a:lnTo>
                        <a:pt x="333" y="123"/>
                      </a:lnTo>
                      <a:lnTo>
                        <a:pt x="333" y="121"/>
                      </a:lnTo>
                      <a:lnTo>
                        <a:pt x="336" y="119"/>
                      </a:lnTo>
                      <a:lnTo>
                        <a:pt x="355" y="116"/>
                      </a:lnTo>
                      <a:lnTo>
                        <a:pt x="359" y="116"/>
                      </a:lnTo>
                      <a:lnTo>
                        <a:pt x="364" y="116"/>
                      </a:lnTo>
                      <a:lnTo>
                        <a:pt x="369" y="114"/>
                      </a:lnTo>
                      <a:lnTo>
                        <a:pt x="369" y="112"/>
                      </a:lnTo>
                      <a:lnTo>
                        <a:pt x="371" y="107"/>
                      </a:lnTo>
                      <a:lnTo>
                        <a:pt x="371" y="105"/>
                      </a:lnTo>
                      <a:lnTo>
                        <a:pt x="371" y="100"/>
                      </a:lnTo>
                      <a:lnTo>
                        <a:pt x="373" y="97"/>
                      </a:lnTo>
                      <a:lnTo>
                        <a:pt x="373" y="95"/>
                      </a:lnTo>
                      <a:lnTo>
                        <a:pt x="390" y="90"/>
                      </a:lnTo>
                      <a:lnTo>
                        <a:pt x="392" y="90"/>
                      </a:lnTo>
                      <a:lnTo>
                        <a:pt x="397" y="86"/>
                      </a:lnTo>
                      <a:lnTo>
                        <a:pt x="407" y="78"/>
                      </a:lnTo>
                      <a:lnTo>
                        <a:pt x="414" y="76"/>
                      </a:lnTo>
                      <a:lnTo>
                        <a:pt x="416" y="71"/>
                      </a:lnTo>
                      <a:lnTo>
                        <a:pt x="416" y="69"/>
                      </a:lnTo>
                      <a:lnTo>
                        <a:pt x="421" y="67"/>
                      </a:lnTo>
                      <a:lnTo>
                        <a:pt x="426" y="64"/>
                      </a:lnTo>
                      <a:lnTo>
                        <a:pt x="428" y="57"/>
                      </a:lnTo>
                      <a:lnTo>
                        <a:pt x="430" y="45"/>
                      </a:lnTo>
                      <a:lnTo>
                        <a:pt x="430" y="38"/>
                      </a:lnTo>
                      <a:lnTo>
                        <a:pt x="430" y="33"/>
                      </a:lnTo>
                      <a:lnTo>
                        <a:pt x="430" y="31"/>
                      </a:lnTo>
                      <a:lnTo>
                        <a:pt x="440" y="19"/>
                      </a:lnTo>
                      <a:lnTo>
                        <a:pt x="442" y="17"/>
                      </a:lnTo>
                      <a:lnTo>
                        <a:pt x="440" y="15"/>
                      </a:lnTo>
                      <a:lnTo>
                        <a:pt x="442" y="10"/>
                      </a:lnTo>
                      <a:lnTo>
                        <a:pt x="444" y="7"/>
                      </a:lnTo>
                      <a:lnTo>
                        <a:pt x="454" y="0"/>
                      </a:lnTo>
                      <a:lnTo>
                        <a:pt x="463" y="0"/>
                      </a:lnTo>
                      <a:lnTo>
                        <a:pt x="463" y="5"/>
                      </a:lnTo>
                      <a:lnTo>
                        <a:pt x="463" y="7"/>
                      </a:lnTo>
                      <a:lnTo>
                        <a:pt x="463" y="10"/>
                      </a:lnTo>
                      <a:lnTo>
                        <a:pt x="463" y="12"/>
                      </a:lnTo>
                      <a:lnTo>
                        <a:pt x="463" y="15"/>
                      </a:lnTo>
                      <a:lnTo>
                        <a:pt x="468" y="19"/>
                      </a:lnTo>
                      <a:lnTo>
                        <a:pt x="470" y="19"/>
                      </a:lnTo>
                      <a:lnTo>
                        <a:pt x="473" y="19"/>
                      </a:lnTo>
                      <a:lnTo>
                        <a:pt x="478" y="19"/>
                      </a:lnTo>
                      <a:lnTo>
                        <a:pt x="487" y="26"/>
                      </a:lnTo>
                      <a:lnTo>
                        <a:pt x="494" y="31"/>
                      </a:lnTo>
                      <a:lnTo>
                        <a:pt x="506" y="48"/>
                      </a:lnTo>
                      <a:lnTo>
                        <a:pt x="506" y="50"/>
                      </a:lnTo>
                      <a:lnTo>
                        <a:pt x="506" y="50"/>
                      </a:lnTo>
                      <a:lnTo>
                        <a:pt x="506" y="52"/>
                      </a:lnTo>
                      <a:lnTo>
                        <a:pt x="506" y="52"/>
                      </a:lnTo>
                      <a:lnTo>
                        <a:pt x="513" y="52"/>
                      </a:lnTo>
                      <a:lnTo>
                        <a:pt x="513" y="55"/>
                      </a:lnTo>
                      <a:lnTo>
                        <a:pt x="515" y="57"/>
                      </a:lnTo>
                      <a:lnTo>
                        <a:pt x="515" y="60"/>
                      </a:lnTo>
                      <a:lnTo>
                        <a:pt x="515" y="62"/>
                      </a:lnTo>
                      <a:lnTo>
                        <a:pt x="518" y="64"/>
                      </a:lnTo>
                      <a:lnTo>
                        <a:pt x="520" y="64"/>
                      </a:lnTo>
                      <a:lnTo>
                        <a:pt x="525" y="60"/>
                      </a:lnTo>
                      <a:lnTo>
                        <a:pt x="527" y="60"/>
                      </a:lnTo>
                      <a:lnTo>
                        <a:pt x="530" y="48"/>
                      </a:lnTo>
                      <a:lnTo>
                        <a:pt x="537" y="50"/>
                      </a:lnTo>
                      <a:lnTo>
                        <a:pt x="553" y="57"/>
                      </a:lnTo>
                      <a:lnTo>
                        <a:pt x="563" y="57"/>
                      </a:lnTo>
                      <a:lnTo>
                        <a:pt x="570" y="52"/>
                      </a:lnTo>
                      <a:lnTo>
                        <a:pt x="586" y="41"/>
                      </a:lnTo>
                      <a:lnTo>
                        <a:pt x="589" y="43"/>
                      </a:lnTo>
                      <a:lnTo>
                        <a:pt x="591" y="43"/>
                      </a:lnTo>
                      <a:lnTo>
                        <a:pt x="594" y="38"/>
                      </a:lnTo>
                      <a:lnTo>
                        <a:pt x="596" y="33"/>
                      </a:lnTo>
                      <a:lnTo>
                        <a:pt x="601" y="38"/>
                      </a:lnTo>
                      <a:lnTo>
                        <a:pt x="620" y="50"/>
                      </a:lnTo>
                      <a:lnTo>
                        <a:pt x="622" y="60"/>
                      </a:lnTo>
                      <a:lnTo>
                        <a:pt x="631" y="60"/>
                      </a:lnTo>
                      <a:lnTo>
                        <a:pt x="641" y="57"/>
                      </a:lnTo>
                      <a:lnTo>
                        <a:pt x="646" y="55"/>
                      </a:lnTo>
                      <a:lnTo>
                        <a:pt x="646" y="62"/>
                      </a:lnTo>
                      <a:lnTo>
                        <a:pt x="646" y="69"/>
                      </a:lnTo>
                      <a:lnTo>
                        <a:pt x="650" y="76"/>
                      </a:lnTo>
                      <a:lnTo>
                        <a:pt x="655" y="81"/>
                      </a:lnTo>
                      <a:lnTo>
                        <a:pt x="657" y="83"/>
                      </a:lnTo>
                      <a:lnTo>
                        <a:pt x="657" y="86"/>
                      </a:lnTo>
                      <a:lnTo>
                        <a:pt x="660" y="88"/>
                      </a:lnTo>
                      <a:lnTo>
                        <a:pt x="662" y="90"/>
                      </a:lnTo>
                      <a:lnTo>
                        <a:pt x="667" y="90"/>
                      </a:lnTo>
                      <a:lnTo>
                        <a:pt x="669" y="93"/>
                      </a:lnTo>
                      <a:lnTo>
                        <a:pt x="669" y="95"/>
                      </a:lnTo>
                      <a:lnTo>
                        <a:pt x="672" y="97"/>
                      </a:lnTo>
                      <a:lnTo>
                        <a:pt x="683" y="102"/>
                      </a:lnTo>
                      <a:lnTo>
                        <a:pt x="695" y="100"/>
                      </a:lnTo>
                      <a:lnTo>
                        <a:pt x="719" y="93"/>
                      </a:lnTo>
                      <a:lnTo>
                        <a:pt x="738" y="88"/>
                      </a:lnTo>
                      <a:lnTo>
                        <a:pt x="745" y="86"/>
                      </a:lnTo>
                      <a:lnTo>
                        <a:pt x="750" y="83"/>
                      </a:lnTo>
                      <a:lnTo>
                        <a:pt x="766" y="88"/>
                      </a:lnTo>
                      <a:lnTo>
                        <a:pt x="771" y="90"/>
                      </a:lnTo>
                      <a:lnTo>
                        <a:pt x="778" y="102"/>
                      </a:lnTo>
                      <a:lnTo>
                        <a:pt x="783" y="109"/>
                      </a:lnTo>
                      <a:lnTo>
                        <a:pt x="788" y="107"/>
                      </a:lnTo>
                      <a:lnTo>
                        <a:pt x="797" y="95"/>
                      </a:lnTo>
                      <a:lnTo>
                        <a:pt x="802" y="90"/>
                      </a:lnTo>
                      <a:lnTo>
                        <a:pt x="806" y="88"/>
                      </a:lnTo>
                      <a:lnTo>
                        <a:pt x="816" y="95"/>
                      </a:lnTo>
                      <a:lnTo>
                        <a:pt x="816" y="97"/>
                      </a:lnTo>
                      <a:lnTo>
                        <a:pt x="816" y="97"/>
                      </a:lnTo>
                      <a:lnTo>
                        <a:pt x="816" y="100"/>
                      </a:lnTo>
                      <a:lnTo>
                        <a:pt x="818" y="102"/>
                      </a:lnTo>
                      <a:lnTo>
                        <a:pt x="825" y="102"/>
                      </a:lnTo>
                      <a:lnTo>
                        <a:pt x="830" y="102"/>
                      </a:lnTo>
                      <a:lnTo>
                        <a:pt x="842" y="100"/>
                      </a:lnTo>
                      <a:lnTo>
                        <a:pt x="849" y="102"/>
                      </a:lnTo>
                      <a:lnTo>
                        <a:pt x="887" y="100"/>
                      </a:lnTo>
                      <a:lnTo>
                        <a:pt x="899" y="102"/>
                      </a:lnTo>
                      <a:lnTo>
                        <a:pt x="903" y="100"/>
                      </a:lnTo>
                      <a:lnTo>
                        <a:pt x="903" y="97"/>
                      </a:lnTo>
                      <a:lnTo>
                        <a:pt x="908" y="100"/>
                      </a:lnTo>
                      <a:lnTo>
                        <a:pt x="915" y="112"/>
                      </a:lnTo>
                      <a:lnTo>
                        <a:pt x="920" y="123"/>
                      </a:lnTo>
                      <a:lnTo>
                        <a:pt x="922" y="126"/>
                      </a:lnTo>
                      <a:lnTo>
                        <a:pt x="925" y="128"/>
                      </a:lnTo>
                      <a:lnTo>
                        <a:pt x="927" y="131"/>
                      </a:lnTo>
                      <a:lnTo>
                        <a:pt x="934" y="131"/>
                      </a:lnTo>
                      <a:lnTo>
                        <a:pt x="937" y="133"/>
                      </a:lnTo>
                      <a:lnTo>
                        <a:pt x="939" y="135"/>
                      </a:lnTo>
                      <a:close/>
                      <a:moveTo>
                        <a:pt x="359" y="206"/>
                      </a:moveTo>
                      <a:lnTo>
                        <a:pt x="359" y="206"/>
                      </a:lnTo>
                      <a:lnTo>
                        <a:pt x="359" y="202"/>
                      </a:lnTo>
                      <a:lnTo>
                        <a:pt x="357" y="199"/>
                      </a:lnTo>
                      <a:lnTo>
                        <a:pt x="355" y="197"/>
                      </a:lnTo>
                      <a:lnTo>
                        <a:pt x="352" y="194"/>
                      </a:lnTo>
                      <a:lnTo>
                        <a:pt x="352" y="190"/>
                      </a:lnTo>
                      <a:lnTo>
                        <a:pt x="350" y="187"/>
                      </a:lnTo>
                      <a:lnTo>
                        <a:pt x="347" y="185"/>
                      </a:lnTo>
                      <a:lnTo>
                        <a:pt x="345" y="187"/>
                      </a:lnTo>
                      <a:lnTo>
                        <a:pt x="343" y="190"/>
                      </a:lnTo>
                      <a:lnTo>
                        <a:pt x="340" y="192"/>
                      </a:lnTo>
                      <a:lnTo>
                        <a:pt x="338" y="197"/>
                      </a:lnTo>
                      <a:lnTo>
                        <a:pt x="338" y="202"/>
                      </a:lnTo>
                      <a:lnTo>
                        <a:pt x="343" y="204"/>
                      </a:lnTo>
                      <a:lnTo>
                        <a:pt x="347" y="206"/>
                      </a:lnTo>
                      <a:lnTo>
                        <a:pt x="355" y="206"/>
                      </a:lnTo>
                      <a:lnTo>
                        <a:pt x="357" y="209"/>
                      </a:lnTo>
                      <a:lnTo>
                        <a:pt x="359" y="206"/>
                      </a:lnTo>
                      <a:close/>
                      <a:moveTo>
                        <a:pt x="331" y="211"/>
                      </a:moveTo>
                      <a:lnTo>
                        <a:pt x="331" y="211"/>
                      </a:lnTo>
                      <a:lnTo>
                        <a:pt x="331" y="206"/>
                      </a:lnTo>
                      <a:lnTo>
                        <a:pt x="329" y="204"/>
                      </a:lnTo>
                      <a:lnTo>
                        <a:pt x="326" y="206"/>
                      </a:lnTo>
                      <a:lnTo>
                        <a:pt x="321" y="209"/>
                      </a:lnTo>
                      <a:lnTo>
                        <a:pt x="319" y="211"/>
                      </a:lnTo>
                      <a:lnTo>
                        <a:pt x="319" y="216"/>
                      </a:lnTo>
                      <a:lnTo>
                        <a:pt x="321" y="221"/>
                      </a:lnTo>
                      <a:lnTo>
                        <a:pt x="326" y="221"/>
                      </a:lnTo>
                      <a:lnTo>
                        <a:pt x="329" y="216"/>
                      </a:lnTo>
                      <a:lnTo>
                        <a:pt x="331" y="211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9" name="Freeform 79">
                  <a:extLst>
                    <a:ext uri="{FF2B5EF4-FFF2-40B4-BE49-F238E27FC236}">
                      <a16:creationId xmlns:a16="http://schemas.microsoft.com/office/drawing/2014/main" id="{C9840C2B-FE84-47A2-B08A-A31946630A4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8406" y="823912"/>
                  <a:ext cx="656034" cy="710803"/>
                </a:xfrm>
                <a:custGeom>
                  <a:avLst/>
                  <a:gdLst>
                    <a:gd name="T0" fmla="*/ 256 w 551"/>
                    <a:gd name="T1" fmla="*/ 3 h 597"/>
                    <a:gd name="T2" fmla="*/ 272 w 551"/>
                    <a:gd name="T3" fmla="*/ 14 h 597"/>
                    <a:gd name="T4" fmla="*/ 291 w 551"/>
                    <a:gd name="T5" fmla="*/ 19 h 597"/>
                    <a:gd name="T6" fmla="*/ 336 w 551"/>
                    <a:gd name="T7" fmla="*/ 19 h 597"/>
                    <a:gd name="T8" fmla="*/ 322 w 551"/>
                    <a:gd name="T9" fmla="*/ 93 h 597"/>
                    <a:gd name="T10" fmla="*/ 357 w 551"/>
                    <a:gd name="T11" fmla="*/ 119 h 597"/>
                    <a:gd name="T12" fmla="*/ 376 w 551"/>
                    <a:gd name="T13" fmla="*/ 90 h 597"/>
                    <a:gd name="T14" fmla="*/ 426 w 551"/>
                    <a:gd name="T15" fmla="*/ 130 h 597"/>
                    <a:gd name="T16" fmla="*/ 466 w 551"/>
                    <a:gd name="T17" fmla="*/ 145 h 597"/>
                    <a:gd name="T18" fmla="*/ 542 w 551"/>
                    <a:gd name="T19" fmla="*/ 168 h 597"/>
                    <a:gd name="T20" fmla="*/ 518 w 551"/>
                    <a:gd name="T21" fmla="*/ 201 h 597"/>
                    <a:gd name="T22" fmla="*/ 504 w 551"/>
                    <a:gd name="T23" fmla="*/ 239 h 597"/>
                    <a:gd name="T24" fmla="*/ 461 w 551"/>
                    <a:gd name="T25" fmla="*/ 265 h 597"/>
                    <a:gd name="T26" fmla="*/ 447 w 551"/>
                    <a:gd name="T27" fmla="*/ 284 h 597"/>
                    <a:gd name="T28" fmla="*/ 419 w 551"/>
                    <a:gd name="T29" fmla="*/ 296 h 597"/>
                    <a:gd name="T30" fmla="*/ 407 w 551"/>
                    <a:gd name="T31" fmla="*/ 315 h 597"/>
                    <a:gd name="T32" fmla="*/ 388 w 551"/>
                    <a:gd name="T33" fmla="*/ 322 h 597"/>
                    <a:gd name="T34" fmla="*/ 381 w 551"/>
                    <a:gd name="T35" fmla="*/ 344 h 597"/>
                    <a:gd name="T36" fmla="*/ 362 w 551"/>
                    <a:gd name="T37" fmla="*/ 381 h 597"/>
                    <a:gd name="T38" fmla="*/ 365 w 551"/>
                    <a:gd name="T39" fmla="*/ 405 h 597"/>
                    <a:gd name="T40" fmla="*/ 341 w 551"/>
                    <a:gd name="T41" fmla="*/ 450 h 597"/>
                    <a:gd name="T42" fmla="*/ 338 w 551"/>
                    <a:gd name="T43" fmla="*/ 476 h 597"/>
                    <a:gd name="T44" fmla="*/ 343 w 551"/>
                    <a:gd name="T45" fmla="*/ 507 h 597"/>
                    <a:gd name="T46" fmla="*/ 355 w 551"/>
                    <a:gd name="T47" fmla="*/ 528 h 597"/>
                    <a:gd name="T48" fmla="*/ 365 w 551"/>
                    <a:gd name="T49" fmla="*/ 547 h 597"/>
                    <a:gd name="T50" fmla="*/ 338 w 551"/>
                    <a:gd name="T51" fmla="*/ 590 h 597"/>
                    <a:gd name="T52" fmla="*/ 312 w 551"/>
                    <a:gd name="T53" fmla="*/ 592 h 597"/>
                    <a:gd name="T54" fmla="*/ 289 w 551"/>
                    <a:gd name="T55" fmla="*/ 594 h 597"/>
                    <a:gd name="T56" fmla="*/ 263 w 551"/>
                    <a:gd name="T57" fmla="*/ 576 h 597"/>
                    <a:gd name="T58" fmla="*/ 234 w 551"/>
                    <a:gd name="T59" fmla="*/ 571 h 597"/>
                    <a:gd name="T60" fmla="*/ 206 w 551"/>
                    <a:gd name="T61" fmla="*/ 559 h 597"/>
                    <a:gd name="T62" fmla="*/ 182 w 551"/>
                    <a:gd name="T63" fmla="*/ 540 h 597"/>
                    <a:gd name="T64" fmla="*/ 201 w 551"/>
                    <a:gd name="T65" fmla="*/ 505 h 597"/>
                    <a:gd name="T66" fmla="*/ 218 w 551"/>
                    <a:gd name="T67" fmla="*/ 495 h 597"/>
                    <a:gd name="T68" fmla="*/ 244 w 551"/>
                    <a:gd name="T69" fmla="*/ 500 h 597"/>
                    <a:gd name="T70" fmla="*/ 249 w 551"/>
                    <a:gd name="T71" fmla="*/ 483 h 597"/>
                    <a:gd name="T72" fmla="*/ 232 w 551"/>
                    <a:gd name="T73" fmla="*/ 455 h 597"/>
                    <a:gd name="T74" fmla="*/ 197 w 551"/>
                    <a:gd name="T75" fmla="*/ 433 h 597"/>
                    <a:gd name="T76" fmla="*/ 135 w 551"/>
                    <a:gd name="T77" fmla="*/ 384 h 597"/>
                    <a:gd name="T78" fmla="*/ 100 w 551"/>
                    <a:gd name="T79" fmla="*/ 365 h 597"/>
                    <a:gd name="T80" fmla="*/ 66 w 551"/>
                    <a:gd name="T81" fmla="*/ 344 h 597"/>
                    <a:gd name="T82" fmla="*/ 29 w 551"/>
                    <a:gd name="T83" fmla="*/ 299 h 597"/>
                    <a:gd name="T84" fmla="*/ 7 w 551"/>
                    <a:gd name="T85" fmla="*/ 301 h 597"/>
                    <a:gd name="T86" fmla="*/ 7 w 551"/>
                    <a:gd name="T87" fmla="*/ 284 h 597"/>
                    <a:gd name="T88" fmla="*/ 36 w 551"/>
                    <a:gd name="T89" fmla="*/ 273 h 597"/>
                    <a:gd name="T90" fmla="*/ 62 w 551"/>
                    <a:gd name="T91" fmla="*/ 273 h 597"/>
                    <a:gd name="T92" fmla="*/ 57 w 551"/>
                    <a:gd name="T93" fmla="*/ 242 h 597"/>
                    <a:gd name="T94" fmla="*/ 76 w 551"/>
                    <a:gd name="T95" fmla="*/ 206 h 597"/>
                    <a:gd name="T96" fmla="*/ 85 w 551"/>
                    <a:gd name="T97" fmla="*/ 154 h 597"/>
                    <a:gd name="T98" fmla="*/ 114 w 551"/>
                    <a:gd name="T99" fmla="*/ 149 h 597"/>
                    <a:gd name="T100" fmla="*/ 144 w 551"/>
                    <a:gd name="T101" fmla="*/ 133 h 597"/>
                    <a:gd name="T102" fmla="*/ 152 w 551"/>
                    <a:gd name="T103" fmla="*/ 107 h 597"/>
                    <a:gd name="T104" fmla="*/ 189 w 551"/>
                    <a:gd name="T105" fmla="*/ 67 h 597"/>
                    <a:gd name="T106" fmla="*/ 189 w 551"/>
                    <a:gd name="T107" fmla="*/ 36 h 597"/>
                    <a:gd name="T108" fmla="*/ 201 w 551"/>
                    <a:gd name="T109" fmla="*/ 31 h 597"/>
                    <a:gd name="T110" fmla="*/ 227 w 551"/>
                    <a:gd name="T111" fmla="*/ 10 h 597"/>
                    <a:gd name="T112" fmla="*/ 407 w 551"/>
                    <a:gd name="T113" fmla="*/ 384 h 597"/>
                    <a:gd name="T114" fmla="*/ 414 w 551"/>
                    <a:gd name="T115" fmla="*/ 374 h 597"/>
                    <a:gd name="T116" fmla="*/ 433 w 551"/>
                    <a:gd name="T117" fmla="*/ 355 h 597"/>
                    <a:gd name="T118" fmla="*/ 443 w 551"/>
                    <a:gd name="T119" fmla="*/ 374 h 5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551" h="597">
                      <a:moveTo>
                        <a:pt x="232" y="5"/>
                      </a:moveTo>
                      <a:lnTo>
                        <a:pt x="232" y="5"/>
                      </a:lnTo>
                      <a:lnTo>
                        <a:pt x="239" y="3"/>
                      </a:lnTo>
                      <a:lnTo>
                        <a:pt x="241" y="5"/>
                      </a:lnTo>
                      <a:lnTo>
                        <a:pt x="244" y="5"/>
                      </a:lnTo>
                      <a:lnTo>
                        <a:pt x="249" y="3"/>
                      </a:lnTo>
                      <a:lnTo>
                        <a:pt x="256" y="3"/>
                      </a:lnTo>
                      <a:lnTo>
                        <a:pt x="260" y="0"/>
                      </a:lnTo>
                      <a:lnTo>
                        <a:pt x="263" y="0"/>
                      </a:lnTo>
                      <a:lnTo>
                        <a:pt x="270" y="3"/>
                      </a:lnTo>
                      <a:lnTo>
                        <a:pt x="272" y="5"/>
                      </a:lnTo>
                      <a:lnTo>
                        <a:pt x="272" y="7"/>
                      </a:lnTo>
                      <a:lnTo>
                        <a:pt x="272" y="10"/>
                      </a:lnTo>
                      <a:lnTo>
                        <a:pt x="272" y="14"/>
                      </a:lnTo>
                      <a:lnTo>
                        <a:pt x="275" y="22"/>
                      </a:lnTo>
                      <a:lnTo>
                        <a:pt x="275" y="24"/>
                      </a:lnTo>
                      <a:lnTo>
                        <a:pt x="279" y="24"/>
                      </a:lnTo>
                      <a:lnTo>
                        <a:pt x="284" y="26"/>
                      </a:lnTo>
                      <a:lnTo>
                        <a:pt x="286" y="24"/>
                      </a:lnTo>
                      <a:lnTo>
                        <a:pt x="291" y="24"/>
                      </a:lnTo>
                      <a:lnTo>
                        <a:pt x="291" y="19"/>
                      </a:lnTo>
                      <a:lnTo>
                        <a:pt x="294" y="12"/>
                      </a:lnTo>
                      <a:lnTo>
                        <a:pt x="298" y="10"/>
                      </a:lnTo>
                      <a:lnTo>
                        <a:pt x="305" y="10"/>
                      </a:lnTo>
                      <a:lnTo>
                        <a:pt x="315" y="12"/>
                      </a:lnTo>
                      <a:lnTo>
                        <a:pt x="329" y="19"/>
                      </a:lnTo>
                      <a:lnTo>
                        <a:pt x="331" y="19"/>
                      </a:lnTo>
                      <a:lnTo>
                        <a:pt x="336" y="19"/>
                      </a:lnTo>
                      <a:lnTo>
                        <a:pt x="338" y="19"/>
                      </a:lnTo>
                      <a:lnTo>
                        <a:pt x="348" y="29"/>
                      </a:lnTo>
                      <a:lnTo>
                        <a:pt x="348" y="43"/>
                      </a:lnTo>
                      <a:lnTo>
                        <a:pt x="346" y="59"/>
                      </a:lnTo>
                      <a:lnTo>
                        <a:pt x="341" y="74"/>
                      </a:lnTo>
                      <a:lnTo>
                        <a:pt x="336" y="78"/>
                      </a:lnTo>
                      <a:lnTo>
                        <a:pt x="322" y="93"/>
                      </a:lnTo>
                      <a:lnTo>
                        <a:pt x="320" y="95"/>
                      </a:lnTo>
                      <a:lnTo>
                        <a:pt x="324" y="104"/>
                      </a:lnTo>
                      <a:lnTo>
                        <a:pt x="329" y="112"/>
                      </a:lnTo>
                      <a:lnTo>
                        <a:pt x="336" y="116"/>
                      </a:lnTo>
                      <a:lnTo>
                        <a:pt x="343" y="119"/>
                      </a:lnTo>
                      <a:lnTo>
                        <a:pt x="353" y="119"/>
                      </a:lnTo>
                      <a:lnTo>
                        <a:pt x="357" y="119"/>
                      </a:lnTo>
                      <a:lnTo>
                        <a:pt x="360" y="112"/>
                      </a:lnTo>
                      <a:lnTo>
                        <a:pt x="362" y="100"/>
                      </a:lnTo>
                      <a:lnTo>
                        <a:pt x="365" y="93"/>
                      </a:lnTo>
                      <a:lnTo>
                        <a:pt x="369" y="85"/>
                      </a:lnTo>
                      <a:lnTo>
                        <a:pt x="376" y="83"/>
                      </a:lnTo>
                      <a:lnTo>
                        <a:pt x="383" y="85"/>
                      </a:lnTo>
                      <a:lnTo>
                        <a:pt x="376" y="90"/>
                      </a:lnTo>
                      <a:lnTo>
                        <a:pt x="374" y="97"/>
                      </a:lnTo>
                      <a:lnTo>
                        <a:pt x="376" y="102"/>
                      </a:lnTo>
                      <a:lnTo>
                        <a:pt x="381" y="109"/>
                      </a:lnTo>
                      <a:lnTo>
                        <a:pt x="386" y="112"/>
                      </a:lnTo>
                      <a:lnTo>
                        <a:pt x="405" y="116"/>
                      </a:lnTo>
                      <a:lnTo>
                        <a:pt x="414" y="121"/>
                      </a:lnTo>
                      <a:lnTo>
                        <a:pt x="426" y="130"/>
                      </a:lnTo>
                      <a:lnTo>
                        <a:pt x="438" y="130"/>
                      </a:lnTo>
                      <a:lnTo>
                        <a:pt x="440" y="130"/>
                      </a:lnTo>
                      <a:lnTo>
                        <a:pt x="445" y="133"/>
                      </a:lnTo>
                      <a:lnTo>
                        <a:pt x="447" y="135"/>
                      </a:lnTo>
                      <a:lnTo>
                        <a:pt x="457" y="138"/>
                      </a:lnTo>
                      <a:lnTo>
                        <a:pt x="464" y="140"/>
                      </a:lnTo>
                      <a:lnTo>
                        <a:pt x="466" y="145"/>
                      </a:lnTo>
                      <a:lnTo>
                        <a:pt x="478" y="152"/>
                      </a:lnTo>
                      <a:lnTo>
                        <a:pt x="490" y="156"/>
                      </a:lnTo>
                      <a:lnTo>
                        <a:pt x="514" y="159"/>
                      </a:lnTo>
                      <a:lnTo>
                        <a:pt x="537" y="154"/>
                      </a:lnTo>
                      <a:lnTo>
                        <a:pt x="547" y="156"/>
                      </a:lnTo>
                      <a:lnTo>
                        <a:pt x="551" y="168"/>
                      </a:lnTo>
                      <a:lnTo>
                        <a:pt x="542" y="168"/>
                      </a:lnTo>
                      <a:lnTo>
                        <a:pt x="532" y="175"/>
                      </a:lnTo>
                      <a:lnTo>
                        <a:pt x="530" y="178"/>
                      </a:lnTo>
                      <a:lnTo>
                        <a:pt x="528" y="183"/>
                      </a:lnTo>
                      <a:lnTo>
                        <a:pt x="530" y="185"/>
                      </a:lnTo>
                      <a:lnTo>
                        <a:pt x="528" y="187"/>
                      </a:lnTo>
                      <a:lnTo>
                        <a:pt x="518" y="199"/>
                      </a:lnTo>
                      <a:lnTo>
                        <a:pt x="518" y="201"/>
                      </a:lnTo>
                      <a:lnTo>
                        <a:pt x="518" y="206"/>
                      </a:lnTo>
                      <a:lnTo>
                        <a:pt x="518" y="213"/>
                      </a:lnTo>
                      <a:lnTo>
                        <a:pt x="516" y="225"/>
                      </a:lnTo>
                      <a:lnTo>
                        <a:pt x="514" y="232"/>
                      </a:lnTo>
                      <a:lnTo>
                        <a:pt x="509" y="235"/>
                      </a:lnTo>
                      <a:lnTo>
                        <a:pt x="504" y="237"/>
                      </a:lnTo>
                      <a:lnTo>
                        <a:pt x="504" y="239"/>
                      </a:lnTo>
                      <a:lnTo>
                        <a:pt x="502" y="244"/>
                      </a:lnTo>
                      <a:lnTo>
                        <a:pt x="495" y="246"/>
                      </a:lnTo>
                      <a:lnTo>
                        <a:pt x="485" y="254"/>
                      </a:lnTo>
                      <a:lnTo>
                        <a:pt x="480" y="258"/>
                      </a:lnTo>
                      <a:lnTo>
                        <a:pt x="478" y="258"/>
                      </a:lnTo>
                      <a:lnTo>
                        <a:pt x="461" y="263"/>
                      </a:lnTo>
                      <a:lnTo>
                        <a:pt x="461" y="265"/>
                      </a:lnTo>
                      <a:lnTo>
                        <a:pt x="459" y="268"/>
                      </a:lnTo>
                      <a:lnTo>
                        <a:pt x="459" y="273"/>
                      </a:lnTo>
                      <a:lnTo>
                        <a:pt x="459" y="275"/>
                      </a:lnTo>
                      <a:lnTo>
                        <a:pt x="457" y="280"/>
                      </a:lnTo>
                      <a:lnTo>
                        <a:pt x="457" y="282"/>
                      </a:lnTo>
                      <a:lnTo>
                        <a:pt x="452" y="284"/>
                      </a:lnTo>
                      <a:lnTo>
                        <a:pt x="447" y="284"/>
                      </a:lnTo>
                      <a:lnTo>
                        <a:pt x="443" y="284"/>
                      </a:lnTo>
                      <a:lnTo>
                        <a:pt x="424" y="287"/>
                      </a:lnTo>
                      <a:lnTo>
                        <a:pt x="421" y="289"/>
                      </a:lnTo>
                      <a:lnTo>
                        <a:pt x="421" y="291"/>
                      </a:lnTo>
                      <a:lnTo>
                        <a:pt x="421" y="294"/>
                      </a:lnTo>
                      <a:lnTo>
                        <a:pt x="421" y="296"/>
                      </a:lnTo>
                      <a:lnTo>
                        <a:pt x="419" y="296"/>
                      </a:lnTo>
                      <a:lnTo>
                        <a:pt x="417" y="299"/>
                      </a:lnTo>
                      <a:lnTo>
                        <a:pt x="417" y="299"/>
                      </a:lnTo>
                      <a:lnTo>
                        <a:pt x="421" y="301"/>
                      </a:lnTo>
                      <a:lnTo>
                        <a:pt x="421" y="303"/>
                      </a:lnTo>
                      <a:lnTo>
                        <a:pt x="419" y="306"/>
                      </a:lnTo>
                      <a:lnTo>
                        <a:pt x="412" y="310"/>
                      </a:lnTo>
                      <a:lnTo>
                        <a:pt x="407" y="315"/>
                      </a:lnTo>
                      <a:lnTo>
                        <a:pt x="405" y="317"/>
                      </a:lnTo>
                      <a:lnTo>
                        <a:pt x="405" y="322"/>
                      </a:lnTo>
                      <a:lnTo>
                        <a:pt x="402" y="322"/>
                      </a:lnTo>
                      <a:lnTo>
                        <a:pt x="400" y="325"/>
                      </a:lnTo>
                      <a:lnTo>
                        <a:pt x="398" y="325"/>
                      </a:lnTo>
                      <a:lnTo>
                        <a:pt x="393" y="322"/>
                      </a:lnTo>
                      <a:lnTo>
                        <a:pt x="388" y="322"/>
                      </a:lnTo>
                      <a:lnTo>
                        <a:pt x="386" y="325"/>
                      </a:lnTo>
                      <a:lnTo>
                        <a:pt x="383" y="329"/>
                      </a:lnTo>
                      <a:lnTo>
                        <a:pt x="381" y="332"/>
                      </a:lnTo>
                      <a:lnTo>
                        <a:pt x="381" y="336"/>
                      </a:lnTo>
                      <a:lnTo>
                        <a:pt x="379" y="339"/>
                      </a:lnTo>
                      <a:lnTo>
                        <a:pt x="381" y="341"/>
                      </a:lnTo>
                      <a:lnTo>
                        <a:pt x="381" y="344"/>
                      </a:lnTo>
                      <a:lnTo>
                        <a:pt x="383" y="346"/>
                      </a:lnTo>
                      <a:lnTo>
                        <a:pt x="383" y="348"/>
                      </a:lnTo>
                      <a:lnTo>
                        <a:pt x="383" y="351"/>
                      </a:lnTo>
                      <a:lnTo>
                        <a:pt x="381" y="355"/>
                      </a:lnTo>
                      <a:lnTo>
                        <a:pt x="376" y="362"/>
                      </a:lnTo>
                      <a:lnTo>
                        <a:pt x="367" y="372"/>
                      </a:lnTo>
                      <a:lnTo>
                        <a:pt x="362" y="381"/>
                      </a:lnTo>
                      <a:lnTo>
                        <a:pt x="360" y="389"/>
                      </a:lnTo>
                      <a:lnTo>
                        <a:pt x="357" y="393"/>
                      </a:lnTo>
                      <a:lnTo>
                        <a:pt x="360" y="398"/>
                      </a:lnTo>
                      <a:lnTo>
                        <a:pt x="360" y="400"/>
                      </a:lnTo>
                      <a:lnTo>
                        <a:pt x="362" y="400"/>
                      </a:lnTo>
                      <a:lnTo>
                        <a:pt x="365" y="403"/>
                      </a:lnTo>
                      <a:lnTo>
                        <a:pt x="365" y="405"/>
                      </a:lnTo>
                      <a:lnTo>
                        <a:pt x="362" y="410"/>
                      </a:lnTo>
                      <a:lnTo>
                        <a:pt x="353" y="422"/>
                      </a:lnTo>
                      <a:lnTo>
                        <a:pt x="348" y="431"/>
                      </a:lnTo>
                      <a:lnTo>
                        <a:pt x="346" y="436"/>
                      </a:lnTo>
                      <a:lnTo>
                        <a:pt x="343" y="441"/>
                      </a:lnTo>
                      <a:lnTo>
                        <a:pt x="343" y="443"/>
                      </a:lnTo>
                      <a:lnTo>
                        <a:pt x="341" y="450"/>
                      </a:lnTo>
                      <a:lnTo>
                        <a:pt x="341" y="455"/>
                      </a:lnTo>
                      <a:lnTo>
                        <a:pt x="338" y="460"/>
                      </a:lnTo>
                      <a:lnTo>
                        <a:pt x="336" y="464"/>
                      </a:lnTo>
                      <a:lnTo>
                        <a:pt x="336" y="469"/>
                      </a:lnTo>
                      <a:lnTo>
                        <a:pt x="336" y="471"/>
                      </a:lnTo>
                      <a:lnTo>
                        <a:pt x="338" y="474"/>
                      </a:lnTo>
                      <a:lnTo>
                        <a:pt x="338" y="476"/>
                      </a:lnTo>
                      <a:lnTo>
                        <a:pt x="341" y="481"/>
                      </a:lnTo>
                      <a:lnTo>
                        <a:pt x="343" y="483"/>
                      </a:lnTo>
                      <a:lnTo>
                        <a:pt x="343" y="486"/>
                      </a:lnTo>
                      <a:lnTo>
                        <a:pt x="343" y="495"/>
                      </a:lnTo>
                      <a:lnTo>
                        <a:pt x="343" y="497"/>
                      </a:lnTo>
                      <a:lnTo>
                        <a:pt x="343" y="505"/>
                      </a:lnTo>
                      <a:lnTo>
                        <a:pt x="343" y="507"/>
                      </a:lnTo>
                      <a:lnTo>
                        <a:pt x="346" y="509"/>
                      </a:lnTo>
                      <a:lnTo>
                        <a:pt x="348" y="514"/>
                      </a:lnTo>
                      <a:lnTo>
                        <a:pt x="350" y="516"/>
                      </a:lnTo>
                      <a:lnTo>
                        <a:pt x="353" y="519"/>
                      </a:lnTo>
                      <a:lnTo>
                        <a:pt x="353" y="523"/>
                      </a:lnTo>
                      <a:lnTo>
                        <a:pt x="355" y="526"/>
                      </a:lnTo>
                      <a:lnTo>
                        <a:pt x="355" y="528"/>
                      </a:lnTo>
                      <a:lnTo>
                        <a:pt x="360" y="531"/>
                      </a:lnTo>
                      <a:lnTo>
                        <a:pt x="362" y="531"/>
                      </a:lnTo>
                      <a:lnTo>
                        <a:pt x="365" y="531"/>
                      </a:lnTo>
                      <a:lnTo>
                        <a:pt x="367" y="533"/>
                      </a:lnTo>
                      <a:lnTo>
                        <a:pt x="367" y="535"/>
                      </a:lnTo>
                      <a:lnTo>
                        <a:pt x="367" y="542"/>
                      </a:lnTo>
                      <a:lnTo>
                        <a:pt x="365" y="547"/>
                      </a:lnTo>
                      <a:lnTo>
                        <a:pt x="357" y="557"/>
                      </a:lnTo>
                      <a:lnTo>
                        <a:pt x="353" y="566"/>
                      </a:lnTo>
                      <a:lnTo>
                        <a:pt x="348" y="576"/>
                      </a:lnTo>
                      <a:lnTo>
                        <a:pt x="346" y="578"/>
                      </a:lnTo>
                      <a:lnTo>
                        <a:pt x="346" y="583"/>
                      </a:lnTo>
                      <a:lnTo>
                        <a:pt x="341" y="587"/>
                      </a:lnTo>
                      <a:lnTo>
                        <a:pt x="338" y="590"/>
                      </a:lnTo>
                      <a:lnTo>
                        <a:pt x="336" y="594"/>
                      </a:lnTo>
                      <a:lnTo>
                        <a:pt x="334" y="597"/>
                      </a:lnTo>
                      <a:lnTo>
                        <a:pt x="334" y="597"/>
                      </a:lnTo>
                      <a:lnTo>
                        <a:pt x="331" y="597"/>
                      </a:lnTo>
                      <a:lnTo>
                        <a:pt x="324" y="594"/>
                      </a:lnTo>
                      <a:lnTo>
                        <a:pt x="322" y="594"/>
                      </a:lnTo>
                      <a:lnTo>
                        <a:pt x="312" y="592"/>
                      </a:lnTo>
                      <a:lnTo>
                        <a:pt x="310" y="592"/>
                      </a:lnTo>
                      <a:lnTo>
                        <a:pt x="308" y="592"/>
                      </a:lnTo>
                      <a:lnTo>
                        <a:pt x="308" y="592"/>
                      </a:lnTo>
                      <a:lnTo>
                        <a:pt x="301" y="594"/>
                      </a:lnTo>
                      <a:lnTo>
                        <a:pt x="296" y="597"/>
                      </a:lnTo>
                      <a:lnTo>
                        <a:pt x="294" y="597"/>
                      </a:lnTo>
                      <a:lnTo>
                        <a:pt x="289" y="594"/>
                      </a:lnTo>
                      <a:lnTo>
                        <a:pt x="284" y="592"/>
                      </a:lnTo>
                      <a:lnTo>
                        <a:pt x="279" y="590"/>
                      </a:lnTo>
                      <a:lnTo>
                        <a:pt x="277" y="587"/>
                      </a:lnTo>
                      <a:lnTo>
                        <a:pt x="275" y="583"/>
                      </a:lnTo>
                      <a:lnTo>
                        <a:pt x="272" y="580"/>
                      </a:lnTo>
                      <a:lnTo>
                        <a:pt x="270" y="578"/>
                      </a:lnTo>
                      <a:lnTo>
                        <a:pt x="263" y="576"/>
                      </a:lnTo>
                      <a:lnTo>
                        <a:pt x="258" y="573"/>
                      </a:lnTo>
                      <a:lnTo>
                        <a:pt x="256" y="573"/>
                      </a:lnTo>
                      <a:lnTo>
                        <a:pt x="249" y="576"/>
                      </a:lnTo>
                      <a:lnTo>
                        <a:pt x="246" y="578"/>
                      </a:lnTo>
                      <a:lnTo>
                        <a:pt x="244" y="576"/>
                      </a:lnTo>
                      <a:lnTo>
                        <a:pt x="237" y="573"/>
                      </a:lnTo>
                      <a:lnTo>
                        <a:pt x="234" y="571"/>
                      </a:lnTo>
                      <a:lnTo>
                        <a:pt x="232" y="571"/>
                      </a:lnTo>
                      <a:lnTo>
                        <a:pt x="227" y="564"/>
                      </a:lnTo>
                      <a:lnTo>
                        <a:pt x="225" y="561"/>
                      </a:lnTo>
                      <a:lnTo>
                        <a:pt x="223" y="561"/>
                      </a:lnTo>
                      <a:lnTo>
                        <a:pt x="220" y="559"/>
                      </a:lnTo>
                      <a:lnTo>
                        <a:pt x="208" y="559"/>
                      </a:lnTo>
                      <a:lnTo>
                        <a:pt x="206" y="559"/>
                      </a:lnTo>
                      <a:lnTo>
                        <a:pt x="201" y="557"/>
                      </a:lnTo>
                      <a:lnTo>
                        <a:pt x="201" y="557"/>
                      </a:lnTo>
                      <a:lnTo>
                        <a:pt x="201" y="557"/>
                      </a:lnTo>
                      <a:lnTo>
                        <a:pt x="199" y="554"/>
                      </a:lnTo>
                      <a:lnTo>
                        <a:pt x="197" y="554"/>
                      </a:lnTo>
                      <a:lnTo>
                        <a:pt x="185" y="545"/>
                      </a:lnTo>
                      <a:lnTo>
                        <a:pt x="182" y="540"/>
                      </a:lnTo>
                      <a:lnTo>
                        <a:pt x="182" y="535"/>
                      </a:lnTo>
                      <a:lnTo>
                        <a:pt x="180" y="533"/>
                      </a:lnTo>
                      <a:lnTo>
                        <a:pt x="182" y="528"/>
                      </a:lnTo>
                      <a:lnTo>
                        <a:pt x="182" y="526"/>
                      </a:lnTo>
                      <a:lnTo>
                        <a:pt x="182" y="523"/>
                      </a:lnTo>
                      <a:lnTo>
                        <a:pt x="197" y="509"/>
                      </a:lnTo>
                      <a:lnTo>
                        <a:pt x="201" y="505"/>
                      </a:lnTo>
                      <a:lnTo>
                        <a:pt x="204" y="502"/>
                      </a:lnTo>
                      <a:lnTo>
                        <a:pt x="204" y="500"/>
                      </a:lnTo>
                      <a:lnTo>
                        <a:pt x="206" y="495"/>
                      </a:lnTo>
                      <a:lnTo>
                        <a:pt x="206" y="495"/>
                      </a:lnTo>
                      <a:lnTo>
                        <a:pt x="211" y="493"/>
                      </a:lnTo>
                      <a:lnTo>
                        <a:pt x="213" y="495"/>
                      </a:lnTo>
                      <a:lnTo>
                        <a:pt x="218" y="495"/>
                      </a:lnTo>
                      <a:lnTo>
                        <a:pt x="220" y="497"/>
                      </a:lnTo>
                      <a:lnTo>
                        <a:pt x="223" y="497"/>
                      </a:lnTo>
                      <a:lnTo>
                        <a:pt x="230" y="495"/>
                      </a:lnTo>
                      <a:lnTo>
                        <a:pt x="232" y="495"/>
                      </a:lnTo>
                      <a:lnTo>
                        <a:pt x="234" y="495"/>
                      </a:lnTo>
                      <a:lnTo>
                        <a:pt x="241" y="500"/>
                      </a:lnTo>
                      <a:lnTo>
                        <a:pt x="244" y="500"/>
                      </a:lnTo>
                      <a:lnTo>
                        <a:pt x="249" y="497"/>
                      </a:lnTo>
                      <a:lnTo>
                        <a:pt x="249" y="495"/>
                      </a:lnTo>
                      <a:lnTo>
                        <a:pt x="251" y="493"/>
                      </a:lnTo>
                      <a:lnTo>
                        <a:pt x="249" y="490"/>
                      </a:lnTo>
                      <a:lnTo>
                        <a:pt x="249" y="486"/>
                      </a:lnTo>
                      <a:lnTo>
                        <a:pt x="249" y="483"/>
                      </a:lnTo>
                      <a:lnTo>
                        <a:pt x="249" y="483"/>
                      </a:lnTo>
                      <a:lnTo>
                        <a:pt x="249" y="481"/>
                      </a:lnTo>
                      <a:lnTo>
                        <a:pt x="251" y="481"/>
                      </a:lnTo>
                      <a:lnTo>
                        <a:pt x="249" y="476"/>
                      </a:lnTo>
                      <a:lnTo>
                        <a:pt x="246" y="474"/>
                      </a:lnTo>
                      <a:lnTo>
                        <a:pt x="249" y="464"/>
                      </a:lnTo>
                      <a:lnTo>
                        <a:pt x="239" y="457"/>
                      </a:lnTo>
                      <a:lnTo>
                        <a:pt x="232" y="455"/>
                      </a:lnTo>
                      <a:lnTo>
                        <a:pt x="215" y="448"/>
                      </a:lnTo>
                      <a:lnTo>
                        <a:pt x="208" y="441"/>
                      </a:lnTo>
                      <a:lnTo>
                        <a:pt x="206" y="438"/>
                      </a:lnTo>
                      <a:lnTo>
                        <a:pt x="204" y="438"/>
                      </a:lnTo>
                      <a:lnTo>
                        <a:pt x="199" y="438"/>
                      </a:lnTo>
                      <a:lnTo>
                        <a:pt x="197" y="438"/>
                      </a:lnTo>
                      <a:lnTo>
                        <a:pt x="197" y="433"/>
                      </a:lnTo>
                      <a:lnTo>
                        <a:pt x="197" y="431"/>
                      </a:lnTo>
                      <a:lnTo>
                        <a:pt x="197" y="429"/>
                      </a:lnTo>
                      <a:lnTo>
                        <a:pt x="197" y="426"/>
                      </a:lnTo>
                      <a:lnTo>
                        <a:pt x="185" y="417"/>
                      </a:lnTo>
                      <a:lnTo>
                        <a:pt x="161" y="386"/>
                      </a:lnTo>
                      <a:lnTo>
                        <a:pt x="142" y="386"/>
                      </a:lnTo>
                      <a:lnTo>
                        <a:pt x="135" y="384"/>
                      </a:lnTo>
                      <a:lnTo>
                        <a:pt x="133" y="377"/>
                      </a:lnTo>
                      <a:lnTo>
                        <a:pt x="133" y="377"/>
                      </a:lnTo>
                      <a:lnTo>
                        <a:pt x="135" y="374"/>
                      </a:lnTo>
                      <a:lnTo>
                        <a:pt x="137" y="372"/>
                      </a:lnTo>
                      <a:lnTo>
                        <a:pt x="130" y="365"/>
                      </a:lnTo>
                      <a:lnTo>
                        <a:pt x="121" y="365"/>
                      </a:lnTo>
                      <a:lnTo>
                        <a:pt x="100" y="365"/>
                      </a:lnTo>
                      <a:lnTo>
                        <a:pt x="95" y="365"/>
                      </a:lnTo>
                      <a:lnTo>
                        <a:pt x="90" y="362"/>
                      </a:lnTo>
                      <a:lnTo>
                        <a:pt x="85" y="360"/>
                      </a:lnTo>
                      <a:lnTo>
                        <a:pt x="81" y="353"/>
                      </a:lnTo>
                      <a:lnTo>
                        <a:pt x="78" y="351"/>
                      </a:lnTo>
                      <a:lnTo>
                        <a:pt x="71" y="344"/>
                      </a:lnTo>
                      <a:lnTo>
                        <a:pt x="66" y="344"/>
                      </a:lnTo>
                      <a:lnTo>
                        <a:pt x="45" y="346"/>
                      </a:lnTo>
                      <a:lnTo>
                        <a:pt x="33" y="341"/>
                      </a:lnTo>
                      <a:lnTo>
                        <a:pt x="26" y="339"/>
                      </a:lnTo>
                      <a:lnTo>
                        <a:pt x="29" y="332"/>
                      </a:lnTo>
                      <a:lnTo>
                        <a:pt x="31" y="310"/>
                      </a:lnTo>
                      <a:lnTo>
                        <a:pt x="31" y="301"/>
                      </a:lnTo>
                      <a:lnTo>
                        <a:pt x="29" y="299"/>
                      </a:lnTo>
                      <a:lnTo>
                        <a:pt x="29" y="296"/>
                      </a:lnTo>
                      <a:lnTo>
                        <a:pt x="26" y="296"/>
                      </a:lnTo>
                      <a:lnTo>
                        <a:pt x="24" y="296"/>
                      </a:lnTo>
                      <a:lnTo>
                        <a:pt x="17" y="303"/>
                      </a:lnTo>
                      <a:lnTo>
                        <a:pt x="14" y="306"/>
                      </a:lnTo>
                      <a:lnTo>
                        <a:pt x="12" y="303"/>
                      </a:lnTo>
                      <a:lnTo>
                        <a:pt x="7" y="301"/>
                      </a:lnTo>
                      <a:lnTo>
                        <a:pt x="5" y="301"/>
                      </a:lnTo>
                      <a:lnTo>
                        <a:pt x="3" y="299"/>
                      </a:lnTo>
                      <a:lnTo>
                        <a:pt x="0" y="296"/>
                      </a:lnTo>
                      <a:lnTo>
                        <a:pt x="0" y="294"/>
                      </a:lnTo>
                      <a:lnTo>
                        <a:pt x="0" y="291"/>
                      </a:lnTo>
                      <a:lnTo>
                        <a:pt x="5" y="287"/>
                      </a:lnTo>
                      <a:lnTo>
                        <a:pt x="7" y="284"/>
                      </a:lnTo>
                      <a:lnTo>
                        <a:pt x="14" y="280"/>
                      </a:lnTo>
                      <a:lnTo>
                        <a:pt x="19" y="275"/>
                      </a:lnTo>
                      <a:lnTo>
                        <a:pt x="24" y="270"/>
                      </a:lnTo>
                      <a:lnTo>
                        <a:pt x="29" y="270"/>
                      </a:lnTo>
                      <a:lnTo>
                        <a:pt x="31" y="270"/>
                      </a:lnTo>
                      <a:lnTo>
                        <a:pt x="33" y="270"/>
                      </a:lnTo>
                      <a:lnTo>
                        <a:pt x="36" y="273"/>
                      </a:lnTo>
                      <a:lnTo>
                        <a:pt x="36" y="273"/>
                      </a:lnTo>
                      <a:lnTo>
                        <a:pt x="38" y="277"/>
                      </a:lnTo>
                      <a:lnTo>
                        <a:pt x="40" y="280"/>
                      </a:lnTo>
                      <a:lnTo>
                        <a:pt x="47" y="280"/>
                      </a:lnTo>
                      <a:lnTo>
                        <a:pt x="50" y="280"/>
                      </a:lnTo>
                      <a:lnTo>
                        <a:pt x="52" y="277"/>
                      </a:lnTo>
                      <a:lnTo>
                        <a:pt x="62" y="273"/>
                      </a:lnTo>
                      <a:lnTo>
                        <a:pt x="64" y="270"/>
                      </a:lnTo>
                      <a:lnTo>
                        <a:pt x="64" y="265"/>
                      </a:lnTo>
                      <a:lnTo>
                        <a:pt x="64" y="263"/>
                      </a:lnTo>
                      <a:lnTo>
                        <a:pt x="59" y="261"/>
                      </a:lnTo>
                      <a:lnTo>
                        <a:pt x="59" y="261"/>
                      </a:lnTo>
                      <a:lnTo>
                        <a:pt x="57" y="244"/>
                      </a:lnTo>
                      <a:lnTo>
                        <a:pt x="57" y="242"/>
                      </a:lnTo>
                      <a:lnTo>
                        <a:pt x="59" y="237"/>
                      </a:lnTo>
                      <a:lnTo>
                        <a:pt x="69" y="235"/>
                      </a:lnTo>
                      <a:lnTo>
                        <a:pt x="69" y="232"/>
                      </a:lnTo>
                      <a:lnTo>
                        <a:pt x="71" y="228"/>
                      </a:lnTo>
                      <a:lnTo>
                        <a:pt x="71" y="220"/>
                      </a:lnTo>
                      <a:lnTo>
                        <a:pt x="71" y="216"/>
                      </a:lnTo>
                      <a:lnTo>
                        <a:pt x="76" y="206"/>
                      </a:lnTo>
                      <a:lnTo>
                        <a:pt x="83" y="194"/>
                      </a:lnTo>
                      <a:lnTo>
                        <a:pt x="83" y="190"/>
                      </a:lnTo>
                      <a:lnTo>
                        <a:pt x="83" y="187"/>
                      </a:lnTo>
                      <a:lnTo>
                        <a:pt x="81" y="168"/>
                      </a:lnTo>
                      <a:lnTo>
                        <a:pt x="85" y="159"/>
                      </a:lnTo>
                      <a:lnTo>
                        <a:pt x="85" y="156"/>
                      </a:lnTo>
                      <a:lnTo>
                        <a:pt x="85" y="154"/>
                      </a:lnTo>
                      <a:lnTo>
                        <a:pt x="88" y="152"/>
                      </a:lnTo>
                      <a:lnTo>
                        <a:pt x="92" y="147"/>
                      </a:lnTo>
                      <a:lnTo>
                        <a:pt x="97" y="147"/>
                      </a:lnTo>
                      <a:lnTo>
                        <a:pt x="102" y="149"/>
                      </a:lnTo>
                      <a:lnTo>
                        <a:pt x="104" y="149"/>
                      </a:lnTo>
                      <a:lnTo>
                        <a:pt x="111" y="149"/>
                      </a:lnTo>
                      <a:lnTo>
                        <a:pt x="114" y="149"/>
                      </a:lnTo>
                      <a:lnTo>
                        <a:pt x="118" y="149"/>
                      </a:lnTo>
                      <a:lnTo>
                        <a:pt x="121" y="149"/>
                      </a:lnTo>
                      <a:lnTo>
                        <a:pt x="123" y="145"/>
                      </a:lnTo>
                      <a:lnTo>
                        <a:pt x="130" y="138"/>
                      </a:lnTo>
                      <a:lnTo>
                        <a:pt x="133" y="135"/>
                      </a:lnTo>
                      <a:lnTo>
                        <a:pt x="142" y="135"/>
                      </a:lnTo>
                      <a:lnTo>
                        <a:pt x="144" y="133"/>
                      </a:lnTo>
                      <a:lnTo>
                        <a:pt x="147" y="130"/>
                      </a:lnTo>
                      <a:lnTo>
                        <a:pt x="147" y="126"/>
                      </a:lnTo>
                      <a:lnTo>
                        <a:pt x="147" y="123"/>
                      </a:lnTo>
                      <a:lnTo>
                        <a:pt x="147" y="119"/>
                      </a:lnTo>
                      <a:lnTo>
                        <a:pt x="147" y="116"/>
                      </a:lnTo>
                      <a:lnTo>
                        <a:pt x="149" y="112"/>
                      </a:lnTo>
                      <a:lnTo>
                        <a:pt x="152" y="107"/>
                      </a:lnTo>
                      <a:lnTo>
                        <a:pt x="156" y="100"/>
                      </a:lnTo>
                      <a:lnTo>
                        <a:pt x="173" y="88"/>
                      </a:lnTo>
                      <a:lnTo>
                        <a:pt x="175" y="85"/>
                      </a:lnTo>
                      <a:lnTo>
                        <a:pt x="180" y="83"/>
                      </a:lnTo>
                      <a:lnTo>
                        <a:pt x="185" y="78"/>
                      </a:lnTo>
                      <a:lnTo>
                        <a:pt x="187" y="71"/>
                      </a:lnTo>
                      <a:lnTo>
                        <a:pt x="189" y="67"/>
                      </a:lnTo>
                      <a:lnTo>
                        <a:pt x="189" y="62"/>
                      </a:lnTo>
                      <a:lnTo>
                        <a:pt x="187" y="59"/>
                      </a:lnTo>
                      <a:lnTo>
                        <a:pt x="187" y="57"/>
                      </a:lnTo>
                      <a:lnTo>
                        <a:pt x="187" y="50"/>
                      </a:lnTo>
                      <a:lnTo>
                        <a:pt x="187" y="45"/>
                      </a:lnTo>
                      <a:lnTo>
                        <a:pt x="189" y="38"/>
                      </a:lnTo>
                      <a:lnTo>
                        <a:pt x="189" y="36"/>
                      </a:lnTo>
                      <a:lnTo>
                        <a:pt x="192" y="36"/>
                      </a:lnTo>
                      <a:lnTo>
                        <a:pt x="197" y="38"/>
                      </a:lnTo>
                      <a:lnTo>
                        <a:pt x="199" y="38"/>
                      </a:lnTo>
                      <a:lnTo>
                        <a:pt x="199" y="38"/>
                      </a:lnTo>
                      <a:lnTo>
                        <a:pt x="199" y="36"/>
                      </a:lnTo>
                      <a:lnTo>
                        <a:pt x="199" y="33"/>
                      </a:lnTo>
                      <a:lnTo>
                        <a:pt x="201" y="31"/>
                      </a:lnTo>
                      <a:lnTo>
                        <a:pt x="204" y="33"/>
                      </a:lnTo>
                      <a:lnTo>
                        <a:pt x="206" y="33"/>
                      </a:lnTo>
                      <a:lnTo>
                        <a:pt x="208" y="33"/>
                      </a:lnTo>
                      <a:lnTo>
                        <a:pt x="213" y="31"/>
                      </a:lnTo>
                      <a:lnTo>
                        <a:pt x="218" y="26"/>
                      </a:lnTo>
                      <a:lnTo>
                        <a:pt x="223" y="19"/>
                      </a:lnTo>
                      <a:lnTo>
                        <a:pt x="227" y="10"/>
                      </a:lnTo>
                      <a:lnTo>
                        <a:pt x="230" y="7"/>
                      </a:lnTo>
                      <a:lnTo>
                        <a:pt x="232" y="5"/>
                      </a:lnTo>
                      <a:close/>
                      <a:moveTo>
                        <a:pt x="414" y="374"/>
                      </a:moveTo>
                      <a:lnTo>
                        <a:pt x="414" y="374"/>
                      </a:lnTo>
                      <a:lnTo>
                        <a:pt x="409" y="377"/>
                      </a:lnTo>
                      <a:lnTo>
                        <a:pt x="407" y="379"/>
                      </a:lnTo>
                      <a:lnTo>
                        <a:pt x="407" y="384"/>
                      </a:lnTo>
                      <a:lnTo>
                        <a:pt x="409" y="389"/>
                      </a:lnTo>
                      <a:lnTo>
                        <a:pt x="414" y="389"/>
                      </a:lnTo>
                      <a:lnTo>
                        <a:pt x="417" y="384"/>
                      </a:lnTo>
                      <a:lnTo>
                        <a:pt x="419" y="379"/>
                      </a:lnTo>
                      <a:lnTo>
                        <a:pt x="419" y="374"/>
                      </a:lnTo>
                      <a:lnTo>
                        <a:pt x="417" y="372"/>
                      </a:lnTo>
                      <a:lnTo>
                        <a:pt x="414" y="374"/>
                      </a:lnTo>
                      <a:close/>
                      <a:moveTo>
                        <a:pt x="443" y="365"/>
                      </a:moveTo>
                      <a:lnTo>
                        <a:pt x="443" y="365"/>
                      </a:lnTo>
                      <a:lnTo>
                        <a:pt x="440" y="362"/>
                      </a:lnTo>
                      <a:lnTo>
                        <a:pt x="440" y="358"/>
                      </a:lnTo>
                      <a:lnTo>
                        <a:pt x="438" y="355"/>
                      </a:lnTo>
                      <a:lnTo>
                        <a:pt x="435" y="353"/>
                      </a:lnTo>
                      <a:lnTo>
                        <a:pt x="433" y="355"/>
                      </a:lnTo>
                      <a:lnTo>
                        <a:pt x="431" y="358"/>
                      </a:lnTo>
                      <a:lnTo>
                        <a:pt x="428" y="360"/>
                      </a:lnTo>
                      <a:lnTo>
                        <a:pt x="426" y="365"/>
                      </a:lnTo>
                      <a:lnTo>
                        <a:pt x="426" y="370"/>
                      </a:lnTo>
                      <a:lnTo>
                        <a:pt x="431" y="372"/>
                      </a:lnTo>
                      <a:lnTo>
                        <a:pt x="435" y="374"/>
                      </a:lnTo>
                      <a:lnTo>
                        <a:pt x="443" y="374"/>
                      </a:lnTo>
                      <a:lnTo>
                        <a:pt x="445" y="377"/>
                      </a:lnTo>
                      <a:lnTo>
                        <a:pt x="447" y="374"/>
                      </a:lnTo>
                      <a:lnTo>
                        <a:pt x="447" y="370"/>
                      </a:lnTo>
                      <a:lnTo>
                        <a:pt x="445" y="367"/>
                      </a:lnTo>
                      <a:lnTo>
                        <a:pt x="443" y="36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0" name="Freeform 81">
                  <a:extLst>
                    <a:ext uri="{FF2B5EF4-FFF2-40B4-BE49-F238E27FC236}">
                      <a16:creationId xmlns:a16="http://schemas.microsoft.com/office/drawing/2014/main" id="{CD6C6216-0D3B-4D26-ADB6-EC4E45AF644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666543" y="2112169"/>
                  <a:ext cx="797719" cy="1488281"/>
                </a:xfrm>
                <a:custGeom>
                  <a:avLst/>
                  <a:gdLst>
                    <a:gd name="T0" fmla="*/ 54 w 670"/>
                    <a:gd name="T1" fmla="*/ 325 h 1250"/>
                    <a:gd name="T2" fmla="*/ 114 w 670"/>
                    <a:gd name="T3" fmla="*/ 327 h 1250"/>
                    <a:gd name="T4" fmla="*/ 133 w 670"/>
                    <a:gd name="T5" fmla="*/ 289 h 1250"/>
                    <a:gd name="T6" fmla="*/ 88 w 670"/>
                    <a:gd name="T7" fmla="*/ 263 h 1250"/>
                    <a:gd name="T8" fmla="*/ 71 w 670"/>
                    <a:gd name="T9" fmla="*/ 261 h 1250"/>
                    <a:gd name="T10" fmla="*/ 670 w 670"/>
                    <a:gd name="T11" fmla="*/ 107 h 1250"/>
                    <a:gd name="T12" fmla="*/ 603 w 670"/>
                    <a:gd name="T13" fmla="*/ 218 h 1250"/>
                    <a:gd name="T14" fmla="*/ 468 w 670"/>
                    <a:gd name="T15" fmla="*/ 396 h 1250"/>
                    <a:gd name="T16" fmla="*/ 405 w 670"/>
                    <a:gd name="T17" fmla="*/ 514 h 1250"/>
                    <a:gd name="T18" fmla="*/ 421 w 670"/>
                    <a:gd name="T19" fmla="*/ 684 h 1250"/>
                    <a:gd name="T20" fmla="*/ 490 w 670"/>
                    <a:gd name="T21" fmla="*/ 810 h 1250"/>
                    <a:gd name="T22" fmla="*/ 563 w 670"/>
                    <a:gd name="T23" fmla="*/ 850 h 1250"/>
                    <a:gd name="T24" fmla="*/ 547 w 670"/>
                    <a:gd name="T25" fmla="*/ 890 h 1250"/>
                    <a:gd name="T26" fmla="*/ 516 w 670"/>
                    <a:gd name="T27" fmla="*/ 914 h 1250"/>
                    <a:gd name="T28" fmla="*/ 476 w 670"/>
                    <a:gd name="T29" fmla="*/ 950 h 1250"/>
                    <a:gd name="T30" fmla="*/ 376 w 670"/>
                    <a:gd name="T31" fmla="*/ 995 h 1250"/>
                    <a:gd name="T32" fmla="*/ 327 w 670"/>
                    <a:gd name="T33" fmla="*/ 1040 h 1250"/>
                    <a:gd name="T34" fmla="*/ 277 w 670"/>
                    <a:gd name="T35" fmla="*/ 1125 h 1250"/>
                    <a:gd name="T36" fmla="*/ 244 w 670"/>
                    <a:gd name="T37" fmla="*/ 1248 h 1250"/>
                    <a:gd name="T38" fmla="*/ 218 w 670"/>
                    <a:gd name="T39" fmla="*/ 1238 h 1250"/>
                    <a:gd name="T40" fmla="*/ 175 w 670"/>
                    <a:gd name="T41" fmla="*/ 1182 h 1250"/>
                    <a:gd name="T42" fmla="*/ 156 w 670"/>
                    <a:gd name="T43" fmla="*/ 1120 h 1250"/>
                    <a:gd name="T44" fmla="*/ 166 w 670"/>
                    <a:gd name="T45" fmla="*/ 1042 h 1250"/>
                    <a:gd name="T46" fmla="*/ 142 w 670"/>
                    <a:gd name="T47" fmla="*/ 990 h 1250"/>
                    <a:gd name="T48" fmla="*/ 166 w 670"/>
                    <a:gd name="T49" fmla="*/ 902 h 1250"/>
                    <a:gd name="T50" fmla="*/ 192 w 670"/>
                    <a:gd name="T51" fmla="*/ 879 h 1250"/>
                    <a:gd name="T52" fmla="*/ 196 w 670"/>
                    <a:gd name="T53" fmla="*/ 836 h 1250"/>
                    <a:gd name="T54" fmla="*/ 175 w 670"/>
                    <a:gd name="T55" fmla="*/ 779 h 1250"/>
                    <a:gd name="T56" fmla="*/ 118 w 670"/>
                    <a:gd name="T57" fmla="*/ 779 h 1250"/>
                    <a:gd name="T58" fmla="*/ 90 w 670"/>
                    <a:gd name="T59" fmla="*/ 703 h 1250"/>
                    <a:gd name="T60" fmla="*/ 109 w 670"/>
                    <a:gd name="T61" fmla="*/ 665 h 1250"/>
                    <a:gd name="T62" fmla="*/ 111 w 670"/>
                    <a:gd name="T63" fmla="*/ 628 h 1250"/>
                    <a:gd name="T64" fmla="*/ 26 w 670"/>
                    <a:gd name="T65" fmla="*/ 599 h 1250"/>
                    <a:gd name="T66" fmla="*/ 14 w 670"/>
                    <a:gd name="T67" fmla="*/ 583 h 1250"/>
                    <a:gd name="T68" fmla="*/ 0 w 670"/>
                    <a:gd name="T69" fmla="*/ 564 h 1250"/>
                    <a:gd name="T70" fmla="*/ 5 w 670"/>
                    <a:gd name="T71" fmla="*/ 542 h 1250"/>
                    <a:gd name="T72" fmla="*/ 5 w 670"/>
                    <a:gd name="T73" fmla="*/ 523 h 1250"/>
                    <a:gd name="T74" fmla="*/ 33 w 670"/>
                    <a:gd name="T75" fmla="*/ 478 h 1250"/>
                    <a:gd name="T76" fmla="*/ 76 w 670"/>
                    <a:gd name="T77" fmla="*/ 469 h 1250"/>
                    <a:gd name="T78" fmla="*/ 92 w 670"/>
                    <a:gd name="T79" fmla="*/ 426 h 1250"/>
                    <a:gd name="T80" fmla="*/ 107 w 670"/>
                    <a:gd name="T81" fmla="*/ 360 h 1250"/>
                    <a:gd name="T82" fmla="*/ 156 w 670"/>
                    <a:gd name="T83" fmla="*/ 341 h 1250"/>
                    <a:gd name="T84" fmla="*/ 201 w 670"/>
                    <a:gd name="T85" fmla="*/ 370 h 1250"/>
                    <a:gd name="T86" fmla="*/ 213 w 670"/>
                    <a:gd name="T87" fmla="*/ 396 h 1250"/>
                    <a:gd name="T88" fmla="*/ 227 w 670"/>
                    <a:gd name="T89" fmla="*/ 358 h 1250"/>
                    <a:gd name="T90" fmla="*/ 248 w 670"/>
                    <a:gd name="T91" fmla="*/ 329 h 1250"/>
                    <a:gd name="T92" fmla="*/ 298 w 670"/>
                    <a:gd name="T93" fmla="*/ 294 h 1250"/>
                    <a:gd name="T94" fmla="*/ 319 w 670"/>
                    <a:gd name="T95" fmla="*/ 254 h 1250"/>
                    <a:gd name="T96" fmla="*/ 336 w 670"/>
                    <a:gd name="T97" fmla="*/ 235 h 1250"/>
                    <a:gd name="T98" fmla="*/ 374 w 670"/>
                    <a:gd name="T99" fmla="*/ 216 h 1250"/>
                    <a:gd name="T100" fmla="*/ 407 w 670"/>
                    <a:gd name="T101" fmla="*/ 171 h 1250"/>
                    <a:gd name="T102" fmla="*/ 395 w 670"/>
                    <a:gd name="T103" fmla="*/ 138 h 1250"/>
                    <a:gd name="T104" fmla="*/ 405 w 670"/>
                    <a:gd name="T105" fmla="*/ 109 h 1250"/>
                    <a:gd name="T106" fmla="*/ 400 w 670"/>
                    <a:gd name="T107" fmla="*/ 74 h 1250"/>
                    <a:gd name="T108" fmla="*/ 379 w 670"/>
                    <a:gd name="T109" fmla="*/ 57 h 1250"/>
                    <a:gd name="T110" fmla="*/ 407 w 670"/>
                    <a:gd name="T111" fmla="*/ 48 h 1250"/>
                    <a:gd name="T112" fmla="*/ 440 w 670"/>
                    <a:gd name="T113" fmla="*/ 0 h 1250"/>
                    <a:gd name="T114" fmla="*/ 509 w 670"/>
                    <a:gd name="T115" fmla="*/ 26 h 1250"/>
                    <a:gd name="T116" fmla="*/ 530 w 670"/>
                    <a:gd name="T117" fmla="*/ 26 h 1250"/>
                    <a:gd name="T118" fmla="*/ 587 w 670"/>
                    <a:gd name="T119" fmla="*/ 36 h 1250"/>
                    <a:gd name="T120" fmla="*/ 627 w 670"/>
                    <a:gd name="T121" fmla="*/ 76 h 1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70" h="1250">
                      <a:moveTo>
                        <a:pt x="28" y="275"/>
                      </a:moveTo>
                      <a:lnTo>
                        <a:pt x="28" y="275"/>
                      </a:lnTo>
                      <a:lnTo>
                        <a:pt x="28" y="277"/>
                      </a:lnTo>
                      <a:lnTo>
                        <a:pt x="38" y="282"/>
                      </a:lnTo>
                      <a:lnTo>
                        <a:pt x="38" y="284"/>
                      </a:lnTo>
                      <a:lnTo>
                        <a:pt x="40" y="287"/>
                      </a:lnTo>
                      <a:lnTo>
                        <a:pt x="40" y="294"/>
                      </a:lnTo>
                      <a:lnTo>
                        <a:pt x="50" y="320"/>
                      </a:lnTo>
                      <a:lnTo>
                        <a:pt x="52" y="322"/>
                      </a:lnTo>
                      <a:lnTo>
                        <a:pt x="54" y="325"/>
                      </a:lnTo>
                      <a:lnTo>
                        <a:pt x="59" y="325"/>
                      </a:lnTo>
                      <a:lnTo>
                        <a:pt x="81" y="327"/>
                      </a:lnTo>
                      <a:lnTo>
                        <a:pt x="88" y="332"/>
                      </a:lnTo>
                      <a:lnTo>
                        <a:pt x="95" y="332"/>
                      </a:lnTo>
                      <a:lnTo>
                        <a:pt x="97" y="329"/>
                      </a:lnTo>
                      <a:lnTo>
                        <a:pt x="97" y="329"/>
                      </a:lnTo>
                      <a:lnTo>
                        <a:pt x="99" y="329"/>
                      </a:lnTo>
                      <a:lnTo>
                        <a:pt x="107" y="329"/>
                      </a:lnTo>
                      <a:lnTo>
                        <a:pt x="111" y="327"/>
                      </a:lnTo>
                      <a:lnTo>
                        <a:pt x="114" y="327"/>
                      </a:lnTo>
                      <a:lnTo>
                        <a:pt x="121" y="327"/>
                      </a:lnTo>
                      <a:lnTo>
                        <a:pt x="128" y="325"/>
                      </a:lnTo>
                      <a:lnTo>
                        <a:pt x="144" y="317"/>
                      </a:lnTo>
                      <a:lnTo>
                        <a:pt x="147" y="315"/>
                      </a:lnTo>
                      <a:lnTo>
                        <a:pt x="147" y="313"/>
                      </a:lnTo>
                      <a:lnTo>
                        <a:pt x="149" y="308"/>
                      </a:lnTo>
                      <a:lnTo>
                        <a:pt x="149" y="306"/>
                      </a:lnTo>
                      <a:lnTo>
                        <a:pt x="147" y="303"/>
                      </a:lnTo>
                      <a:lnTo>
                        <a:pt x="142" y="299"/>
                      </a:lnTo>
                      <a:lnTo>
                        <a:pt x="133" y="289"/>
                      </a:lnTo>
                      <a:lnTo>
                        <a:pt x="123" y="284"/>
                      </a:lnTo>
                      <a:lnTo>
                        <a:pt x="104" y="282"/>
                      </a:lnTo>
                      <a:lnTo>
                        <a:pt x="97" y="277"/>
                      </a:lnTo>
                      <a:lnTo>
                        <a:pt x="95" y="275"/>
                      </a:lnTo>
                      <a:lnTo>
                        <a:pt x="95" y="272"/>
                      </a:lnTo>
                      <a:lnTo>
                        <a:pt x="95" y="270"/>
                      </a:lnTo>
                      <a:lnTo>
                        <a:pt x="92" y="268"/>
                      </a:lnTo>
                      <a:lnTo>
                        <a:pt x="92" y="268"/>
                      </a:lnTo>
                      <a:lnTo>
                        <a:pt x="90" y="265"/>
                      </a:lnTo>
                      <a:lnTo>
                        <a:pt x="88" y="263"/>
                      </a:lnTo>
                      <a:lnTo>
                        <a:pt x="85" y="261"/>
                      </a:lnTo>
                      <a:lnTo>
                        <a:pt x="83" y="258"/>
                      </a:lnTo>
                      <a:lnTo>
                        <a:pt x="81" y="251"/>
                      </a:lnTo>
                      <a:lnTo>
                        <a:pt x="78" y="246"/>
                      </a:lnTo>
                      <a:lnTo>
                        <a:pt x="78" y="244"/>
                      </a:lnTo>
                      <a:lnTo>
                        <a:pt x="76" y="244"/>
                      </a:lnTo>
                      <a:lnTo>
                        <a:pt x="71" y="246"/>
                      </a:lnTo>
                      <a:lnTo>
                        <a:pt x="69" y="251"/>
                      </a:lnTo>
                      <a:lnTo>
                        <a:pt x="69" y="254"/>
                      </a:lnTo>
                      <a:lnTo>
                        <a:pt x="71" y="261"/>
                      </a:lnTo>
                      <a:lnTo>
                        <a:pt x="69" y="263"/>
                      </a:lnTo>
                      <a:lnTo>
                        <a:pt x="69" y="265"/>
                      </a:lnTo>
                      <a:lnTo>
                        <a:pt x="62" y="268"/>
                      </a:lnTo>
                      <a:lnTo>
                        <a:pt x="54" y="270"/>
                      </a:lnTo>
                      <a:lnTo>
                        <a:pt x="45" y="270"/>
                      </a:lnTo>
                      <a:lnTo>
                        <a:pt x="28" y="265"/>
                      </a:lnTo>
                      <a:lnTo>
                        <a:pt x="26" y="272"/>
                      </a:lnTo>
                      <a:lnTo>
                        <a:pt x="28" y="275"/>
                      </a:lnTo>
                      <a:close/>
                      <a:moveTo>
                        <a:pt x="670" y="107"/>
                      </a:moveTo>
                      <a:lnTo>
                        <a:pt x="670" y="107"/>
                      </a:lnTo>
                      <a:lnTo>
                        <a:pt x="670" y="109"/>
                      </a:lnTo>
                      <a:lnTo>
                        <a:pt x="665" y="121"/>
                      </a:lnTo>
                      <a:lnTo>
                        <a:pt x="660" y="130"/>
                      </a:lnTo>
                      <a:lnTo>
                        <a:pt x="653" y="135"/>
                      </a:lnTo>
                      <a:lnTo>
                        <a:pt x="651" y="142"/>
                      </a:lnTo>
                      <a:lnTo>
                        <a:pt x="648" y="154"/>
                      </a:lnTo>
                      <a:lnTo>
                        <a:pt x="639" y="164"/>
                      </a:lnTo>
                      <a:lnTo>
                        <a:pt x="618" y="206"/>
                      </a:lnTo>
                      <a:lnTo>
                        <a:pt x="613" y="211"/>
                      </a:lnTo>
                      <a:lnTo>
                        <a:pt x="603" y="218"/>
                      </a:lnTo>
                      <a:lnTo>
                        <a:pt x="599" y="223"/>
                      </a:lnTo>
                      <a:lnTo>
                        <a:pt x="589" y="239"/>
                      </a:lnTo>
                      <a:lnTo>
                        <a:pt x="573" y="256"/>
                      </a:lnTo>
                      <a:lnTo>
                        <a:pt x="549" y="294"/>
                      </a:lnTo>
                      <a:lnTo>
                        <a:pt x="539" y="303"/>
                      </a:lnTo>
                      <a:lnTo>
                        <a:pt x="521" y="317"/>
                      </a:lnTo>
                      <a:lnTo>
                        <a:pt x="511" y="329"/>
                      </a:lnTo>
                      <a:lnTo>
                        <a:pt x="497" y="360"/>
                      </a:lnTo>
                      <a:lnTo>
                        <a:pt x="490" y="372"/>
                      </a:lnTo>
                      <a:lnTo>
                        <a:pt x="468" y="396"/>
                      </a:lnTo>
                      <a:lnTo>
                        <a:pt x="435" y="452"/>
                      </a:lnTo>
                      <a:lnTo>
                        <a:pt x="433" y="457"/>
                      </a:lnTo>
                      <a:lnTo>
                        <a:pt x="433" y="467"/>
                      </a:lnTo>
                      <a:lnTo>
                        <a:pt x="431" y="474"/>
                      </a:lnTo>
                      <a:lnTo>
                        <a:pt x="426" y="478"/>
                      </a:lnTo>
                      <a:lnTo>
                        <a:pt x="419" y="488"/>
                      </a:lnTo>
                      <a:lnTo>
                        <a:pt x="414" y="495"/>
                      </a:lnTo>
                      <a:lnTo>
                        <a:pt x="409" y="502"/>
                      </a:lnTo>
                      <a:lnTo>
                        <a:pt x="407" y="509"/>
                      </a:lnTo>
                      <a:lnTo>
                        <a:pt x="405" y="514"/>
                      </a:lnTo>
                      <a:lnTo>
                        <a:pt x="395" y="528"/>
                      </a:lnTo>
                      <a:lnTo>
                        <a:pt x="393" y="538"/>
                      </a:lnTo>
                      <a:lnTo>
                        <a:pt x="390" y="554"/>
                      </a:lnTo>
                      <a:lnTo>
                        <a:pt x="390" y="573"/>
                      </a:lnTo>
                      <a:lnTo>
                        <a:pt x="393" y="592"/>
                      </a:lnTo>
                      <a:lnTo>
                        <a:pt x="400" y="623"/>
                      </a:lnTo>
                      <a:lnTo>
                        <a:pt x="419" y="668"/>
                      </a:lnTo>
                      <a:lnTo>
                        <a:pt x="424" y="677"/>
                      </a:lnTo>
                      <a:lnTo>
                        <a:pt x="424" y="680"/>
                      </a:lnTo>
                      <a:lnTo>
                        <a:pt x="421" y="684"/>
                      </a:lnTo>
                      <a:lnTo>
                        <a:pt x="416" y="689"/>
                      </a:lnTo>
                      <a:lnTo>
                        <a:pt x="416" y="692"/>
                      </a:lnTo>
                      <a:lnTo>
                        <a:pt x="416" y="701"/>
                      </a:lnTo>
                      <a:lnTo>
                        <a:pt x="428" y="720"/>
                      </a:lnTo>
                      <a:lnTo>
                        <a:pt x="435" y="741"/>
                      </a:lnTo>
                      <a:lnTo>
                        <a:pt x="447" y="758"/>
                      </a:lnTo>
                      <a:lnTo>
                        <a:pt x="461" y="779"/>
                      </a:lnTo>
                      <a:lnTo>
                        <a:pt x="466" y="786"/>
                      </a:lnTo>
                      <a:lnTo>
                        <a:pt x="478" y="796"/>
                      </a:lnTo>
                      <a:lnTo>
                        <a:pt x="490" y="810"/>
                      </a:lnTo>
                      <a:lnTo>
                        <a:pt x="497" y="815"/>
                      </a:lnTo>
                      <a:lnTo>
                        <a:pt x="506" y="817"/>
                      </a:lnTo>
                      <a:lnTo>
                        <a:pt x="521" y="819"/>
                      </a:lnTo>
                      <a:lnTo>
                        <a:pt x="537" y="822"/>
                      </a:lnTo>
                      <a:lnTo>
                        <a:pt x="551" y="831"/>
                      </a:lnTo>
                      <a:lnTo>
                        <a:pt x="563" y="843"/>
                      </a:lnTo>
                      <a:lnTo>
                        <a:pt x="561" y="843"/>
                      </a:lnTo>
                      <a:lnTo>
                        <a:pt x="558" y="845"/>
                      </a:lnTo>
                      <a:lnTo>
                        <a:pt x="561" y="848"/>
                      </a:lnTo>
                      <a:lnTo>
                        <a:pt x="563" y="850"/>
                      </a:lnTo>
                      <a:lnTo>
                        <a:pt x="568" y="857"/>
                      </a:lnTo>
                      <a:lnTo>
                        <a:pt x="573" y="857"/>
                      </a:lnTo>
                      <a:lnTo>
                        <a:pt x="575" y="862"/>
                      </a:lnTo>
                      <a:lnTo>
                        <a:pt x="575" y="869"/>
                      </a:lnTo>
                      <a:lnTo>
                        <a:pt x="573" y="871"/>
                      </a:lnTo>
                      <a:lnTo>
                        <a:pt x="565" y="871"/>
                      </a:lnTo>
                      <a:lnTo>
                        <a:pt x="561" y="874"/>
                      </a:lnTo>
                      <a:lnTo>
                        <a:pt x="556" y="876"/>
                      </a:lnTo>
                      <a:lnTo>
                        <a:pt x="551" y="881"/>
                      </a:lnTo>
                      <a:lnTo>
                        <a:pt x="547" y="890"/>
                      </a:lnTo>
                      <a:lnTo>
                        <a:pt x="547" y="890"/>
                      </a:lnTo>
                      <a:lnTo>
                        <a:pt x="544" y="893"/>
                      </a:lnTo>
                      <a:lnTo>
                        <a:pt x="539" y="893"/>
                      </a:lnTo>
                      <a:lnTo>
                        <a:pt x="535" y="893"/>
                      </a:lnTo>
                      <a:lnTo>
                        <a:pt x="532" y="898"/>
                      </a:lnTo>
                      <a:lnTo>
                        <a:pt x="528" y="900"/>
                      </a:lnTo>
                      <a:lnTo>
                        <a:pt x="523" y="902"/>
                      </a:lnTo>
                      <a:lnTo>
                        <a:pt x="521" y="909"/>
                      </a:lnTo>
                      <a:lnTo>
                        <a:pt x="523" y="916"/>
                      </a:lnTo>
                      <a:lnTo>
                        <a:pt x="516" y="914"/>
                      </a:lnTo>
                      <a:lnTo>
                        <a:pt x="511" y="916"/>
                      </a:lnTo>
                      <a:lnTo>
                        <a:pt x="509" y="916"/>
                      </a:lnTo>
                      <a:lnTo>
                        <a:pt x="502" y="919"/>
                      </a:lnTo>
                      <a:lnTo>
                        <a:pt x="492" y="919"/>
                      </a:lnTo>
                      <a:lnTo>
                        <a:pt x="487" y="921"/>
                      </a:lnTo>
                      <a:lnTo>
                        <a:pt x="483" y="924"/>
                      </a:lnTo>
                      <a:lnTo>
                        <a:pt x="478" y="931"/>
                      </a:lnTo>
                      <a:lnTo>
                        <a:pt x="478" y="938"/>
                      </a:lnTo>
                      <a:lnTo>
                        <a:pt x="478" y="942"/>
                      </a:lnTo>
                      <a:lnTo>
                        <a:pt x="476" y="950"/>
                      </a:lnTo>
                      <a:lnTo>
                        <a:pt x="471" y="954"/>
                      </a:lnTo>
                      <a:lnTo>
                        <a:pt x="466" y="957"/>
                      </a:lnTo>
                      <a:lnTo>
                        <a:pt x="452" y="957"/>
                      </a:lnTo>
                      <a:lnTo>
                        <a:pt x="438" y="959"/>
                      </a:lnTo>
                      <a:lnTo>
                        <a:pt x="428" y="964"/>
                      </a:lnTo>
                      <a:lnTo>
                        <a:pt x="419" y="971"/>
                      </a:lnTo>
                      <a:lnTo>
                        <a:pt x="386" y="985"/>
                      </a:lnTo>
                      <a:lnTo>
                        <a:pt x="381" y="987"/>
                      </a:lnTo>
                      <a:lnTo>
                        <a:pt x="379" y="992"/>
                      </a:lnTo>
                      <a:lnTo>
                        <a:pt x="376" y="995"/>
                      </a:lnTo>
                      <a:lnTo>
                        <a:pt x="364" y="1009"/>
                      </a:lnTo>
                      <a:lnTo>
                        <a:pt x="360" y="1014"/>
                      </a:lnTo>
                      <a:lnTo>
                        <a:pt x="360" y="1023"/>
                      </a:lnTo>
                      <a:lnTo>
                        <a:pt x="360" y="1028"/>
                      </a:lnTo>
                      <a:lnTo>
                        <a:pt x="357" y="1028"/>
                      </a:lnTo>
                      <a:lnTo>
                        <a:pt x="348" y="1030"/>
                      </a:lnTo>
                      <a:lnTo>
                        <a:pt x="343" y="1030"/>
                      </a:lnTo>
                      <a:lnTo>
                        <a:pt x="338" y="1035"/>
                      </a:lnTo>
                      <a:lnTo>
                        <a:pt x="338" y="1040"/>
                      </a:lnTo>
                      <a:lnTo>
                        <a:pt x="327" y="1040"/>
                      </a:lnTo>
                      <a:lnTo>
                        <a:pt x="322" y="1056"/>
                      </a:lnTo>
                      <a:lnTo>
                        <a:pt x="324" y="1092"/>
                      </a:lnTo>
                      <a:lnTo>
                        <a:pt x="319" y="1099"/>
                      </a:lnTo>
                      <a:lnTo>
                        <a:pt x="312" y="1099"/>
                      </a:lnTo>
                      <a:lnTo>
                        <a:pt x="301" y="1099"/>
                      </a:lnTo>
                      <a:lnTo>
                        <a:pt x="293" y="1101"/>
                      </a:lnTo>
                      <a:lnTo>
                        <a:pt x="289" y="1106"/>
                      </a:lnTo>
                      <a:lnTo>
                        <a:pt x="284" y="1111"/>
                      </a:lnTo>
                      <a:lnTo>
                        <a:pt x="279" y="1118"/>
                      </a:lnTo>
                      <a:lnTo>
                        <a:pt x="277" y="1125"/>
                      </a:lnTo>
                      <a:lnTo>
                        <a:pt x="274" y="1132"/>
                      </a:lnTo>
                      <a:lnTo>
                        <a:pt x="274" y="1148"/>
                      </a:lnTo>
                      <a:lnTo>
                        <a:pt x="277" y="1179"/>
                      </a:lnTo>
                      <a:lnTo>
                        <a:pt x="277" y="1186"/>
                      </a:lnTo>
                      <a:lnTo>
                        <a:pt x="272" y="1191"/>
                      </a:lnTo>
                      <a:lnTo>
                        <a:pt x="267" y="1196"/>
                      </a:lnTo>
                      <a:lnTo>
                        <a:pt x="263" y="1201"/>
                      </a:lnTo>
                      <a:lnTo>
                        <a:pt x="258" y="1208"/>
                      </a:lnTo>
                      <a:lnTo>
                        <a:pt x="244" y="1241"/>
                      </a:lnTo>
                      <a:lnTo>
                        <a:pt x="244" y="1248"/>
                      </a:lnTo>
                      <a:lnTo>
                        <a:pt x="244" y="1248"/>
                      </a:lnTo>
                      <a:lnTo>
                        <a:pt x="244" y="1248"/>
                      </a:lnTo>
                      <a:lnTo>
                        <a:pt x="237" y="1250"/>
                      </a:lnTo>
                      <a:lnTo>
                        <a:pt x="234" y="1248"/>
                      </a:lnTo>
                      <a:lnTo>
                        <a:pt x="234" y="1248"/>
                      </a:lnTo>
                      <a:lnTo>
                        <a:pt x="232" y="1246"/>
                      </a:lnTo>
                      <a:lnTo>
                        <a:pt x="230" y="1243"/>
                      </a:lnTo>
                      <a:lnTo>
                        <a:pt x="227" y="1241"/>
                      </a:lnTo>
                      <a:lnTo>
                        <a:pt x="220" y="1241"/>
                      </a:lnTo>
                      <a:lnTo>
                        <a:pt x="218" y="1238"/>
                      </a:lnTo>
                      <a:lnTo>
                        <a:pt x="204" y="1224"/>
                      </a:lnTo>
                      <a:lnTo>
                        <a:pt x="201" y="1222"/>
                      </a:lnTo>
                      <a:lnTo>
                        <a:pt x="192" y="1210"/>
                      </a:lnTo>
                      <a:lnTo>
                        <a:pt x="189" y="1208"/>
                      </a:lnTo>
                      <a:lnTo>
                        <a:pt x="185" y="1198"/>
                      </a:lnTo>
                      <a:lnTo>
                        <a:pt x="182" y="1191"/>
                      </a:lnTo>
                      <a:lnTo>
                        <a:pt x="180" y="1189"/>
                      </a:lnTo>
                      <a:lnTo>
                        <a:pt x="175" y="1182"/>
                      </a:lnTo>
                      <a:lnTo>
                        <a:pt x="175" y="1182"/>
                      </a:lnTo>
                      <a:lnTo>
                        <a:pt x="175" y="1182"/>
                      </a:lnTo>
                      <a:lnTo>
                        <a:pt x="170" y="1170"/>
                      </a:lnTo>
                      <a:lnTo>
                        <a:pt x="163" y="1160"/>
                      </a:lnTo>
                      <a:lnTo>
                        <a:pt x="161" y="1158"/>
                      </a:lnTo>
                      <a:lnTo>
                        <a:pt x="159" y="1156"/>
                      </a:lnTo>
                      <a:lnTo>
                        <a:pt x="156" y="1153"/>
                      </a:lnTo>
                      <a:lnTo>
                        <a:pt x="156" y="1148"/>
                      </a:lnTo>
                      <a:lnTo>
                        <a:pt x="154" y="1141"/>
                      </a:lnTo>
                      <a:lnTo>
                        <a:pt x="154" y="1132"/>
                      </a:lnTo>
                      <a:lnTo>
                        <a:pt x="154" y="1125"/>
                      </a:lnTo>
                      <a:lnTo>
                        <a:pt x="156" y="1120"/>
                      </a:lnTo>
                      <a:lnTo>
                        <a:pt x="166" y="1106"/>
                      </a:lnTo>
                      <a:lnTo>
                        <a:pt x="170" y="1099"/>
                      </a:lnTo>
                      <a:lnTo>
                        <a:pt x="170" y="1096"/>
                      </a:lnTo>
                      <a:lnTo>
                        <a:pt x="173" y="1082"/>
                      </a:lnTo>
                      <a:lnTo>
                        <a:pt x="173" y="1080"/>
                      </a:lnTo>
                      <a:lnTo>
                        <a:pt x="175" y="1073"/>
                      </a:lnTo>
                      <a:lnTo>
                        <a:pt x="175" y="1068"/>
                      </a:lnTo>
                      <a:lnTo>
                        <a:pt x="170" y="1049"/>
                      </a:lnTo>
                      <a:lnTo>
                        <a:pt x="168" y="1044"/>
                      </a:lnTo>
                      <a:lnTo>
                        <a:pt x="166" y="1042"/>
                      </a:lnTo>
                      <a:lnTo>
                        <a:pt x="161" y="1040"/>
                      </a:lnTo>
                      <a:lnTo>
                        <a:pt x="149" y="1035"/>
                      </a:lnTo>
                      <a:lnTo>
                        <a:pt x="142" y="1035"/>
                      </a:lnTo>
                      <a:lnTo>
                        <a:pt x="140" y="1032"/>
                      </a:lnTo>
                      <a:lnTo>
                        <a:pt x="137" y="1028"/>
                      </a:lnTo>
                      <a:lnTo>
                        <a:pt x="137" y="1023"/>
                      </a:lnTo>
                      <a:lnTo>
                        <a:pt x="137" y="1004"/>
                      </a:lnTo>
                      <a:lnTo>
                        <a:pt x="137" y="999"/>
                      </a:lnTo>
                      <a:lnTo>
                        <a:pt x="140" y="995"/>
                      </a:lnTo>
                      <a:lnTo>
                        <a:pt x="142" y="990"/>
                      </a:lnTo>
                      <a:lnTo>
                        <a:pt x="156" y="978"/>
                      </a:lnTo>
                      <a:lnTo>
                        <a:pt x="159" y="976"/>
                      </a:lnTo>
                      <a:lnTo>
                        <a:pt x="159" y="973"/>
                      </a:lnTo>
                      <a:lnTo>
                        <a:pt x="161" y="971"/>
                      </a:lnTo>
                      <a:lnTo>
                        <a:pt x="161" y="959"/>
                      </a:lnTo>
                      <a:lnTo>
                        <a:pt x="161" y="954"/>
                      </a:lnTo>
                      <a:lnTo>
                        <a:pt x="163" y="942"/>
                      </a:lnTo>
                      <a:lnTo>
                        <a:pt x="166" y="931"/>
                      </a:lnTo>
                      <a:lnTo>
                        <a:pt x="159" y="905"/>
                      </a:lnTo>
                      <a:lnTo>
                        <a:pt x="166" y="902"/>
                      </a:lnTo>
                      <a:lnTo>
                        <a:pt x="166" y="902"/>
                      </a:lnTo>
                      <a:lnTo>
                        <a:pt x="175" y="902"/>
                      </a:lnTo>
                      <a:lnTo>
                        <a:pt x="180" y="902"/>
                      </a:lnTo>
                      <a:lnTo>
                        <a:pt x="187" y="900"/>
                      </a:lnTo>
                      <a:lnTo>
                        <a:pt x="196" y="893"/>
                      </a:lnTo>
                      <a:lnTo>
                        <a:pt x="199" y="890"/>
                      </a:lnTo>
                      <a:lnTo>
                        <a:pt x="199" y="890"/>
                      </a:lnTo>
                      <a:lnTo>
                        <a:pt x="196" y="886"/>
                      </a:lnTo>
                      <a:lnTo>
                        <a:pt x="194" y="883"/>
                      </a:lnTo>
                      <a:lnTo>
                        <a:pt x="192" y="879"/>
                      </a:lnTo>
                      <a:lnTo>
                        <a:pt x="189" y="876"/>
                      </a:lnTo>
                      <a:lnTo>
                        <a:pt x="187" y="871"/>
                      </a:lnTo>
                      <a:lnTo>
                        <a:pt x="185" y="867"/>
                      </a:lnTo>
                      <a:lnTo>
                        <a:pt x="182" y="857"/>
                      </a:lnTo>
                      <a:lnTo>
                        <a:pt x="182" y="855"/>
                      </a:lnTo>
                      <a:lnTo>
                        <a:pt x="185" y="853"/>
                      </a:lnTo>
                      <a:lnTo>
                        <a:pt x="187" y="850"/>
                      </a:lnTo>
                      <a:lnTo>
                        <a:pt x="194" y="845"/>
                      </a:lnTo>
                      <a:lnTo>
                        <a:pt x="194" y="838"/>
                      </a:lnTo>
                      <a:lnTo>
                        <a:pt x="196" y="836"/>
                      </a:lnTo>
                      <a:lnTo>
                        <a:pt x="196" y="834"/>
                      </a:lnTo>
                      <a:lnTo>
                        <a:pt x="196" y="831"/>
                      </a:lnTo>
                      <a:lnTo>
                        <a:pt x="192" y="819"/>
                      </a:lnTo>
                      <a:lnTo>
                        <a:pt x="192" y="815"/>
                      </a:lnTo>
                      <a:lnTo>
                        <a:pt x="194" y="810"/>
                      </a:lnTo>
                      <a:lnTo>
                        <a:pt x="194" y="805"/>
                      </a:lnTo>
                      <a:lnTo>
                        <a:pt x="192" y="803"/>
                      </a:lnTo>
                      <a:lnTo>
                        <a:pt x="182" y="784"/>
                      </a:lnTo>
                      <a:lnTo>
                        <a:pt x="177" y="779"/>
                      </a:lnTo>
                      <a:lnTo>
                        <a:pt x="175" y="779"/>
                      </a:lnTo>
                      <a:lnTo>
                        <a:pt x="170" y="777"/>
                      </a:lnTo>
                      <a:lnTo>
                        <a:pt x="168" y="779"/>
                      </a:lnTo>
                      <a:lnTo>
                        <a:pt x="166" y="779"/>
                      </a:lnTo>
                      <a:lnTo>
                        <a:pt x="161" y="781"/>
                      </a:lnTo>
                      <a:lnTo>
                        <a:pt x="156" y="784"/>
                      </a:lnTo>
                      <a:lnTo>
                        <a:pt x="147" y="784"/>
                      </a:lnTo>
                      <a:lnTo>
                        <a:pt x="137" y="784"/>
                      </a:lnTo>
                      <a:lnTo>
                        <a:pt x="128" y="786"/>
                      </a:lnTo>
                      <a:lnTo>
                        <a:pt x="123" y="784"/>
                      </a:lnTo>
                      <a:lnTo>
                        <a:pt x="118" y="779"/>
                      </a:lnTo>
                      <a:lnTo>
                        <a:pt x="85" y="739"/>
                      </a:lnTo>
                      <a:lnTo>
                        <a:pt x="83" y="737"/>
                      </a:lnTo>
                      <a:lnTo>
                        <a:pt x="83" y="729"/>
                      </a:lnTo>
                      <a:lnTo>
                        <a:pt x="83" y="725"/>
                      </a:lnTo>
                      <a:lnTo>
                        <a:pt x="83" y="720"/>
                      </a:lnTo>
                      <a:lnTo>
                        <a:pt x="83" y="718"/>
                      </a:lnTo>
                      <a:lnTo>
                        <a:pt x="85" y="715"/>
                      </a:lnTo>
                      <a:lnTo>
                        <a:pt x="85" y="713"/>
                      </a:lnTo>
                      <a:lnTo>
                        <a:pt x="90" y="706"/>
                      </a:lnTo>
                      <a:lnTo>
                        <a:pt x="90" y="703"/>
                      </a:lnTo>
                      <a:lnTo>
                        <a:pt x="92" y="696"/>
                      </a:lnTo>
                      <a:lnTo>
                        <a:pt x="95" y="694"/>
                      </a:lnTo>
                      <a:lnTo>
                        <a:pt x="97" y="689"/>
                      </a:lnTo>
                      <a:lnTo>
                        <a:pt x="99" y="687"/>
                      </a:lnTo>
                      <a:lnTo>
                        <a:pt x="102" y="684"/>
                      </a:lnTo>
                      <a:lnTo>
                        <a:pt x="104" y="677"/>
                      </a:lnTo>
                      <a:lnTo>
                        <a:pt x="107" y="675"/>
                      </a:lnTo>
                      <a:lnTo>
                        <a:pt x="107" y="670"/>
                      </a:lnTo>
                      <a:lnTo>
                        <a:pt x="109" y="668"/>
                      </a:lnTo>
                      <a:lnTo>
                        <a:pt x="109" y="665"/>
                      </a:lnTo>
                      <a:lnTo>
                        <a:pt x="111" y="663"/>
                      </a:lnTo>
                      <a:lnTo>
                        <a:pt x="111" y="656"/>
                      </a:lnTo>
                      <a:lnTo>
                        <a:pt x="111" y="654"/>
                      </a:lnTo>
                      <a:lnTo>
                        <a:pt x="111" y="649"/>
                      </a:lnTo>
                      <a:lnTo>
                        <a:pt x="111" y="647"/>
                      </a:lnTo>
                      <a:lnTo>
                        <a:pt x="111" y="639"/>
                      </a:lnTo>
                      <a:lnTo>
                        <a:pt x="111" y="637"/>
                      </a:lnTo>
                      <a:lnTo>
                        <a:pt x="114" y="635"/>
                      </a:lnTo>
                      <a:lnTo>
                        <a:pt x="114" y="630"/>
                      </a:lnTo>
                      <a:lnTo>
                        <a:pt x="111" y="628"/>
                      </a:lnTo>
                      <a:lnTo>
                        <a:pt x="66" y="611"/>
                      </a:lnTo>
                      <a:lnTo>
                        <a:pt x="64" y="611"/>
                      </a:lnTo>
                      <a:lnTo>
                        <a:pt x="62" y="611"/>
                      </a:lnTo>
                      <a:lnTo>
                        <a:pt x="57" y="611"/>
                      </a:lnTo>
                      <a:lnTo>
                        <a:pt x="43" y="599"/>
                      </a:lnTo>
                      <a:lnTo>
                        <a:pt x="36" y="597"/>
                      </a:lnTo>
                      <a:lnTo>
                        <a:pt x="33" y="597"/>
                      </a:lnTo>
                      <a:lnTo>
                        <a:pt x="31" y="599"/>
                      </a:lnTo>
                      <a:lnTo>
                        <a:pt x="28" y="599"/>
                      </a:lnTo>
                      <a:lnTo>
                        <a:pt x="26" y="599"/>
                      </a:lnTo>
                      <a:lnTo>
                        <a:pt x="24" y="599"/>
                      </a:lnTo>
                      <a:lnTo>
                        <a:pt x="24" y="599"/>
                      </a:lnTo>
                      <a:lnTo>
                        <a:pt x="21" y="597"/>
                      </a:lnTo>
                      <a:lnTo>
                        <a:pt x="21" y="594"/>
                      </a:lnTo>
                      <a:lnTo>
                        <a:pt x="21" y="590"/>
                      </a:lnTo>
                      <a:lnTo>
                        <a:pt x="21" y="590"/>
                      </a:lnTo>
                      <a:lnTo>
                        <a:pt x="19" y="587"/>
                      </a:lnTo>
                      <a:lnTo>
                        <a:pt x="17" y="585"/>
                      </a:lnTo>
                      <a:lnTo>
                        <a:pt x="17" y="585"/>
                      </a:lnTo>
                      <a:lnTo>
                        <a:pt x="14" y="583"/>
                      </a:lnTo>
                      <a:lnTo>
                        <a:pt x="12" y="583"/>
                      </a:lnTo>
                      <a:lnTo>
                        <a:pt x="12" y="580"/>
                      </a:lnTo>
                      <a:lnTo>
                        <a:pt x="10" y="578"/>
                      </a:lnTo>
                      <a:lnTo>
                        <a:pt x="10" y="576"/>
                      </a:lnTo>
                      <a:lnTo>
                        <a:pt x="5" y="576"/>
                      </a:lnTo>
                      <a:lnTo>
                        <a:pt x="2" y="571"/>
                      </a:lnTo>
                      <a:lnTo>
                        <a:pt x="2" y="571"/>
                      </a:lnTo>
                      <a:lnTo>
                        <a:pt x="0" y="568"/>
                      </a:lnTo>
                      <a:lnTo>
                        <a:pt x="0" y="566"/>
                      </a:lnTo>
                      <a:lnTo>
                        <a:pt x="0" y="564"/>
                      </a:lnTo>
                      <a:lnTo>
                        <a:pt x="0" y="561"/>
                      </a:lnTo>
                      <a:lnTo>
                        <a:pt x="2" y="559"/>
                      </a:lnTo>
                      <a:lnTo>
                        <a:pt x="2" y="552"/>
                      </a:lnTo>
                      <a:lnTo>
                        <a:pt x="2" y="547"/>
                      </a:lnTo>
                      <a:lnTo>
                        <a:pt x="5" y="545"/>
                      </a:lnTo>
                      <a:lnTo>
                        <a:pt x="5" y="545"/>
                      </a:lnTo>
                      <a:lnTo>
                        <a:pt x="7" y="542"/>
                      </a:lnTo>
                      <a:lnTo>
                        <a:pt x="7" y="542"/>
                      </a:lnTo>
                      <a:lnTo>
                        <a:pt x="5" y="542"/>
                      </a:lnTo>
                      <a:lnTo>
                        <a:pt x="5" y="542"/>
                      </a:lnTo>
                      <a:lnTo>
                        <a:pt x="5" y="540"/>
                      </a:lnTo>
                      <a:lnTo>
                        <a:pt x="5" y="535"/>
                      </a:lnTo>
                      <a:lnTo>
                        <a:pt x="5" y="535"/>
                      </a:lnTo>
                      <a:lnTo>
                        <a:pt x="5" y="533"/>
                      </a:lnTo>
                      <a:lnTo>
                        <a:pt x="5" y="531"/>
                      </a:lnTo>
                      <a:lnTo>
                        <a:pt x="7" y="528"/>
                      </a:lnTo>
                      <a:lnTo>
                        <a:pt x="7" y="526"/>
                      </a:lnTo>
                      <a:lnTo>
                        <a:pt x="7" y="526"/>
                      </a:lnTo>
                      <a:lnTo>
                        <a:pt x="5" y="526"/>
                      </a:lnTo>
                      <a:lnTo>
                        <a:pt x="5" y="523"/>
                      </a:lnTo>
                      <a:lnTo>
                        <a:pt x="5" y="523"/>
                      </a:lnTo>
                      <a:lnTo>
                        <a:pt x="5" y="521"/>
                      </a:lnTo>
                      <a:lnTo>
                        <a:pt x="5" y="519"/>
                      </a:lnTo>
                      <a:lnTo>
                        <a:pt x="7" y="514"/>
                      </a:lnTo>
                      <a:lnTo>
                        <a:pt x="7" y="514"/>
                      </a:lnTo>
                      <a:lnTo>
                        <a:pt x="12" y="512"/>
                      </a:lnTo>
                      <a:lnTo>
                        <a:pt x="14" y="509"/>
                      </a:lnTo>
                      <a:lnTo>
                        <a:pt x="19" y="504"/>
                      </a:lnTo>
                      <a:lnTo>
                        <a:pt x="31" y="481"/>
                      </a:lnTo>
                      <a:lnTo>
                        <a:pt x="33" y="478"/>
                      </a:lnTo>
                      <a:lnTo>
                        <a:pt x="40" y="471"/>
                      </a:lnTo>
                      <a:lnTo>
                        <a:pt x="47" y="467"/>
                      </a:lnTo>
                      <a:lnTo>
                        <a:pt x="50" y="464"/>
                      </a:lnTo>
                      <a:lnTo>
                        <a:pt x="52" y="464"/>
                      </a:lnTo>
                      <a:lnTo>
                        <a:pt x="54" y="464"/>
                      </a:lnTo>
                      <a:lnTo>
                        <a:pt x="62" y="467"/>
                      </a:lnTo>
                      <a:lnTo>
                        <a:pt x="64" y="469"/>
                      </a:lnTo>
                      <a:lnTo>
                        <a:pt x="66" y="469"/>
                      </a:lnTo>
                      <a:lnTo>
                        <a:pt x="73" y="469"/>
                      </a:lnTo>
                      <a:lnTo>
                        <a:pt x="76" y="469"/>
                      </a:lnTo>
                      <a:lnTo>
                        <a:pt x="78" y="469"/>
                      </a:lnTo>
                      <a:lnTo>
                        <a:pt x="81" y="467"/>
                      </a:lnTo>
                      <a:lnTo>
                        <a:pt x="83" y="464"/>
                      </a:lnTo>
                      <a:lnTo>
                        <a:pt x="85" y="460"/>
                      </a:lnTo>
                      <a:lnTo>
                        <a:pt x="85" y="457"/>
                      </a:lnTo>
                      <a:lnTo>
                        <a:pt x="83" y="450"/>
                      </a:lnTo>
                      <a:lnTo>
                        <a:pt x="83" y="448"/>
                      </a:lnTo>
                      <a:lnTo>
                        <a:pt x="83" y="443"/>
                      </a:lnTo>
                      <a:lnTo>
                        <a:pt x="85" y="441"/>
                      </a:lnTo>
                      <a:lnTo>
                        <a:pt x="92" y="426"/>
                      </a:lnTo>
                      <a:lnTo>
                        <a:pt x="95" y="422"/>
                      </a:lnTo>
                      <a:lnTo>
                        <a:pt x="97" y="417"/>
                      </a:lnTo>
                      <a:lnTo>
                        <a:pt x="102" y="410"/>
                      </a:lnTo>
                      <a:lnTo>
                        <a:pt x="107" y="388"/>
                      </a:lnTo>
                      <a:lnTo>
                        <a:pt x="107" y="381"/>
                      </a:lnTo>
                      <a:lnTo>
                        <a:pt x="107" y="374"/>
                      </a:lnTo>
                      <a:lnTo>
                        <a:pt x="109" y="370"/>
                      </a:lnTo>
                      <a:lnTo>
                        <a:pt x="109" y="365"/>
                      </a:lnTo>
                      <a:lnTo>
                        <a:pt x="107" y="362"/>
                      </a:lnTo>
                      <a:lnTo>
                        <a:pt x="107" y="360"/>
                      </a:lnTo>
                      <a:lnTo>
                        <a:pt x="104" y="358"/>
                      </a:lnTo>
                      <a:lnTo>
                        <a:pt x="107" y="355"/>
                      </a:lnTo>
                      <a:lnTo>
                        <a:pt x="109" y="351"/>
                      </a:lnTo>
                      <a:lnTo>
                        <a:pt x="121" y="346"/>
                      </a:lnTo>
                      <a:lnTo>
                        <a:pt x="125" y="344"/>
                      </a:lnTo>
                      <a:lnTo>
                        <a:pt x="130" y="346"/>
                      </a:lnTo>
                      <a:lnTo>
                        <a:pt x="137" y="344"/>
                      </a:lnTo>
                      <a:lnTo>
                        <a:pt x="142" y="344"/>
                      </a:lnTo>
                      <a:lnTo>
                        <a:pt x="147" y="341"/>
                      </a:lnTo>
                      <a:lnTo>
                        <a:pt x="156" y="341"/>
                      </a:lnTo>
                      <a:lnTo>
                        <a:pt x="168" y="341"/>
                      </a:lnTo>
                      <a:lnTo>
                        <a:pt x="173" y="341"/>
                      </a:lnTo>
                      <a:lnTo>
                        <a:pt x="177" y="341"/>
                      </a:lnTo>
                      <a:lnTo>
                        <a:pt x="182" y="344"/>
                      </a:lnTo>
                      <a:lnTo>
                        <a:pt x="199" y="351"/>
                      </a:lnTo>
                      <a:lnTo>
                        <a:pt x="204" y="355"/>
                      </a:lnTo>
                      <a:lnTo>
                        <a:pt x="204" y="360"/>
                      </a:lnTo>
                      <a:lnTo>
                        <a:pt x="204" y="362"/>
                      </a:lnTo>
                      <a:lnTo>
                        <a:pt x="201" y="365"/>
                      </a:lnTo>
                      <a:lnTo>
                        <a:pt x="201" y="370"/>
                      </a:lnTo>
                      <a:lnTo>
                        <a:pt x="201" y="372"/>
                      </a:lnTo>
                      <a:lnTo>
                        <a:pt x="204" y="374"/>
                      </a:lnTo>
                      <a:lnTo>
                        <a:pt x="204" y="377"/>
                      </a:lnTo>
                      <a:lnTo>
                        <a:pt x="204" y="379"/>
                      </a:lnTo>
                      <a:lnTo>
                        <a:pt x="204" y="384"/>
                      </a:lnTo>
                      <a:lnTo>
                        <a:pt x="204" y="386"/>
                      </a:lnTo>
                      <a:lnTo>
                        <a:pt x="204" y="388"/>
                      </a:lnTo>
                      <a:lnTo>
                        <a:pt x="206" y="391"/>
                      </a:lnTo>
                      <a:lnTo>
                        <a:pt x="208" y="393"/>
                      </a:lnTo>
                      <a:lnTo>
                        <a:pt x="213" y="396"/>
                      </a:lnTo>
                      <a:lnTo>
                        <a:pt x="218" y="396"/>
                      </a:lnTo>
                      <a:lnTo>
                        <a:pt x="222" y="393"/>
                      </a:lnTo>
                      <a:lnTo>
                        <a:pt x="241" y="384"/>
                      </a:lnTo>
                      <a:lnTo>
                        <a:pt x="239" y="379"/>
                      </a:lnTo>
                      <a:lnTo>
                        <a:pt x="234" y="377"/>
                      </a:lnTo>
                      <a:lnTo>
                        <a:pt x="232" y="374"/>
                      </a:lnTo>
                      <a:lnTo>
                        <a:pt x="230" y="372"/>
                      </a:lnTo>
                      <a:lnTo>
                        <a:pt x="227" y="367"/>
                      </a:lnTo>
                      <a:lnTo>
                        <a:pt x="227" y="360"/>
                      </a:lnTo>
                      <a:lnTo>
                        <a:pt x="227" y="358"/>
                      </a:lnTo>
                      <a:lnTo>
                        <a:pt x="225" y="355"/>
                      </a:lnTo>
                      <a:lnTo>
                        <a:pt x="225" y="353"/>
                      </a:lnTo>
                      <a:lnTo>
                        <a:pt x="227" y="346"/>
                      </a:lnTo>
                      <a:lnTo>
                        <a:pt x="227" y="344"/>
                      </a:lnTo>
                      <a:lnTo>
                        <a:pt x="230" y="341"/>
                      </a:lnTo>
                      <a:lnTo>
                        <a:pt x="239" y="336"/>
                      </a:lnTo>
                      <a:lnTo>
                        <a:pt x="241" y="336"/>
                      </a:lnTo>
                      <a:lnTo>
                        <a:pt x="246" y="332"/>
                      </a:lnTo>
                      <a:lnTo>
                        <a:pt x="246" y="332"/>
                      </a:lnTo>
                      <a:lnTo>
                        <a:pt x="248" y="329"/>
                      </a:lnTo>
                      <a:lnTo>
                        <a:pt x="251" y="325"/>
                      </a:lnTo>
                      <a:lnTo>
                        <a:pt x="253" y="317"/>
                      </a:lnTo>
                      <a:lnTo>
                        <a:pt x="253" y="315"/>
                      </a:lnTo>
                      <a:lnTo>
                        <a:pt x="256" y="315"/>
                      </a:lnTo>
                      <a:lnTo>
                        <a:pt x="258" y="315"/>
                      </a:lnTo>
                      <a:lnTo>
                        <a:pt x="265" y="315"/>
                      </a:lnTo>
                      <a:lnTo>
                        <a:pt x="277" y="313"/>
                      </a:lnTo>
                      <a:lnTo>
                        <a:pt x="301" y="303"/>
                      </a:lnTo>
                      <a:lnTo>
                        <a:pt x="301" y="299"/>
                      </a:lnTo>
                      <a:lnTo>
                        <a:pt x="298" y="294"/>
                      </a:lnTo>
                      <a:lnTo>
                        <a:pt x="298" y="291"/>
                      </a:lnTo>
                      <a:lnTo>
                        <a:pt x="298" y="287"/>
                      </a:lnTo>
                      <a:lnTo>
                        <a:pt x="301" y="284"/>
                      </a:lnTo>
                      <a:lnTo>
                        <a:pt x="305" y="280"/>
                      </a:lnTo>
                      <a:lnTo>
                        <a:pt x="310" y="275"/>
                      </a:lnTo>
                      <a:lnTo>
                        <a:pt x="312" y="270"/>
                      </a:lnTo>
                      <a:lnTo>
                        <a:pt x="315" y="268"/>
                      </a:lnTo>
                      <a:lnTo>
                        <a:pt x="315" y="261"/>
                      </a:lnTo>
                      <a:lnTo>
                        <a:pt x="317" y="258"/>
                      </a:lnTo>
                      <a:lnTo>
                        <a:pt x="319" y="254"/>
                      </a:lnTo>
                      <a:lnTo>
                        <a:pt x="319" y="246"/>
                      </a:lnTo>
                      <a:lnTo>
                        <a:pt x="319" y="244"/>
                      </a:lnTo>
                      <a:lnTo>
                        <a:pt x="319" y="242"/>
                      </a:lnTo>
                      <a:lnTo>
                        <a:pt x="319" y="235"/>
                      </a:lnTo>
                      <a:lnTo>
                        <a:pt x="322" y="232"/>
                      </a:lnTo>
                      <a:lnTo>
                        <a:pt x="322" y="230"/>
                      </a:lnTo>
                      <a:lnTo>
                        <a:pt x="327" y="230"/>
                      </a:lnTo>
                      <a:lnTo>
                        <a:pt x="329" y="232"/>
                      </a:lnTo>
                      <a:lnTo>
                        <a:pt x="331" y="235"/>
                      </a:lnTo>
                      <a:lnTo>
                        <a:pt x="336" y="235"/>
                      </a:lnTo>
                      <a:lnTo>
                        <a:pt x="338" y="235"/>
                      </a:lnTo>
                      <a:lnTo>
                        <a:pt x="341" y="235"/>
                      </a:lnTo>
                      <a:lnTo>
                        <a:pt x="343" y="235"/>
                      </a:lnTo>
                      <a:lnTo>
                        <a:pt x="348" y="232"/>
                      </a:lnTo>
                      <a:lnTo>
                        <a:pt x="353" y="232"/>
                      </a:lnTo>
                      <a:lnTo>
                        <a:pt x="355" y="232"/>
                      </a:lnTo>
                      <a:lnTo>
                        <a:pt x="369" y="225"/>
                      </a:lnTo>
                      <a:lnTo>
                        <a:pt x="371" y="223"/>
                      </a:lnTo>
                      <a:lnTo>
                        <a:pt x="374" y="220"/>
                      </a:lnTo>
                      <a:lnTo>
                        <a:pt x="374" y="216"/>
                      </a:lnTo>
                      <a:lnTo>
                        <a:pt x="374" y="213"/>
                      </a:lnTo>
                      <a:lnTo>
                        <a:pt x="371" y="211"/>
                      </a:lnTo>
                      <a:lnTo>
                        <a:pt x="374" y="206"/>
                      </a:lnTo>
                      <a:lnTo>
                        <a:pt x="381" y="201"/>
                      </a:lnTo>
                      <a:lnTo>
                        <a:pt x="383" y="199"/>
                      </a:lnTo>
                      <a:lnTo>
                        <a:pt x="388" y="190"/>
                      </a:lnTo>
                      <a:lnTo>
                        <a:pt x="393" y="185"/>
                      </a:lnTo>
                      <a:lnTo>
                        <a:pt x="405" y="178"/>
                      </a:lnTo>
                      <a:lnTo>
                        <a:pt x="407" y="175"/>
                      </a:lnTo>
                      <a:lnTo>
                        <a:pt x="407" y="171"/>
                      </a:lnTo>
                      <a:lnTo>
                        <a:pt x="407" y="168"/>
                      </a:lnTo>
                      <a:lnTo>
                        <a:pt x="405" y="164"/>
                      </a:lnTo>
                      <a:lnTo>
                        <a:pt x="400" y="159"/>
                      </a:lnTo>
                      <a:lnTo>
                        <a:pt x="398" y="156"/>
                      </a:lnTo>
                      <a:lnTo>
                        <a:pt x="393" y="154"/>
                      </a:lnTo>
                      <a:lnTo>
                        <a:pt x="390" y="152"/>
                      </a:lnTo>
                      <a:lnTo>
                        <a:pt x="390" y="147"/>
                      </a:lnTo>
                      <a:lnTo>
                        <a:pt x="390" y="145"/>
                      </a:lnTo>
                      <a:lnTo>
                        <a:pt x="393" y="142"/>
                      </a:lnTo>
                      <a:lnTo>
                        <a:pt x="395" y="138"/>
                      </a:lnTo>
                      <a:lnTo>
                        <a:pt x="409" y="133"/>
                      </a:lnTo>
                      <a:lnTo>
                        <a:pt x="412" y="130"/>
                      </a:lnTo>
                      <a:lnTo>
                        <a:pt x="412" y="128"/>
                      </a:lnTo>
                      <a:lnTo>
                        <a:pt x="412" y="126"/>
                      </a:lnTo>
                      <a:lnTo>
                        <a:pt x="409" y="121"/>
                      </a:lnTo>
                      <a:lnTo>
                        <a:pt x="409" y="121"/>
                      </a:lnTo>
                      <a:lnTo>
                        <a:pt x="405" y="116"/>
                      </a:lnTo>
                      <a:lnTo>
                        <a:pt x="405" y="114"/>
                      </a:lnTo>
                      <a:lnTo>
                        <a:pt x="405" y="111"/>
                      </a:lnTo>
                      <a:lnTo>
                        <a:pt x="405" y="109"/>
                      </a:lnTo>
                      <a:lnTo>
                        <a:pt x="405" y="107"/>
                      </a:lnTo>
                      <a:lnTo>
                        <a:pt x="405" y="100"/>
                      </a:lnTo>
                      <a:lnTo>
                        <a:pt x="405" y="97"/>
                      </a:lnTo>
                      <a:lnTo>
                        <a:pt x="405" y="93"/>
                      </a:lnTo>
                      <a:lnTo>
                        <a:pt x="405" y="88"/>
                      </a:lnTo>
                      <a:lnTo>
                        <a:pt x="405" y="85"/>
                      </a:lnTo>
                      <a:lnTo>
                        <a:pt x="405" y="81"/>
                      </a:lnTo>
                      <a:lnTo>
                        <a:pt x="405" y="76"/>
                      </a:lnTo>
                      <a:lnTo>
                        <a:pt x="402" y="74"/>
                      </a:lnTo>
                      <a:lnTo>
                        <a:pt x="400" y="74"/>
                      </a:lnTo>
                      <a:lnTo>
                        <a:pt x="395" y="76"/>
                      </a:lnTo>
                      <a:lnTo>
                        <a:pt x="393" y="76"/>
                      </a:lnTo>
                      <a:lnTo>
                        <a:pt x="388" y="74"/>
                      </a:lnTo>
                      <a:lnTo>
                        <a:pt x="386" y="74"/>
                      </a:lnTo>
                      <a:lnTo>
                        <a:pt x="383" y="74"/>
                      </a:lnTo>
                      <a:lnTo>
                        <a:pt x="381" y="71"/>
                      </a:lnTo>
                      <a:lnTo>
                        <a:pt x="379" y="69"/>
                      </a:lnTo>
                      <a:lnTo>
                        <a:pt x="379" y="66"/>
                      </a:lnTo>
                      <a:lnTo>
                        <a:pt x="379" y="62"/>
                      </a:lnTo>
                      <a:lnTo>
                        <a:pt x="379" y="57"/>
                      </a:lnTo>
                      <a:lnTo>
                        <a:pt x="379" y="55"/>
                      </a:lnTo>
                      <a:lnTo>
                        <a:pt x="379" y="52"/>
                      </a:lnTo>
                      <a:lnTo>
                        <a:pt x="381" y="50"/>
                      </a:lnTo>
                      <a:lnTo>
                        <a:pt x="383" y="48"/>
                      </a:lnTo>
                      <a:lnTo>
                        <a:pt x="388" y="45"/>
                      </a:lnTo>
                      <a:lnTo>
                        <a:pt x="393" y="48"/>
                      </a:lnTo>
                      <a:lnTo>
                        <a:pt x="400" y="50"/>
                      </a:lnTo>
                      <a:lnTo>
                        <a:pt x="402" y="50"/>
                      </a:lnTo>
                      <a:lnTo>
                        <a:pt x="405" y="50"/>
                      </a:lnTo>
                      <a:lnTo>
                        <a:pt x="407" y="48"/>
                      </a:lnTo>
                      <a:lnTo>
                        <a:pt x="424" y="38"/>
                      </a:lnTo>
                      <a:lnTo>
                        <a:pt x="426" y="36"/>
                      </a:lnTo>
                      <a:lnTo>
                        <a:pt x="426" y="31"/>
                      </a:lnTo>
                      <a:lnTo>
                        <a:pt x="426" y="29"/>
                      </a:lnTo>
                      <a:lnTo>
                        <a:pt x="426" y="22"/>
                      </a:lnTo>
                      <a:lnTo>
                        <a:pt x="428" y="17"/>
                      </a:lnTo>
                      <a:lnTo>
                        <a:pt x="428" y="12"/>
                      </a:lnTo>
                      <a:lnTo>
                        <a:pt x="431" y="10"/>
                      </a:lnTo>
                      <a:lnTo>
                        <a:pt x="438" y="3"/>
                      </a:lnTo>
                      <a:lnTo>
                        <a:pt x="440" y="0"/>
                      </a:lnTo>
                      <a:lnTo>
                        <a:pt x="447" y="0"/>
                      </a:lnTo>
                      <a:lnTo>
                        <a:pt x="452" y="3"/>
                      </a:lnTo>
                      <a:lnTo>
                        <a:pt x="454" y="5"/>
                      </a:lnTo>
                      <a:lnTo>
                        <a:pt x="457" y="7"/>
                      </a:lnTo>
                      <a:lnTo>
                        <a:pt x="461" y="12"/>
                      </a:lnTo>
                      <a:lnTo>
                        <a:pt x="476" y="22"/>
                      </a:lnTo>
                      <a:lnTo>
                        <a:pt x="485" y="24"/>
                      </a:lnTo>
                      <a:lnTo>
                        <a:pt x="502" y="22"/>
                      </a:lnTo>
                      <a:lnTo>
                        <a:pt x="506" y="24"/>
                      </a:lnTo>
                      <a:lnTo>
                        <a:pt x="509" y="26"/>
                      </a:lnTo>
                      <a:lnTo>
                        <a:pt x="509" y="31"/>
                      </a:lnTo>
                      <a:lnTo>
                        <a:pt x="509" y="33"/>
                      </a:lnTo>
                      <a:lnTo>
                        <a:pt x="509" y="36"/>
                      </a:lnTo>
                      <a:lnTo>
                        <a:pt x="511" y="36"/>
                      </a:lnTo>
                      <a:lnTo>
                        <a:pt x="516" y="36"/>
                      </a:lnTo>
                      <a:lnTo>
                        <a:pt x="518" y="33"/>
                      </a:lnTo>
                      <a:lnTo>
                        <a:pt x="521" y="31"/>
                      </a:lnTo>
                      <a:lnTo>
                        <a:pt x="523" y="31"/>
                      </a:lnTo>
                      <a:lnTo>
                        <a:pt x="528" y="29"/>
                      </a:lnTo>
                      <a:lnTo>
                        <a:pt x="530" y="26"/>
                      </a:lnTo>
                      <a:lnTo>
                        <a:pt x="535" y="26"/>
                      </a:lnTo>
                      <a:lnTo>
                        <a:pt x="547" y="26"/>
                      </a:lnTo>
                      <a:lnTo>
                        <a:pt x="556" y="22"/>
                      </a:lnTo>
                      <a:lnTo>
                        <a:pt x="565" y="24"/>
                      </a:lnTo>
                      <a:lnTo>
                        <a:pt x="570" y="22"/>
                      </a:lnTo>
                      <a:lnTo>
                        <a:pt x="573" y="24"/>
                      </a:lnTo>
                      <a:lnTo>
                        <a:pt x="573" y="26"/>
                      </a:lnTo>
                      <a:lnTo>
                        <a:pt x="575" y="31"/>
                      </a:lnTo>
                      <a:lnTo>
                        <a:pt x="580" y="33"/>
                      </a:lnTo>
                      <a:lnTo>
                        <a:pt x="587" y="36"/>
                      </a:lnTo>
                      <a:lnTo>
                        <a:pt x="592" y="38"/>
                      </a:lnTo>
                      <a:lnTo>
                        <a:pt x="594" y="43"/>
                      </a:lnTo>
                      <a:lnTo>
                        <a:pt x="594" y="45"/>
                      </a:lnTo>
                      <a:lnTo>
                        <a:pt x="592" y="48"/>
                      </a:lnTo>
                      <a:lnTo>
                        <a:pt x="589" y="50"/>
                      </a:lnTo>
                      <a:lnTo>
                        <a:pt x="589" y="55"/>
                      </a:lnTo>
                      <a:lnTo>
                        <a:pt x="592" y="62"/>
                      </a:lnTo>
                      <a:lnTo>
                        <a:pt x="596" y="64"/>
                      </a:lnTo>
                      <a:lnTo>
                        <a:pt x="603" y="69"/>
                      </a:lnTo>
                      <a:lnTo>
                        <a:pt x="627" y="76"/>
                      </a:lnTo>
                      <a:lnTo>
                        <a:pt x="636" y="81"/>
                      </a:lnTo>
                      <a:lnTo>
                        <a:pt x="639" y="83"/>
                      </a:lnTo>
                      <a:lnTo>
                        <a:pt x="641" y="88"/>
                      </a:lnTo>
                      <a:lnTo>
                        <a:pt x="641" y="90"/>
                      </a:lnTo>
                      <a:lnTo>
                        <a:pt x="644" y="93"/>
                      </a:lnTo>
                      <a:lnTo>
                        <a:pt x="646" y="97"/>
                      </a:lnTo>
                      <a:lnTo>
                        <a:pt x="648" y="100"/>
                      </a:lnTo>
                      <a:lnTo>
                        <a:pt x="670" y="10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1" name="Freeform 83">
                  <a:extLst>
                    <a:ext uri="{FF2B5EF4-FFF2-40B4-BE49-F238E27FC236}">
                      <a16:creationId xmlns:a16="http://schemas.microsoft.com/office/drawing/2014/main" id="{C3F797A4-F4BB-4929-84D3-2771EB5289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2900" y="1238250"/>
                  <a:ext cx="20241" cy="22622"/>
                </a:xfrm>
                <a:custGeom>
                  <a:avLst/>
                  <a:gdLst>
                    <a:gd name="T0" fmla="*/ 5 w 17"/>
                    <a:gd name="T1" fmla="*/ 17 h 19"/>
                    <a:gd name="T2" fmla="*/ 5 w 17"/>
                    <a:gd name="T3" fmla="*/ 17 h 19"/>
                    <a:gd name="T4" fmla="*/ 12 w 17"/>
                    <a:gd name="T5" fmla="*/ 19 h 19"/>
                    <a:gd name="T6" fmla="*/ 12 w 17"/>
                    <a:gd name="T7" fmla="*/ 19 h 19"/>
                    <a:gd name="T8" fmla="*/ 15 w 17"/>
                    <a:gd name="T9" fmla="*/ 17 h 19"/>
                    <a:gd name="T10" fmla="*/ 17 w 17"/>
                    <a:gd name="T11" fmla="*/ 17 h 19"/>
                    <a:gd name="T12" fmla="*/ 12 w 17"/>
                    <a:gd name="T13" fmla="*/ 12 h 19"/>
                    <a:gd name="T14" fmla="*/ 10 w 17"/>
                    <a:gd name="T15" fmla="*/ 5 h 19"/>
                    <a:gd name="T16" fmla="*/ 5 w 17"/>
                    <a:gd name="T17" fmla="*/ 0 h 19"/>
                    <a:gd name="T18" fmla="*/ 3 w 17"/>
                    <a:gd name="T19" fmla="*/ 0 h 19"/>
                    <a:gd name="T20" fmla="*/ 0 w 17"/>
                    <a:gd name="T21" fmla="*/ 10 h 19"/>
                    <a:gd name="T22" fmla="*/ 0 w 17"/>
                    <a:gd name="T23" fmla="*/ 14 h 19"/>
                    <a:gd name="T24" fmla="*/ 5 w 17"/>
                    <a:gd name="T25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" h="19">
                      <a:moveTo>
                        <a:pt x="5" y="17"/>
                      </a:moveTo>
                      <a:lnTo>
                        <a:pt x="5" y="17"/>
                      </a:lnTo>
                      <a:lnTo>
                        <a:pt x="12" y="19"/>
                      </a:lnTo>
                      <a:lnTo>
                        <a:pt x="12" y="19"/>
                      </a:lnTo>
                      <a:lnTo>
                        <a:pt x="15" y="17"/>
                      </a:lnTo>
                      <a:lnTo>
                        <a:pt x="17" y="17"/>
                      </a:lnTo>
                      <a:lnTo>
                        <a:pt x="12" y="12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5" y="17"/>
                      </a:lnTo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2" name="Freeform 84">
                  <a:extLst>
                    <a:ext uri="{FF2B5EF4-FFF2-40B4-BE49-F238E27FC236}">
                      <a16:creationId xmlns:a16="http://schemas.microsoft.com/office/drawing/2014/main" id="{243221CC-0544-4F4B-99DC-C1F49DE009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2056" y="4383881"/>
                  <a:ext cx="11906" cy="17859"/>
                </a:xfrm>
                <a:custGeom>
                  <a:avLst/>
                  <a:gdLst>
                    <a:gd name="T0" fmla="*/ 8 w 10"/>
                    <a:gd name="T1" fmla="*/ 3 h 15"/>
                    <a:gd name="T2" fmla="*/ 8 w 10"/>
                    <a:gd name="T3" fmla="*/ 3 h 15"/>
                    <a:gd name="T4" fmla="*/ 8 w 10"/>
                    <a:gd name="T5" fmla="*/ 5 h 15"/>
                    <a:gd name="T6" fmla="*/ 10 w 10"/>
                    <a:gd name="T7" fmla="*/ 5 h 15"/>
                    <a:gd name="T8" fmla="*/ 8 w 10"/>
                    <a:gd name="T9" fmla="*/ 15 h 15"/>
                    <a:gd name="T10" fmla="*/ 3 w 10"/>
                    <a:gd name="T11" fmla="*/ 10 h 15"/>
                    <a:gd name="T12" fmla="*/ 0 w 10"/>
                    <a:gd name="T13" fmla="*/ 0 h 15"/>
                    <a:gd name="T14" fmla="*/ 8 w 10"/>
                    <a:gd name="T15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15">
                      <a:moveTo>
                        <a:pt x="8" y="3"/>
                      </a:moveTo>
                      <a:lnTo>
                        <a:pt x="8" y="3"/>
                      </a:lnTo>
                      <a:lnTo>
                        <a:pt x="8" y="5"/>
                      </a:lnTo>
                      <a:lnTo>
                        <a:pt x="10" y="5"/>
                      </a:lnTo>
                      <a:lnTo>
                        <a:pt x="8" y="15"/>
                      </a:lnTo>
                      <a:lnTo>
                        <a:pt x="3" y="10"/>
                      </a:lnTo>
                      <a:lnTo>
                        <a:pt x="0" y="0"/>
                      </a:lnTo>
                      <a:lnTo>
                        <a:pt x="8" y="3"/>
                      </a:lnTo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sp>
            <p:nvSpPr>
              <p:cNvPr id="13" name="Freeform 86">
                <a:extLst>
                  <a:ext uri="{FF2B5EF4-FFF2-40B4-BE49-F238E27FC236}">
                    <a16:creationId xmlns:a16="http://schemas.microsoft.com/office/drawing/2014/main" id="{D3CD989A-4D5B-4B2B-B75C-7FC6D471B0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187" y="440531"/>
                <a:ext cx="5143500" cy="4093369"/>
              </a:xfrm>
              <a:custGeom>
                <a:avLst/>
                <a:gdLst>
                  <a:gd name="T0" fmla="*/ 3404 w 4320"/>
                  <a:gd name="T1" fmla="*/ 2302 h 3438"/>
                  <a:gd name="T2" fmla="*/ 3400 w 4320"/>
                  <a:gd name="T3" fmla="*/ 2183 h 3438"/>
                  <a:gd name="T4" fmla="*/ 3338 w 4320"/>
                  <a:gd name="T5" fmla="*/ 2129 h 3438"/>
                  <a:gd name="T6" fmla="*/ 3932 w 4320"/>
                  <a:gd name="T7" fmla="*/ 1781 h 3438"/>
                  <a:gd name="T8" fmla="*/ 3913 w 4320"/>
                  <a:gd name="T9" fmla="*/ 2022 h 3438"/>
                  <a:gd name="T10" fmla="*/ 3712 w 4320"/>
                  <a:gd name="T11" fmla="*/ 1927 h 3438"/>
                  <a:gd name="T12" fmla="*/ 3814 w 4320"/>
                  <a:gd name="T13" fmla="*/ 1778 h 3438"/>
                  <a:gd name="T14" fmla="*/ 4308 w 4320"/>
                  <a:gd name="T15" fmla="*/ 1726 h 3438"/>
                  <a:gd name="T16" fmla="*/ 3520 w 4320"/>
                  <a:gd name="T17" fmla="*/ 689 h 3438"/>
                  <a:gd name="T18" fmla="*/ 653 w 4320"/>
                  <a:gd name="T19" fmla="*/ 104 h 3438"/>
                  <a:gd name="T20" fmla="*/ 899 w 4320"/>
                  <a:gd name="T21" fmla="*/ 130 h 3438"/>
                  <a:gd name="T22" fmla="*/ 1135 w 4320"/>
                  <a:gd name="T23" fmla="*/ 140 h 3438"/>
                  <a:gd name="T24" fmla="*/ 1538 w 4320"/>
                  <a:gd name="T25" fmla="*/ 249 h 3438"/>
                  <a:gd name="T26" fmla="*/ 1708 w 4320"/>
                  <a:gd name="T27" fmla="*/ 239 h 3438"/>
                  <a:gd name="T28" fmla="*/ 1831 w 4320"/>
                  <a:gd name="T29" fmla="*/ 237 h 3438"/>
                  <a:gd name="T30" fmla="*/ 1980 w 4320"/>
                  <a:gd name="T31" fmla="*/ 251 h 3438"/>
                  <a:gd name="T32" fmla="*/ 2226 w 4320"/>
                  <a:gd name="T33" fmla="*/ 313 h 3438"/>
                  <a:gd name="T34" fmla="*/ 2382 w 4320"/>
                  <a:gd name="T35" fmla="*/ 336 h 3438"/>
                  <a:gd name="T36" fmla="*/ 2515 w 4320"/>
                  <a:gd name="T37" fmla="*/ 438 h 3438"/>
                  <a:gd name="T38" fmla="*/ 2728 w 4320"/>
                  <a:gd name="T39" fmla="*/ 540 h 3438"/>
                  <a:gd name="T40" fmla="*/ 3000 w 4320"/>
                  <a:gd name="T41" fmla="*/ 580 h 3438"/>
                  <a:gd name="T42" fmla="*/ 3191 w 4320"/>
                  <a:gd name="T43" fmla="*/ 542 h 3438"/>
                  <a:gd name="T44" fmla="*/ 3373 w 4320"/>
                  <a:gd name="T45" fmla="*/ 696 h 3438"/>
                  <a:gd name="T46" fmla="*/ 3563 w 4320"/>
                  <a:gd name="T47" fmla="*/ 701 h 3438"/>
                  <a:gd name="T48" fmla="*/ 3828 w 4320"/>
                  <a:gd name="T49" fmla="*/ 670 h 3438"/>
                  <a:gd name="T50" fmla="*/ 3911 w 4320"/>
                  <a:gd name="T51" fmla="*/ 812 h 3438"/>
                  <a:gd name="T52" fmla="*/ 3598 w 4320"/>
                  <a:gd name="T53" fmla="*/ 1151 h 3438"/>
                  <a:gd name="T54" fmla="*/ 3177 w 4320"/>
                  <a:gd name="T55" fmla="*/ 1421 h 3438"/>
                  <a:gd name="T56" fmla="*/ 2915 w 4320"/>
                  <a:gd name="T57" fmla="*/ 1721 h 3438"/>
                  <a:gd name="T58" fmla="*/ 2957 w 4320"/>
                  <a:gd name="T59" fmla="*/ 2247 h 3438"/>
                  <a:gd name="T60" fmla="*/ 2813 w 4320"/>
                  <a:gd name="T61" fmla="*/ 2375 h 3438"/>
                  <a:gd name="T62" fmla="*/ 2607 w 4320"/>
                  <a:gd name="T63" fmla="*/ 2690 h 3438"/>
                  <a:gd name="T64" fmla="*/ 2479 w 4320"/>
                  <a:gd name="T65" fmla="*/ 2766 h 3438"/>
                  <a:gd name="T66" fmla="*/ 2245 w 4320"/>
                  <a:gd name="T67" fmla="*/ 3019 h 3438"/>
                  <a:gd name="T68" fmla="*/ 1992 w 4320"/>
                  <a:gd name="T69" fmla="*/ 3106 h 3438"/>
                  <a:gd name="T70" fmla="*/ 1377 w 4320"/>
                  <a:gd name="T71" fmla="*/ 3092 h 3438"/>
                  <a:gd name="T72" fmla="*/ 1038 w 4320"/>
                  <a:gd name="T73" fmla="*/ 3312 h 3438"/>
                  <a:gd name="T74" fmla="*/ 774 w 4320"/>
                  <a:gd name="T75" fmla="*/ 3208 h 3438"/>
                  <a:gd name="T76" fmla="*/ 733 w 4320"/>
                  <a:gd name="T77" fmla="*/ 3005 h 3438"/>
                  <a:gd name="T78" fmla="*/ 537 w 4320"/>
                  <a:gd name="T79" fmla="*/ 2839 h 3438"/>
                  <a:gd name="T80" fmla="*/ 371 w 4320"/>
                  <a:gd name="T81" fmla="*/ 2628 h 3438"/>
                  <a:gd name="T82" fmla="*/ 542 w 4320"/>
                  <a:gd name="T83" fmla="*/ 2401 h 3438"/>
                  <a:gd name="T84" fmla="*/ 520 w 4320"/>
                  <a:gd name="T85" fmla="*/ 2136 h 3438"/>
                  <a:gd name="T86" fmla="*/ 483 w 4320"/>
                  <a:gd name="T87" fmla="*/ 1913 h 3438"/>
                  <a:gd name="T88" fmla="*/ 606 w 4320"/>
                  <a:gd name="T89" fmla="*/ 1717 h 3438"/>
                  <a:gd name="T90" fmla="*/ 660 w 4320"/>
                  <a:gd name="T91" fmla="*/ 1518 h 3438"/>
                  <a:gd name="T92" fmla="*/ 665 w 4320"/>
                  <a:gd name="T93" fmla="*/ 1220 h 3438"/>
                  <a:gd name="T94" fmla="*/ 887 w 4320"/>
                  <a:gd name="T95" fmla="*/ 1025 h 3438"/>
                  <a:gd name="T96" fmla="*/ 731 w 4320"/>
                  <a:gd name="T97" fmla="*/ 800 h 3438"/>
                  <a:gd name="T98" fmla="*/ 492 w 4320"/>
                  <a:gd name="T99" fmla="*/ 845 h 3438"/>
                  <a:gd name="T100" fmla="*/ 315 w 4320"/>
                  <a:gd name="T101" fmla="*/ 760 h 3438"/>
                  <a:gd name="T102" fmla="*/ 104 w 4320"/>
                  <a:gd name="T103" fmla="*/ 765 h 3438"/>
                  <a:gd name="T104" fmla="*/ 132 w 4320"/>
                  <a:gd name="T105" fmla="*/ 621 h 3438"/>
                  <a:gd name="T106" fmla="*/ 102 w 4320"/>
                  <a:gd name="T107" fmla="*/ 533 h 3438"/>
                  <a:gd name="T108" fmla="*/ 118 w 4320"/>
                  <a:gd name="T109" fmla="*/ 469 h 3438"/>
                  <a:gd name="T110" fmla="*/ 99 w 4320"/>
                  <a:gd name="T111" fmla="*/ 389 h 3438"/>
                  <a:gd name="T112" fmla="*/ 16 w 4320"/>
                  <a:gd name="T113" fmla="*/ 320 h 3438"/>
                  <a:gd name="T114" fmla="*/ 52 w 4320"/>
                  <a:gd name="T115" fmla="*/ 230 h 3438"/>
                  <a:gd name="T116" fmla="*/ 222 w 4320"/>
                  <a:gd name="T117" fmla="*/ 175 h 3438"/>
                  <a:gd name="T118" fmla="*/ 333 w 4320"/>
                  <a:gd name="T119" fmla="*/ 130 h 3438"/>
                  <a:gd name="T120" fmla="*/ 409 w 4320"/>
                  <a:gd name="T121" fmla="*/ 52 h 3438"/>
                  <a:gd name="T122" fmla="*/ 487 w 4320"/>
                  <a:gd name="T123" fmla="*/ 36 h 3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20" h="3438">
                    <a:moveTo>
                      <a:pt x="1053" y="3414"/>
                    </a:moveTo>
                    <a:lnTo>
                      <a:pt x="1053" y="3414"/>
                    </a:lnTo>
                    <a:lnTo>
                      <a:pt x="1060" y="3417"/>
                    </a:lnTo>
                    <a:lnTo>
                      <a:pt x="1069" y="3412"/>
                    </a:lnTo>
                    <a:lnTo>
                      <a:pt x="1065" y="3421"/>
                    </a:lnTo>
                    <a:lnTo>
                      <a:pt x="1050" y="3431"/>
                    </a:lnTo>
                    <a:lnTo>
                      <a:pt x="1048" y="3438"/>
                    </a:lnTo>
                    <a:lnTo>
                      <a:pt x="1041" y="3431"/>
                    </a:lnTo>
                    <a:lnTo>
                      <a:pt x="1036" y="3424"/>
                    </a:lnTo>
                    <a:lnTo>
                      <a:pt x="1031" y="3414"/>
                    </a:lnTo>
                    <a:lnTo>
                      <a:pt x="1029" y="3405"/>
                    </a:lnTo>
                    <a:lnTo>
                      <a:pt x="1034" y="3405"/>
                    </a:lnTo>
                    <a:lnTo>
                      <a:pt x="1041" y="3405"/>
                    </a:lnTo>
                    <a:lnTo>
                      <a:pt x="1048" y="3410"/>
                    </a:lnTo>
                    <a:lnTo>
                      <a:pt x="1053" y="3414"/>
                    </a:lnTo>
                    <a:moveTo>
                      <a:pt x="2645" y="2713"/>
                    </a:moveTo>
                    <a:lnTo>
                      <a:pt x="2645" y="2713"/>
                    </a:lnTo>
                    <a:lnTo>
                      <a:pt x="2650" y="2730"/>
                    </a:lnTo>
                    <a:lnTo>
                      <a:pt x="2642" y="2721"/>
                    </a:lnTo>
                    <a:lnTo>
                      <a:pt x="2640" y="2709"/>
                    </a:lnTo>
                    <a:lnTo>
                      <a:pt x="2640" y="2695"/>
                    </a:lnTo>
                    <a:lnTo>
                      <a:pt x="2640" y="2683"/>
                    </a:lnTo>
                    <a:lnTo>
                      <a:pt x="2642" y="2683"/>
                    </a:lnTo>
                    <a:lnTo>
                      <a:pt x="2642" y="2683"/>
                    </a:lnTo>
                    <a:lnTo>
                      <a:pt x="2642" y="2685"/>
                    </a:lnTo>
                    <a:lnTo>
                      <a:pt x="2642" y="2685"/>
                    </a:lnTo>
                    <a:lnTo>
                      <a:pt x="2642" y="2687"/>
                    </a:lnTo>
                    <a:lnTo>
                      <a:pt x="2645" y="2692"/>
                    </a:lnTo>
                    <a:lnTo>
                      <a:pt x="2647" y="2695"/>
                    </a:lnTo>
                    <a:lnTo>
                      <a:pt x="2645" y="2704"/>
                    </a:lnTo>
                    <a:lnTo>
                      <a:pt x="2645" y="2713"/>
                    </a:lnTo>
                    <a:moveTo>
                      <a:pt x="3376" y="2259"/>
                    </a:moveTo>
                    <a:lnTo>
                      <a:pt x="3376" y="2259"/>
                    </a:lnTo>
                    <a:lnTo>
                      <a:pt x="3392" y="2283"/>
                    </a:lnTo>
                    <a:lnTo>
                      <a:pt x="3400" y="2290"/>
                    </a:lnTo>
                    <a:lnTo>
                      <a:pt x="3416" y="2287"/>
                    </a:lnTo>
                    <a:lnTo>
                      <a:pt x="3426" y="2290"/>
                    </a:lnTo>
                    <a:lnTo>
                      <a:pt x="3426" y="2299"/>
                    </a:lnTo>
                    <a:lnTo>
                      <a:pt x="3416" y="2304"/>
                    </a:lnTo>
                    <a:lnTo>
                      <a:pt x="3404" y="2302"/>
                    </a:lnTo>
                    <a:lnTo>
                      <a:pt x="3385" y="2292"/>
                    </a:lnTo>
                    <a:lnTo>
                      <a:pt x="3381" y="2292"/>
                    </a:lnTo>
                    <a:lnTo>
                      <a:pt x="3376" y="2294"/>
                    </a:lnTo>
                    <a:lnTo>
                      <a:pt x="3373" y="2297"/>
                    </a:lnTo>
                    <a:lnTo>
                      <a:pt x="3364" y="2302"/>
                    </a:lnTo>
                    <a:lnTo>
                      <a:pt x="3362" y="2302"/>
                    </a:lnTo>
                    <a:lnTo>
                      <a:pt x="3359" y="2299"/>
                    </a:lnTo>
                    <a:lnTo>
                      <a:pt x="3359" y="2292"/>
                    </a:lnTo>
                    <a:lnTo>
                      <a:pt x="3359" y="2290"/>
                    </a:lnTo>
                    <a:lnTo>
                      <a:pt x="3359" y="2290"/>
                    </a:lnTo>
                    <a:lnTo>
                      <a:pt x="3359" y="2287"/>
                    </a:lnTo>
                    <a:lnTo>
                      <a:pt x="3362" y="2283"/>
                    </a:lnTo>
                    <a:lnTo>
                      <a:pt x="3362" y="2280"/>
                    </a:lnTo>
                    <a:lnTo>
                      <a:pt x="3359" y="2278"/>
                    </a:lnTo>
                    <a:lnTo>
                      <a:pt x="3357" y="2275"/>
                    </a:lnTo>
                    <a:lnTo>
                      <a:pt x="3359" y="2273"/>
                    </a:lnTo>
                    <a:lnTo>
                      <a:pt x="3364" y="2271"/>
                    </a:lnTo>
                    <a:lnTo>
                      <a:pt x="3364" y="2273"/>
                    </a:lnTo>
                    <a:lnTo>
                      <a:pt x="3369" y="2268"/>
                    </a:lnTo>
                    <a:lnTo>
                      <a:pt x="3373" y="2264"/>
                    </a:lnTo>
                    <a:lnTo>
                      <a:pt x="3373" y="2257"/>
                    </a:lnTo>
                    <a:lnTo>
                      <a:pt x="3376" y="2257"/>
                    </a:lnTo>
                    <a:lnTo>
                      <a:pt x="3376" y="2259"/>
                    </a:lnTo>
                    <a:lnTo>
                      <a:pt x="3376" y="2259"/>
                    </a:lnTo>
                    <a:lnTo>
                      <a:pt x="3376" y="2259"/>
                    </a:lnTo>
                    <a:moveTo>
                      <a:pt x="3421" y="2107"/>
                    </a:moveTo>
                    <a:lnTo>
                      <a:pt x="3421" y="2107"/>
                    </a:lnTo>
                    <a:lnTo>
                      <a:pt x="3423" y="2110"/>
                    </a:lnTo>
                    <a:lnTo>
                      <a:pt x="3426" y="2110"/>
                    </a:lnTo>
                    <a:lnTo>
                      <a:pt x="3430" y="2114"/>
                    </a:lnTo>
                    <a:lnTo>
                      <a:pt x="3428" y="2117"/>
                    </a:lnTo>
                    <a:lnTo>
                      <a:pt x="3430" y="2126"/>
                    </a:lnTo>
                    <a:lnTo>
                      <a:pt x="3435" y="2141"/>
                    </a:lnTo>
                    <a:lnTo>
                      <a:pt x="3430" y="2141"/>
                    </a:lnTo>
                    <a:lnTo>
                      <a:pt x="3426" y="2143"/>
                    </a:lnTo>
                    <a:lnTo>
                      <a:pt x="3423" y="2150"/>
                    </a:lnTo>
                    <a:lnTo>
                      <a:pt x="3423" y="2155"/>
                    </a:lnTo>
                    <a:lnTo>
                      <a:pt x="3421" y="2159"/>
                    </a:lnTo>
                    <a:lnTo>
                      <a:pt x="3409" y="2167"/>
                    </a:lnTo>
                    <a:lnTo>
                      <a:pt x="3400" y="2183"/>
                    </a:lnTo>
                    <a:lnTo>
                      <a:pt x="3395" y="2185"/>
                    </a:lnTo>
                    <a:lnTo>
                      <a:pt x="3385" y="2190"/>
                    </a:lnTo>
                    <a:lnTo>
                      <a:pt x="3383" y="2195"/>
                    </a:lnTo>
                    <a:lnTo>
                      <a:pt x="3381" y="2195"/>
                    </a:lnTo>
                    <a:lnTo>
                      <a:pt x="3378" y="2193"/>
                    </a:lnTo>
                    <a:lnTo>
                      <a:pt x="3378" y="2190"/>
                    </a:lnTo>
                    <a:lnTo>
                      <a:pt x="3371" y="2197"/>
                    </a:lnTo>
                    <a:lnTo>
                      <a:pt x="3366" y="2204"/>
                    </a:lnTo>
                    <a:lnTo>
                      <a:pt x="3364" y="2214"/>
                    </a:lnTo>
                    <a:lnTo>
                      <a:pt x="3362" y="2226"/>
                    </a:lnTo>
                    <a:lnTo>
                      <a:pt x="3357" y="2223"/>
                    </a:lnTo>
                    <a:lnTo>
                      <a:pt x="3350" y="2216"/>
                    </a:lnTo>
                    <a:lnTo>
                      <a:pt x="3345" y="2212"/>
                    </a:lnTo>
                    <a:lnTo>
                      <a:pt x="3338" y="2214"/>
                    </a:lnTo>
                    <a:lnTo>
                      <a:pt x="3336" y="2214"/>
                    </a:lnTo>
                    <a:lnTo>
                      <a:pt x="3336" y="2214"/>
                    </a:lnTo>
                    <a:lnTo>
                      <a:pt x="3336" y="2214"/>
                    </a:lnTo>
                    <a:lnTo>
                      <a:pt x="3331" y="2214"/>
                    </a:lnTo>
                    <a:lnTo>
                      <a:pt x="3329" y="2209"/>
                    </a:lnTo>
                    <a:lnTo>
                      <a:pt x="3324" y="2207"/>
                    </a:lnTo>
                    <a:lnTo>
                      <a:pt x="3319" y="2209"/>
                    </a:lnTo>
                    <a:lnTo>
                      <a:pt x="3317" y="2214"/>
                    </a:lnTo>
                    <a:lnTo>
                      <a:pt x="3305" y="2207"/>
                    </a:lnTo>
                    <a:lnTo>
                      <a:pt x="3303" y="2204"/>
                    </a:lnTo>
                    <a:lnTo>
                      <a:pt x="3300" y="2195"/>
                    </a:lnTo>
                    <a:lnTo>
                      <a:pt x="3305" y="2185"/>
                    </a:lnTo>
                    <a:lnTo>
                      <a:pt x="3305" y="2178"/>
                    </a:lnTo>
                    <a:lnTo>
                      <a:pt x="3303" y="2174"/>
                    </a:lnTo>
                    <a:lnTo>
                      <a:pt x="3305" y="2171"/>
                    </a:lnTo>
                    <a:lnTo>
                      <a:pt x="3307" y="2169"/>
                    </a:lnTo>
                    <a:lnTo>
                      <a:pt x="3312" y="2169"/>
                    </a:lnTo>
                    <a:lnTo>
                      <a:pt x="3317" y="2171"/>
                    </a:lnTo>
                    <a:lnTo>
                      <a:pt x="3319" y="2169"/>
                    </a:lnTo>
                    <a:lnTo>
                      <a:pt x="3321" y="2169"/>
                    </a:lnTo>
                    <a:lnTo>
                      <a:pt x="3329" y="2167"/>
                    </a:lnTo>
                    <a:lnTo>
                      <a:pt x="3326" y="2150"/>
                    </a:lnTo>
                    <a:lnTo>
                      <a:pt x="3326" y="2141"/>
                    </a:lnTo>
                    <a:lnTo>
                      <a:pt x="3331" y="2136"/>
                    </a:lnTo>
                    <a:lnTo>
                      <a:pt x="3333" y="2133"/>
                    </a:lnTo>
                    <a:lnTo>
                      <a:pt x="3338" y="2129"/>
                    </a:lnTo>
                    <a:lnTo>
                      <a:pt x="3347" y="2122"/>
                    </a:lnTo>
                    <a:lnTo>
                      <a:pt x="3350" y="2122"/>
                    </a:lnTo>
                    <a:lnTo>
                      <a:pt x="3352" y="2124"/>
                    </a:lnTo>
                    <a:lnTo>
                      <a:pt x="3359" y="2119"/>
                    </a:lnTo>
                    <a:lnTo>
                      <a:pt x="3362" y="2122"/>
                    </a:lnTo>
                    <a:lnTo>
                      <a:pt x="3369" y="2114"/>
                    </a:lnTo>
                    <a:lnTo>
                      <a:pt x="3378" y="2110"/>
                    </a:lnTo>
                    <a:lnTo>
                      <a:pt x="3388" y="2107"/>
                    </a:lnTo>
                    <a:lnTo>
                      <a:pt x="3395" y="2107"/>
                    </a:lnTo>
                    <a:lnTo>
                      <a:pt x="3397" y="2105"/>
                    </a:lnTo>
                    <a:lnTo>
                      <a:pt x="3402" y="2103"/>
                    </a:lnTo>
                    <a:lnTo>
                      <a:pt x="3407" y="2103"/>
                    </a:lnTo>
                    <a:lnTo>
                      <a:pt x="3411" y="2107"/>
                    </a:lnTo>
                    <a:lnTo>
                      <a:pt x="3414" y="2107"/>
                    </a:lnTo>
                    <a:lnTo>
                      <a:pt x="3421" y="2107"/>
                    </a:lnTo>
                    <a:moveTo>
                      <a:pt x="3934" y="1729"/>
                    </a:moveTo>
                    <a:lnTo>
                      <a:pt x="3934" y="1729"/>
                    </a:lnTo>
                    <a:lnTo>
                      <a:pt x="3939" y="1733"/>
                    </a:lnTo>
                    <a:lnTo>
                      <a:pt x="3941" y="1731"/>
                    </a:lnTo>
                    <a:lnTo>
                      <a:pt x="3941" y="1731"/>
                    </a:lnTo>
                    <a:lnTo>
                      <a:pt x="3946" y="1733"/>
                    </a:lnTo>
                    <a:lnTo>
                      <a:pt x="3944" y="1736"/>
                    </a:lnTo>
                    <a:lnTo>
                      <a:pt x="3932" y="1743"/>
                    </a:lnTo>
                    <a:lnTo>
                      <a:pt x="3927" y="1743"/>
                    </a:lnTo>
                    <a:lnTo>
                      <a:pt x="3922" y="1745"/>
                    </a:lnTo>
                    <a:lnTo>
                      <a:pt x="3918" y="1750"/>
                    </a:lnTo>
                    <a:lnTo>
                      <a:pt x="3915" y="1755"/>
                    </a:lnTo>
                    <a:lnTo>
                      <a:pt x="3911" y="1752"/>
                    </a:lnTo>
                    <a:lnTo>
                      <a:pt x="3908" y="1752"/>
                    </a:lnTo>
                    <a:lnTo>
                      <a:pt x="3908" y="1766"/>
                    </a:lnTo>
                    <a:lnTo>
                      <a:pt x="3920" y="1769"/>
                    </a:lnTo>
                    <a:lnTo>
                      <a:pt x="3946" y="1759"/>
                    </a:lnTo>
                    <a:lnTo>
                      <a:pt x="3946" y="1762"/>
                    </a:lnTo>
                    <a:lnTo>
                      <a:pt x="3941" y="1764"/>
                    </a:lnTo>
                    <a:lnTo>
                      <a:pt x="3941" y="1769"/>
                    </a:lnTo>
                    <a:lnTo>
                      <a:pt x="3941" y="1771"/>
                    </a:lnTo>
                    <a:lnTo>
                      <a:pt x="3941" y="1774"/>
                    </a:lnTo>
                    <a:lnTo>
                      <a:pt x="3939" y="1776"/>
                    </a:lnTo>
                    <a:lnTo>
                      <a:pt x="3937" y="1778"/>
                    </a:lnTo>
                    <a:lnTo>
                      <a:pt x="3932" y="1781"/>
                    </a:lnTo>
                    <a:lnTo>
                      <a:pt x="3922" y="1783"/>
                    </a:lnTo>
                    <a:lnTo>
                      <a:pt x="3920" y="1788"/>
                    </a:lnTo>
                    <a:lnTo>
                      <a:pt x="3920" y="1795"/>
                    </a:lnTo>
                    <a:lnTo>
                      <a:pt x="3922" y="1804"/>
                    </a:lnTo>
                    <a:lnTo>
                      <a:pt x="3932" y="1814"/>
                    </a:lnTo>
                    <a:lnTo>
                      <a:pt x="3944" y="1819"/>
                    </a:lnTo>
                    <a:lnTo>
                      <a:pt x="3953" y="1821"/>
                    </a:lnTo>
                    <a:lnTo>
                      <a:pt x="3974" y="1819"/>
                    </a:lnTo>
                    <a:lnTo>
                      <a:pt x="3981" y="1816"/>
                    </a:lnTo>
                    <a:lnTo>
                      <a:pt x="3991" y="1807"/>
                    </a:lnTo>
                    <a:lnTo>
                      <a:pt x="3996" y="1804"/>
                    </a:lnTo>
                    <a:lnTo>
                      <a:pt x="4005" y="1807"/>
                    </a:lnTo>
                    <a:lnTo>
                      <a:pt x="4024" y="1816"/>
                    </a:lnTo>
                    <a:lnTo>
                      <a:pt x="4036" y="1816"/>
                    </a:lnTo>
                    <a:lnTo>
                      <a:pt x="4034" y="1821"/>
                    </a:lnTo>
                    <a:lnTo>
                      <a:pt x="4034" y="1826"/>
                    </a:lnTo>
                    <a:lnTo>
                      <a:pt x="4036" y="1828"/>
                    </a:lnTo>
                    <a:lnTo>
                      <a:pt x="4036" y="1833"/>
                    </a:lnTo>
                    <a:lnTo>
                      <a:pt x="4034" y="1835"/>
                    </a:lnTo>
                    <a:lnTo>
                      <a:pt x="4031" y="1835"/>
                    </a:lnTo>
                    <a:lnTo>
                      <a:pt x="4031" y="1837"/>
                    </a:lnTo>
                    <a:lnTo>
                      <a:pt x="4034" y="1845"/>
                    </a:lnTo>
                    <a:lnTo>
                      <a:pt x="4029" y="1856"/>
                    </a:lnTo>
                    <a:lnTo>
                      <a:pt x="4026" y="1861"/>
                    </a:lnTo>
                    <a:lnTo>
                      <a:pt x="4022" y="1864"/>
                    </a:lnTo>
                    <a:lnTo>
                      <a:pt x="4017" y="1866"/>
                    </a:lnTo>
                    <a:lnTo>
                      <a:pt x="4012" y="1873"/>
                    </a:lnTo>
                    <a:lnTo>
                      <a:pt x="4012" y="1878"/>
                    </a:lnTo>
                    <a:lnTo>
                      <a:pt x="4015" y="1885"/>
                    </a:lnTo>
                    <a:lnTo>
                      <a:pt x="4003" y="1899"/>
                    </a:lnTo>
                    <a:lnTo>
                      <a:pt x="3989" y="1916"/>
                    </a:lnTo>
                    <a:lnTo>
                      <a:pt x="3979" y="1937"/>
                    </a:lnTo>
                    <a:lnTo>
                      <a:pt x="3977" y="1961"/>
                    </a:lnTo>
                    <a:lnTo>
                      <a:pt x="3974" y="1958"/>
                    </a:lnTo>
                    <a:lnTo>
                      <a:pt x="3972" y="1956"/>
                    </a:lnTo>
                    <a:lnTo>
                      <a:pt x="3967" y="1975"/>
                    </a:lnTo>
                    <a:lnTo>
                      <a:pt x="3958" y="1987"/>
                    </a:lnTo>
                    <a:lnTo>
                      <a:pt x="3927" y="2006"/>
                    </a:lnTo>
                    <a:lnTo>
                      <a:pt x="3915" y="2017"/>
                    </a:lnTo>
                    <a:lnTo>
                      <a:pt x="3913" y="2022"/>
                    </a:lnTo>
                    <a:lnTo>
                      <a:pt x="3913" y="2025"/>
                    </a:lnTo>
                    <a:lnTo>
                      <a:pt x="3908" y="2027"/>
                    </a:lnTo>
                    <a:lnTo>
                      <a:pt x="3906" y="2027"/>
                    </a:lnTo>
                    <a:lnTo>
                      <a:pt x="3906" y="2025"/>
                    </a:lnTo>
                    <a:lnTo>
                      <a:pt x="3896" y="2013"/>
                    </a:lnTo>
                    <a:lnTo>
                      <a:pt x="3894" y="2010"/>
                    </a:lnTo>
                    <a:lnTo>
                      <a:pt x="3887" y="2008"/>
                    </a:lnTo>
                    <a:lnTo>
                      <a:pt x="3887" y="2008"/>
                    </a:lnTo>
                    <a:lnTo>
                      <a:pt x="3884" y="2003"/>
                    </a:lnTo>
                    <a:lnTo>
                      <a:pt x="3884" y="1998"/>
                    </a:lnTo>
                    <a:lnTo>
                      <a:pt x="3882" y="1994"/>
                    </a:lnTo>
                    <a:lnTo>
                      <a:pt x="3880" y="1994"/>
                    </a:lnTo>
                    <a:lnTo>
                      <a:pt x="3877" y="1991"/>
                    </a:lnTo>
                    <a:lnTo>
                      <a:pt x="3870" y="1989"/>
                    </a:lnTo>
                    <a:lnTo>
                      <a:pt x="3868" y="1987"/>
                    </a:lnTo>
                    <a:lnTo>
                      <a:pt x="3866" y="1989"/>
                    </a:lnTo>
                    <a:lnTo>
                      <a:pt x="3858" y="1991"/>
                    </a:lnTo>
                    <a:lnTo>
                      <a:pt x="3856" y="1991"/>
                    </a:lnTo>
                    <a:lnTo>
                      <a:pt x="3828" y="1989"/>
                    </a:lnTo>
                    <a:lnTo>
                      <a:pt x="3814" y="1984"/>
                    </a:lnTo>
                    <a:lnTo>
                      <a:pt x="3806" y="1975"/>
                    </a:lnTo>
                    <a:lnTo>
                      <a:pt x="3802" y="1951"/>
                    </a:lnTo>
                    <a:lnTo>
                      <a:pt x="3797" y="1949"/>
                    </a:lnTo>
                    <a:lnTo>
                      <a:pt x="3797" y="1942"/>
                    </a:lnTo>
                    <a:lnTo>
                      <a:pt x="3802" y="1932"/>
                    </a:lnTo>
                    <a:lnTo>
                      <a:pt x="3799" y="1923"/>
                    </a:lnTo>
                    <a:lnTo>
                      <a:pt x="3788" y="1916"/>
                    </a:lnTo>
                    <a:lnTo>
                      <a:pt x="3778" y="1908"/>
                    </a:lnTo>
                    <a:lnTo>
                      <a:pt x="3769" y="1906"/>
                    </a:lnTo>
                    <a:lnTo>
                      <a:pt x="3761" y="1908"/>
                    </a:lnTo>
                    <a:lnTo>
                      <a:pt x="3740" y="1920"/>
                    </a:lnTo>
                    <a:lnTo>
                      <a:pt x="3735" y="1925"/>
                    </a:lnTo>
                    <a:lnTo>
                      <a:pt x="3733" y="1937"/>
                    </a:lnTo>
                    <a:lnTo>
                      <a:pt x="3726" y="1946"/>
                    </a:lnTo>
                    <a:lnTo>
                      <a:pt x="3717" y="1949"/>
                    </a:lnTo>
                    <a:lnTo>
                      <a:pt x="3709" y="1937"/>
                    </a:lnTo>
                    <a:lnTo>
                      <a:pt x="3709" y="1937"/>
                    </a:lnTo>
                    <a:lnTo>
                      <a:pt x="3707" y="1932"/>
                    </a:lnTo>
                    <a:lnTo>
                      <a:pt x="3709" y="1930"/>
                    </a:lnTo>
                    <a:lnTo>
                      <a:pt x="3712" y="1927"/>
                    </a:lnTo>
                    <a:lnTo>
                      <a:pt x="3702" y="1920"/>
                    </a:lnTo>
                    <a:lnTo>
                      <a:pt x="3700" y="1923"/>
                    </a:lnTo>
                    <a:lnTo>
                      <a:pt x="3698" y="1925"/>
                    </a:lnTo>
                    <a:lnTo>
                      <a:pt x="3695" y="1925"/>
                    </a:lnTo>
                    <a:lnTo>
                      <a:pt x="3693" y="1920"/>
                    </a:lnTo>
                    <a:lnTo>
                      <a:pt x="3683" y="1925"/>
                    </a:lnTo>
                    <a:lnTo>
                      <a:pt x="3683" y="1925"/>
                    </a:lnTo>
                    <a:lnTo>
                      <a:pt x="3679" y="1925"/>
                    </a:lnTo>
                    <a:lnTo>
                      <a:pt x="3676" y="1916"/>
                    </a:lnTo>
                    <a:lnTo>
                      <a:pt x="3669" y="1911"/>
                    </a:lnTo>
                    <a:lnTo>
                      <a:pt x="3669" y="1904"/>
                    </a:lnTo>
                    <a:lnTo>
                      <a:pt x="3669" y="1897"/>
                    </a:lnTo>
                    <a:lnTo>
                      <a:pt x="3669" y="1890"/>
                    </a:lnTo>
                    <a:lnTo>
                      <a:pt x="3693" y="1873"/>
                    </a:lnTo>
                    <a:lnTo>
                      <a:pt x="3700" y="1871"/>
                    </a:lnTo>
                    <a:lnTo>
                      <a:pt x="3707" y="1868"/>
                    </a:lnTo>
                    <a:lnTo>
                      <a:pt x="3721" y="1849"/>
                    </a:lnTo>
                    <a:lnTo>
                      <a:pt x="3726" y="1847"/>
                    </a:lnTo>
                    <a:lnTo>
                      <a:pt x="3733" y="1847"/>
                    </a:lnTo>
                    <a:lnTo>
                      <a:pt x="3738" y="1845"/>
                    </a:lnTo>
                    <a:lnTo>
                      <a:pt x="3745" y="1840"/>
                    </a:lnTo>
                    <a:lnTo>
                      <a:pt x="3754" y="1828"/>
                    </a:lnTo>
                    <a:lnTo>
                      <a:pt x="3754" y="1826"/>
                    </a:lnTo>
                    <a:lnTo>
                      <a:pt x="3757" y="1821"/>
                    </a:lnTo>
                    <a:lnTo>
                      <a:pt x="3759" y="1819"/>
                    </a:lnTo>
                    <a:lnTo>
                      <a:pt x="3759" y="1819"/>
                    </a:lnTo>
                    <a:lnTo>
                      <a:pt x="3764" y="1819"/>
                    </a:lnTo>
                    <a:lnTo>
                      <a:pt x="3764" y="1819"/>
                    </a:lnTo>
                    <a:lnTo>
                      <a:pt x="3773" y="1811"/>
                    </a:lnTo>
                    <a:lnTo>
                      <a:pt x="3773" y="1809"/>
                    </a:lnTo>
                    <a:lnTo>
                      <a:pt x="3776" y="1807"/>
                    </a:lnTo>
                    <a:lnTo>
                      <a:pt x="3780" y="1800"/>
                    </a:lnTo>
                    <a:lnTo>
                      <a:pt x="3783" y="1797"/>
                    </a:lnTo>
                    <a:lnTo>
                      <a:pt x="3785" y="1797"/>
                    </a:lnTo>
                    <a:lnTo>
                      <a:pt x="3795" y="1792"/>
                    </a:lnTo>
                    <a:lnTo>
                      <a:pt x="3799" y="1788"/>
                    </a:lnTo>
                    <a:lnTo>
                      <a:pt x="3804" y="1783"/>
                    </a:lnTo>
                    <a:lnTo>
                      <a:pt x="3806" y="1781"/>
                    </a:lnTo>
                    <a:lnTo>
                      <a:pt x="3811" y="1778"/>
                    </a:lnTo>
                    <a:lnTo>
                      <a:pt x="3814" y="1778"/>
                    </a:lnTo>
                    <a:lnTo>
                      <a:pt x="3816" y="1774"/>
                    </a:lnTo>
                    <a:lnTo>
                      <a:pt x="3816" y="1774"/>
                    </a:lnTo>
                    <a:lnTo>
                      <a:pt x="3823" y="1774"/>
                    </a:lnTo>
                    <a:lnTo>
                      <a:pt x="3825" y="1774"/>
                    </a:lnTo>
                    <a:lnTo>
                      <a:pt x="3835" y="1769"/>
                    </a:lnTo>
                    <a:lnTo>
                      <a:pt x="3856" y="1755"/>
                    </a:lnTo>
                    <a:lnTo>
                      <a:pt x="3866" y="1750"/>
                    </a:lnTo>
                    <a:lnTo>
                      <a:pt x="3884" y="1748"/>
                    </a:lnTo>
                    <a:lnTo>
                      <a:pt x="3901" y="1743"/>
                    </a:lnTo>
                    <a:lnTo>
                      <a:pt x="3934" y="1729"/>
                    </a:lnTo>
                    <a:moveTo>
                      <a:pt x="4244" y="1672"/>
                    </a:moveTo>
                    <a:lnTo>
                      <a:pt x="4244" y="1672"/>
                    </a:lnTo>
                    <a:lnTo>
                      <a:pt x="4251" y="1679"/>
                    </a:lnTo>
                    <a:lnTo>
                      <a:pt x="4251" y="1679"/>
                    </a:lnTo>
                    <a:lnTo>
                      <a:pt x="4251" y="1684"/>
                    </a:lnTo>
                    <a:lnTo>
                      <a:pt x="4251" y="1686"/>
                    </a:lnTo>
                    <a:lnTo>
                      <a:pt x="4254" y="1688"/>
                    </a:lnTo>
                    <a:lnTo>
                      <a:pt x="4256" y="1686"/>
                    </a:lnTo>
                    <a:lnTo>
                      <a:pt x="4258" y="1684"/>
                    </a:lnTo>
                    <a:lnTo>
                      <a:pt x="4261" y="1679"/>
                    </a:lnTo>
                    <a:lnTo>
                      <a:pt x="4258" y="1672"/>
                    </a:lnTo>
                    <a:lnTo>
                      <a:pt x="4261" y="1669"/>
                    </a:lnTo>
                    <a:lnTo>
                      <a:pt x="4263" y="1672"/>
                    </a:lnTo>
                    <a:lnTo>
                      <a:pt x="4263" y="1679"/>
                    </a:lnTo>
                    <a:lnTo>
                      <a:pt x="4265" y="1681"/>
                    </a:lnTo>
                    <a:lnTo>
                      <a:pt x="4275" y="1686"/>
                    </a:lnTo>
                    <a:lnTo>
                      <a:pt x="4275" y="1688"/>
                    </a:lnTo>
                    <a:lnTo>
                      <a:pt x="4277" y="1691"/>
                    </a:lnTo>
                    <a:lnTo>
                      <a:pt x="4282" y="1695"/>
                    </a:lnTo>
                    <a:lnTo>
                      <a:pt x="4282" y="1695"/>
                    </a:lnTo>
                    <a:lnTo>
                      <a:pt x="4287" y="1695"/>
                    </a:lnTo>
                    <a:lnTo>
                      <a:pt x="4289" y="1698"/>
                    </a:lnTo>
                    <a:lnTo>
                      <a:pt x="4294" y="1703"/>
                    </a:lnTo>
                    <a:lnTo>
                      <a:pt x="4296" y="1707"/>
                    </a:lnTo>
                    <a:lnTo>
                      <a:pt x="4296" y="1714"/>
                    </a:lnTo>
                    <a:lnTo>
                      <a:pt x="4291" y="1717"/>
                    </a:lnTo>
                    <a:lnTo>
                      <a:pt x="4296" y="1719"/>
                    </a:lnTo>
                    <a:lnTo>
                      <a:pt x="4301" y="1719"/>
                    </a:lnTo>
                    <a:lnTo>
                      <a:pt x="4306" y="1719"/>
                    </a:lnTo>
                    <a:lnTo>
                      <a:pt x="4308" y="1726"/>
                    </a:lnTo>
                    <a:lnTo>
                      <a:pt x="4308" y="1733"/>
                    </a:lnTo>
                    <a:lnTo>
                      <a:pt x="4317" y="1745"/>
                    </a:lnTo>
                    <a:lnTo>
                      <a:pt x="4320" y="1750"/>
                    </a:lnTo>
                    <a:lnTo>
                      <a:pt x="4317" y="1752"/>
                    </a:lnTo>
                    <a:lnTo>
                      <a:pt x="4315" y="1748"/>
                    </a:lnTo>
                    <a:lnTo>
                      <a:pt x="4313" y="1745"/>
                    </a:lnTo>
                    <a:lnTo>
                      <a:pt x="4310" y="1745"/>
                    </a:lnTo>
                    <a:lnTo>
                      <a:pt x="4308" y="1743"/>
                    </a:lnTo>
                    <a:lnTo>
                      <a:pt x="4308" y="1771"/>
                    </a:lnTo>
                    <a:lnTo>
                      <a:pt x="4291" y="1774"/>
                    </a:lnTo>
                    <a:lnTo>
                      <a:pt x="4268" y="1764"/>
                    </a:lnTo>
                    <a:lnTo>
                      <a:pt x="4213" y="1731"/>
                    </a:lnTo>
                    <a:lnTo>
                      <a:pt x="4202" y="1729"/>
                    </a:lnTo>
                    <a:lnTo>
                      <a:pt x="4190" y="1729"/>
                    </a:lnTo>
                    <a:lnTo>
                      <a:pt x="4166" y="1733"/>
                    </a:lnTo>
                    <a:lnTo>
                      <a:pt x="4152" y="1731"/>
                    </a:lnTo>
                    <a:lnTo>
                      <a:pt x="4154" y="1724"/>
                    </a:lnTo>
                    <a:lnTo>
                      <a:pt x="4154" y="1719"/>
                    </a:lnTo>
                    <a:lnTo>
                      <a:pt x="4154" y="1712"/>
                    </a:lnTo>
                    <a:lnTo>
                      <a:pt x="4159" y="1710"/>
                    </a:lnTo>
                    <a:lnTo>
                      <a:pt x="4157" y="1707"/>
                    </a:lnTo>
                    <a:lnTo>
                      <a:pt x="4149" y="1705"/>
                    </a:lnTo>
                    <a:lnTo>
                      <a:pt x="4145" y="1703"/>
                    </a:lnTo>
                    <a:lnTo>
                      <a:pt x="4142" y="1698"/>
                    </a:lnTo>
                    <a:lnTo>
                      <a:pt x="4142" y="1695"/>
                    </a:lnTo>
                    <a:lnTo>
                      <a:pt x="4142" y="1693"/>
                    </a:lnTo>
                    <a:lnTo>
                      <a:pt x="4145" y="1688"/>
                    </a:lnTo>
                    <a:lnTo>
                      <a:pt x="4147" y="1684"/>
                    </a:lnTo>
                    <a:lnTo>
                      <a:pt x="4171" y="1676"/>
                    </a:lnTo>
                    <a:lnTo>
                      <a:pt x="4178" y="1679"/>
                    </a:lnTo>
                    <a:lnTo>
                      <a:pt x="4209" y="1674"/>
                    </a:lnTo>
                    <a:lnTo>
                      <a:pt x="4223" y="1674"/>
                    </a:lnTo>
                    <a:lnTo>
                      <a:pt x="4228" y="1674"/>
                    </a:lnTo>
                    <a:lnTo>
                      <a:pt x="4230" y="1672"/>
                    </a:lnTo>
                    <a:lnTo>
                      <a:pt x="4237" y="1667"/>
                    </a:lnTo>
                    <a:lnTo>
                      <a:pt x="4239" y="1665"/>
                    </a:lnTo>
                    <a:lnTo>
                      <a:pt x="4242" y="1669"/>
                    </a:lnTo>
                    <a:lnTo>
                      <a:pt x="4244" y="1672"/>
                    </a:lnTo>
                    <a:moveTo>
                      <a:pt x="3520" y="689"/>
                    </a:moveTo>
                    <a:lnTo>
                      <a:pt x="3520" y="689"/>
                    </a:lnTo>
                    <a:lnTo>
                      <a:pt x="3520" y="689"/>
                    </a:lnTo>
                    <a:lnTo>
                      <a:pt x="3513" y="687"/>
                    </a:lnTo>
                    <a:lnTo>
                      <a:pt x="3508" y="684"/>
                    </a:lnTo>
                    <a:lnTo>
                      <a:pt x="3508" y="680"/>
                    </a:lnTo>
                    <a:lnTo>
                      <a:pt x="3511" y="670"/>
                    </a:lnTo>
                    <a:lnTo>
                      <a:pt x="3513" y="670"/>
                    </a:lnTo>
                    <a:lnTo>
                      <a:pt x="3518" y="675"/>
                    </a:lnTo>
                    <a:lnTo>
                      <a:pt x="3520" y="682"/>
                    </a:lnTo>
                    <a:lnTo>
                      <a:pt x="3525" y="687"/>
                    </a:lnTo>
                    <a:lnTo>
                      <a:pt x="3523" y="687"/>
                    </a:lnTo>
                    <a:lnTo>
                      <a:pt x="3520" y="689"/>
                    </a:lnTo>
                    <a:moveTo>
                      <a:pt x="527" y="26"/>
                    </a:moveTo>
                    <a:lnTo>
                      <a:pt x="527" y="26"/>
                    </a:lnTo>
                    <a:lnTo>
                      <a:pt x="527" y="29"/>
                    </a:lnTo>
                    <a:lnTo>
                      <a:pt x="530" y="29"/>
                    </a:lnTo>
                    <a:lnTo>
                      <a:pt x="532" y="29"/>
                    </a:lnTo>
                    <a:lnTo>
                      <a:pt x="532" y="26"/>
                    </a:lnTo>
                    <a:lnTo>
                      <a:pt x="532" y="24"/>
                    </a:lnTo>
                    <a:lnTo>
                      <a:pt x="535" y="22"/>
                    </a:lnTo>
                    <a:lnTo>
                      <a:pt x="537" y="22"/>
                    </a:lnTo>
                    <a:lnTo>
                      <a:pt x="539" y="22"/>
                    </a:lnTo>
                    <a:lnTo>
                      <a:pt x="544" y="19"/>
                    </a:lnTo>
                    <a:lnTo>
                      <a:pt x="544" y="26"/>
                    </a:lnTo>
                    <a:lnTo>
                      <a:pt x="551" y="40"/>
                    </a:lnTo>
                    <a:lnTo>
                      <a:pt x="549" y="48"/>
                    </a:lnTo>
                    <a:lnTo>
                      <a:pt x="551" y="48"/>
                    </a:lnTo>
                    <a:lnTo>
                      <a:pt x="556" y="43"/>
                    </a:lnTo>
                    <a:lnTo>
                      <a:pt x="558" y="36"/>
                    </a:lnTo>
                    <a:lnTo>
                      <a:pt x="563" y="38"/>
                    </a:lnTo>
                    <a:lnTo>
                      <a:pt x="565" y="36"/>
                    </a:lnTo>
                    <a:lnTo>
                      <a:pt x="570" y="33"/>
                    </a:lnTo>
                    <a:lnTo>
                      <a:pt x="575" y="31"/>
                    </a:lnTo>
                    <a:lnTo>
                      <a:pt x="587" y="33"/>
                    </a:lnTo>
                    <a:lnTo>
                      <a:pt x="589" y="36"/>
                    </a:lnTo>
                    <a:lnTo>
                      <a:pt x="613" y="52"/>
                    </a:lnTo>
                    <a:lnTo>
                      <a:pt x="624" y="64"/>
                    </a:lnTo>
                    <a:lnTo>
                      <a:pt x="641" y="93"/>
                    </a:lnTo>
                    <a:lnTo>
                      <a:pt x="655" y="102"/>
                    </a:lnTo>
                    <a:lnTo>
                      <a:pt x="655" y="102"/>
                    </a:lnTo>
                    <a:lnTo>
                      <a:pt x="653" y="104"/>
                    </a:lnTo>
                    <a:lnTo>
                      <a:pt x="653" y="104"/>
                    </a:lnTo>
                    <a:lnTo>
                      <a:pt x="651" y="107"/>
                    </a:lnTo>
                    <a:lnTo>
                      <a:pt x="651" y="109"/>
                    </a:lnTo>
                    <a:lnTo>
                      <a:pt x="655" y="112"/>
                    </a:lnTo>
                    <a:lnTo>
                      <a:pt x="658" y="112"/>
                    </a:lnTo>
                    <a:lnTo>
                      <a:pt x="660" y="109"/>
                    </a:lnTo>
                    <a:lnTo>
                      <a:pt x="662" y="107"/>
                    </a:lnTo>
                    <a:lnTo>
                      <a:pt x="667" y="107"/>
                    </a:lnTo>
                    <a:lnTo>
                      <a:pt x="674" y="109"/>
                    </a:lnTo>
                    <a:lnTo>
                      <a:pt x="686" y="114"/>
                    </a:lnTo>
                    <a:lnTo>
                      <a:pt x="705" y="114"/>
                    </a:lnTo>
                    <a:lnTo>
                      <a:pt x="710" y="112"/>
                    </a:lnTo>
                    <a:lnTo>
                      <a:pt x="714" y="114"/>
                    </a:lnTo>
                    <a:lnTo>
                      <a:pt x="719" y="116"/>
                    </a:lnTo>
                    <a:lnTo>
                      <a:pt x="724" y="119"/>
                    </a:lnTo>
                    <a:lnTo>
                      <a:pt x="724" y="128"/>
                    </a:lnTo>
                    <a:lnTo>
                      <a:pt x="721" y="133"/>
                    </a:lnTo>
                    <a:lnTo>
                      <a:pt x="717" y="138"/>
                    </a:lnTo>
                    <a:lnTo>
                      <a:pt x="714" y="142"/>
                    </a:lnTo>
                    <a:lnTo>
                      <a:pt x="717" y="149"/>
                    </a:lnTo>
                    <a:lnTo>
                      <a:pt x="719" y="149"/>
                    </a:lnTo>
                    <a:lnTo>
                      <a:pt x="721" y="145"/>
                    </a:lnTo>
                    <a:lnTo>
                      <a:pt x="724" y="138"/>
                    </a:lnTo>
                    <a:lnTo>
                      <a:pt x="724" y="130"/>
                    </a:lnTo>
                    <a:lnTo>
                      <a:pt x="729" y="128"/>
                    </a:lnTo>
                    <a:lnTo>
                      <a:pt x="733" y="119"/>
                    </a:lnTo>
                    <a:lnTo>
                      <a:pt x="750" y="116"/>
                    </a:lnTo>
                    <a:lnTo>
                      <a:pt x="781" y="119"/>
                    </a:lnTo>
                    <a:lnTo>
                      <a:pt x="785" y="119"/>
                    </a:lnTo>
                    <a:lnTo>
                      <a:pt x="804" y="119"/>
                    </a:lnTo>
                    <a:lnTo>
                      <a:pt x="816" y="123"/>
                    </a:lnTo>
                    <a:lnTo>
                      <a:pt x="826" y="126"/>
                    </a:lnTo>
                    <a:lnTo>
                      <a:pt x="842" y="119"/>
                    </a:lnTo>
                    <a:lnTo>
                      <a:pt x="859" y="121"/>
                    </a:lnTo>
                    <a:lnTo>
                      <a:pt x="873" y="128"/>
                    </a:lnTo>
                    <a:lnTo>
                      <a:pt x="885" y="135"/>
                    </a:lnTo>
                    <a:lnTo>
                      <a:pt x="887" y="133"/>
                    </a:lnTo>
                    <a:lnTo>
                      <a:pt x="889" y="133"/>
                    </a:lnTo>
                    <a:lnTo>
                      <a:pt x="899" y="133"/>
                    </a:lnTo>
                    <a:lnTo>
                      <a:pt x="899" y="130"/>
                    </a:lnTo>
                    <a:lnTo>
                      <a:pt x="897" y="126"/>
                    </a:lnTo>
                    <a:lnTo>
                      <a:pt x="897" y="123"/>
                    </a:lnTo>
                    <a:lnTo>
                      <a:pt x="901" y="126"/>
                    </a:lnTo>
                    <a:lnTo>
                      <a:pt x="908" y="130"/>
                    </a:lnTo>
                    <a:lnTo>
                      <a:pt x="913" y="130"/>
                    </a:lnTo>
                    <a:lnTo>
                      <a:pt x="930" y="130"/>
                    </a:lnTo>
                    <a:lnTo>
                      <a:pt x="944" y="130"/>
                    </a:lnTo>
                    <a:lnTo>
                      <a:pt x="949" y="130"/>
                    </a:lnTo>
                    <a:lnTo>
                      <a:pt x="958" y="128"/>
                    </a:lnTo>
                    <a:lnTo>
                      <a:pt x="965" y="126"/>
                    </a:lnTo>
                    <a:lnTo>
                      <a:pt x="968" y="123"/>
                    </a:lnTo>
                    <a:lnTo>
                      <a:pt x="970" y="121"/>
                    </a:lnTo>
                    <a:lnTo>
                      <a:pt x="975" y="121"/>
                    </a:lnTo>
                    <a:lnTo>
                      <a:pt x="982" y="130"/>
                    </a:lnTo>
                    <a:lnTo>
                      <a:pt x="986" y="130"/>
                    </a:lnTo>
                    <a:lnTo>
                      <a:pt x="1010" y="135"/>
                    </a:lnTo>
                    <a:lnTo>
                      <a:pt x="1015" y="133"/>
                    </a:lnTo>
                    <a:lnTo>
                      <a:pt x="1020" y="135"/>
                    </a:lnTo>
                    <a:lnTo>
                      <a:pt x="1024" y="135"/>
                    </a:lnTo>
                    <a:lnTo>
                      <a:pt x="1029" y="130"/>
                    </a:lnTo>
                    <a:lnTo>
                      <a:pt x="1034" y="128"/>
                    </a:lnTo>
                    <a:lnTo>
                      <a:pt x="1069" y="133"/>
                    </a:lnTo>
                    <a:lnTo>
                      <a:pt x="1072" y="128"/>
                    </a:lnTo>
                    <a:lnTo>
                      <a:pt x="1069" y="126"/>
                    </a:lnTo>
                    <a:lnTo>
                      <a:pt x="1069" y="121"/>
                    </a:lnTo>
                    <a:lnTo>
                      <a:pt x="1074" y="116"/>
                    </a:lnTo>
                    <a:lnTo>
                      <a:pt x="1074" y="116"/>
                    </a:lnTo>
                    <a:lnTo>
                      <a:pt x="1072" y="112"/>
                    </a:lnTo>
                    <a:lnTo>
                      <a:pt x="1072" y="112"/>
                    </a:lnTo>
                    <a:lnTo>
                      <a:pt x="1081" y="112"/>
                    </a:lnTo>
                    <a:lnTo>
                      <a:pt x="1086" y="109"/>
                    </a:lnTo>
                    <a:lnTo>
                      <a:pt x="1088" y="104"/>
                    </a:lnTo>
                    <a:lnTo>
                      <a:pt x="1091" y="102"/>
                    </a:lnTo>
                    <a:lnTo>
                      <a:pt x="1095" y="102"/>
                    </a:lnTo>
                    <a:lnTo>
                      <a:pt x="1105" y="107"/>
                    </a:lnTo>
                    <a:lnTo>
                      <a:pt x="1109" y="114"/>
                    </a:lnTo>
                    <a:lnTo>
                      <a:pt x="1126" y="135"/>
                    </a:lnTo>
                    <a:lnTo>
                      <a:pt x="1131" y="145"/>
                    </a:lnTo>
                    <a:lnTo>
                      <a:pt x="1133" y="145"/>
                    </a:lnTo>
                    <a:lnTo>
                      <a:pt x="1135" y="140"/>
                    </a:lnTo>
                    <a:lnTo>
                      <a:pt x="1138" y="140"/>
                    </a:lnTo>
                    <a:lnTo>
                      <a:pt x="1140" y="149"/>
                    </a:lnTo>
                    <a:lnTo>
                      <a:pt x="1157" y="152"/>
                    </a:lnTo>
                    <a:lnTo>
                      <a:pt x="1218" y="154"/>
                    </a:lnTo>
                    <a:lnTo>
                      <a:pt x="1228" y="157"/>
                    </a:lnTo>
                    <a:lnTo>
                      <a:pt x="1228" y="164"/>
                    </a:lnTo>
                    <a:lnTo>
                      <a:pt x="1223" y="171"/>
                    </a:lnTo>
                    <a:lnTo>
                      <a:pt x="1218" y="175"/>
                    </a:lnTo>
                    <a:lnTo>
                      <a:pt x="1221" y="178"/>
                    </a:lnTo>
                    <a:lnTo>
                      <a:pt x="1223" y="175"/>
                    </a:lnTo>
                    <a:lnTo>
                      <a:pt x="1230" y="173"/>
                    </a:lnTo>
                    <a:lnTo>
                      <a:pt x="1232" y="173"/>
                    </a:lnTo>
                    <a:lnTo>
                      <a:pt x="1235" y="171"/>
                    </a:lnTo>
                    <a:lnTo>
                      <a:pt x="1237" y="166"/>
                    </a:lnTo>
                    <a:lnTo>
                      <a:pt x="1240" y="166"/>
                    </a:lnTo>
                    <a:lnTo>
                      <a:pt x="1242" y="164"/>
                    </a:lnTo>
                    <a:lnTo>
                      <a:pt x="1256" y="166"/>
                    </a:lnTo>
                    <a:lnTo>
                      <a:pt x="1261" y="168"/>
                    </a:lnTo>
                    <a:lnTo>
                      <a:pt x="1282" y="185"/>
                    </a:lnTo>
                    <a:lnTo>
                      <a:pt x="1292" y="190"/>
                    </a:lnTo>
                    <a:lnTo>
                      <a:pt x="1320" y="192"/>
                    </a:lnTo>
                    <a:lnTo>
                      <a:pt x="1327" y="194"/>
                    </a:lnTo>
                    <a:lnTo>
                      <a:pt x="1329" y="201"/>
                    </a:lnTo>
                    <a:lnTo>
                      <a:pt x="1332" y="199"/>
                    </a:lnTo>
                    <a:lnTo>
                      <a:pt x="1353" y="206"/>
                    </a:lnTo>
                    <a:lnTo>
                      <a:pt x="1355" y="206"/>
                    </a:lnTo>
                    <a:lnTo>
                      <a:pt x="1360" y="201"/>
                    </a:lnTo>
                    <a:lnTo>
                      <a:pt x="1365" y="201"/>
                    </a:lnTo>
                    <a:lnTo>
                      <a:pt x="1367" y="204"/>
                    </a:lnTo>
                    <a:lnTo>
                      <a:pt x="1374" y="206"/>
                    </a:lnTo>
                    <a:lnTo>
                      <a:pt x="1396" y="213"/>
                    </a:lnTo>
                    <a:lnTo>
                      <a:pt x="1422" y="228"/>
                    </a:lnTo>
                    <a:lnTo>
                      <a:pt x="1426" y="230"/>
                    </a:lnTo>
                    <a:lnTo>
                      <a:pt x="1497" y="239"/>
                    </a:lnTo>
                    <a:lnTo>
                      <a:pt x="1505" y="246"/>
                    </a:lnTo>
                    <a:lnTo>
                      <a:pt x="1512" y="242"/>
                    </a:lnTo>
                    <a:lnTo>
                      <a:pt x="1521" y="239"/>
                    </a:lnTo>
                    <a:lnTo>
                      <a:pt x="1528" y="244"/>
                    </a:lnTo>
                    <a:lnTo>
                      <a:pt x="1535" y="249"/>
                    </a:lnTo>
                    <a:lnTo>
                      <a:pt x="1538" y="249"/>
                    </a:lnTo>
                    <a:lnTo>
                      <a:pt x="1540" y="244"/>
                    </a:lnTo>
                    <a:lnTo>
                      <a:pt x="1542" y="242"/>
                    </a:lnTo>
                    <a:lnTo>
                      <a:pt x="1557" y="244"/>
                    </a:lnTo>
                    <a:lnTo>
                      <a:pt x="1597" y="244"/>
                    </a:lnTo>
                    <a:lnTo>
                      <a:pt x="1604" y="237"/>
                    </a:lnTo>
                    <a:lnTo>
                      <a:pt x="1625" y="232"/>
                    </a:lnTo>
                    <a:lnTo>
                      <a:pt x="1632" y="230"/>
                    </a:lnTo>
                    <a:lnTo>
                      <a:pt x="1646" y="232"/>
                    </a:lnTo>
                    <a:lnTo>
                      <a:pt x="1649" y="230"/>
                    </a:lnTo>
                    <a:lnTo>
                      <a:pt x="1649" y="228"/>
                    </a:lnTo>
                    <a:lnTo>
                      <a:pt x="1649" y="228"/>
                    </a:lnTo>
                    <a:lnTo>
                      <a:pt x="1651" y="225"/>
                    </a:lnTo>
                    <a:lnTo>
                      <a:pt x="1654" y="228"/>
                    </a:lnTo>
                    <a:lnTo>
                      <a:pt x="1661" y="232"/>
                    </a:lnTo>
                    <a:lnTo>
                      <a:pt x="1663" y="230"/>
                    </a:lnTo>
                    <a:lnTo>
                      <a:pt x="1663" y="230"/>
                    </a:lnTo>
                    <a:lnTo>
                      <a:pt x="1665" y="230"/>
                    </a:lnTo>
                    <a:lnTo>
                      <a:pt x="1668" y="230"/>
                    </a:lnTo>
                    <a:lnTo>
                      <a:pt x="1665" y="230"/>
                    </a:lnTo>
                    <a:lnTo>
                      <a:pt x="1663" y="225"/>
                    </a:lnTo>
                    <a:lnTo>
                      <a:pt x="1663" y="223"/>
                    </a:lnTo>
                    <a:lnTo>
                      <a:pt x="1675" y="216"/>
                    </a:lnTo>
                    <a:lnTo>
                      <a:pt x="1680" y="213"/>
                    </a:lnTo>
                    <a:lnTo>
                      <a:pt x="1684" y="216"/>
                    </a:lnTo>
                    <a:lnTo>
                      <a:pt x="1689" y="213"/>
                    </a:lnTo>
                    <a:lnTo>
                      <a:pt x="1689" y="213"/>
                    </a:lnTo>
                    <a:lnTo>
                      <a:pt x="1691" y="216"/>
                    </a:lnTo>
                    <a:lnTo>
                      <a:pt x="1701" y="211"/>
                    </a:lnTo>
                    <a:lnTo>
                      <a:pt x="1710" y="209"/>
                    </a:lnTo>
                    <a:lnTo>
                      <a:pt x="1720" y="211"/>
                    </a:lnTo>
                    <a:lnTo>
                      <a:pt x="1727" y="218"/>
                    </a:lnTo>
                    <a:lnTo>
                      <a:pt x="1713" y="223"/>
                    </a:lnTo>
                    <a:lnTo>
                      <a:pt x="1708" y="228"/>
                    </a:lnTo>
                    <a:lnTo>
                      <a:pt x="1703" y="232"/>
                    </a:lnTo>
                    <a:lnTo>
                      <a:pt x="1706" y="235"/>
                    </a:lnTo>
                    <a:lnTo>
                      <a:pt x="1708" y="237"/>
                    </a:lnTo>
                    <a:lnTo>
                      <a:pt x="1710" y="237"/>
                    </a:lnTo>
                    <a:lnTo>
                      <a:pt x="1708" y="237"/>
                    </a:lnTo>
                    <a:lnTo>
                      <a:pt x="1708" y="237"/>
                    </a:lnTo>
                    <a:lnTo>
                      <a:pt x="1708" y="239"/>
                    </a:lnTo>
                    <a:lnTo>
                      <a:pt x="1708" y="239"/>
                    </a:lnTo>
                    <a:lnTo>
                      <a:pt x="1710" y="242"/>
                    </a:lnTo>
                    <a:lnTo>
                      <a:pt x="1713" y="239"/>
                    </a:lnTo>
                    <a:lnTo>
                      <a:pt x="1717" y="239"/>
                    </a:lnTo>
                    <a:lnTo>
                      <a:pt x="1720" y="237"/>
                    </a:lnTo>
                    <a:lnTo>
                      <a:pt x="1725" y="230"/>
                    </a:lnTo>
                    <a:lnTo>
                      <a:pt x="1727" y="230"/>
                    </a:lnTo>
                    <a:lnTo>
                      <a:pt x="1729" y="230"/>
                    </a:lnTo>
                    <a:lnTo>
                      <a:pt x="1732" y="235"/>
                    </a:lnTo>
                    <a:lnTo>
                      <a:pt x="1734" y="235"/>
                    </a:lnTo>
                    <a:lnTo>
                      <a:pt x="1736" y="235"/>
                    </a:lnTo>
                    <a:lnTo>
                      <a:pt x="1734" y="230"/>
                    </a:lnTo>
                    <a:lnTo>
                      <a:pt x="1734" y="225"/>
                    </a:lnTo>
                    <a:lnTo>
                      <a:pt x="1732" y="223"/>
                    </a:lnTo>
                    <a:lnTo>
                      <a:pt x="1732" y="220"/>
                    </a:lnTo>
                    <a:lnTo>
                      <a:pt x="1736" y="223"/>
                    </a:lnTo>
                    <a:lnTo>
                      <a:pt x="1736" y="223"/>
                    </a:lnTo>
                    <a:lnTo>
                      <a:pt x="1739" y="225"/>
                    </a:lnTo>
                    <a:lnTo>
                      <a:pt x="1741" y="223"/>
                    </a:lnTo>
                    <a:lnTo>
                      <a:pt x="1741" y="223"/>
                    </a:lnTo>
                    <a:lnTo>
                      <a:pt x="1741" y="223"/>
                    </a:lnTo>
                    <a:lnTo>
                      <a:pt x="1739" y="218"/>
                    </a:lnTo>
                    <a:lnTo>
                      <a:pt x="1743" y="218"/>
                    </a:lnTo>
                    <a:lnTo>
                      <a:pt x="1753" y="218"/>
                    </a:lnTo>
                    <a:lnTo>
                      <a:pt x="1755" y="216"/>
                    </a:lnTo>
                    <a:lnTo>
                      <a:pt x="1760" y="211"/>
                    </a:lnTo>
                    <a:lnTo>
                      <a:pt x="1762" y="211"/>
                    </a:lnTo>
                    <a:lnTo>
                      <a:pt x="1786" y="204"/>
                    </a:lnTo>
                    <a:lnTo>
                      <a:pt x="1796" y="204"/>
                    </a:lnTo>
                    <a:lnTo>
                      <a:pt x="1793" y="213"/>
                    </a:lnTo>
                    <a:lnTo>
                      <a:pt x="1798" y="213"/>
                    </a:lnTo>
                    <a:lnTo>
                      <a:pt x="1803" y="216"/>
                    </a:lnTo>
                    <a:lnTo>
                      <a:pt x="1805" y="220"/>
                    </a:lnTo>
                    <a:lnTo>
                      <a:pt x="1810" y="220"/>
                    </a:lnTo>
                    <a:lnTo>
                      <a:pt x="1831" y="225"/>
                    </a:lnTo>
                    <a:lnTo>
                      <a:pt x="1831" y="228"/>
                    </a:lnTo>
                    <a:lnTo>
                      <a:pt x="1833" y="230"/>
                    </a:lnTo>
                    <a:lnTo>
                      <a:pt x="1833" y="232"/>
                    </a:lnTo>
                    <a:lnTo>
                      <a:pt x="1831" y="237"/>
                    </a:lnTo>
                    <a:lnTo>
                      <a:pt x="1831" y="237"/>
                    </a:lnTo>
                    <a:lnTo>
                      <a:pt x="1829" y="237"/>
                    </a:lnTo>
                    <a:lnTo>
                      <a:pt x="1826" y="237"/>
                    </a:lnTo>
                    <a:lnTo>
                      <a:pt x="1824" y="235"/>
                    </a:lnTo>
                    <a:lnTo>
                      <a:pt x="1822" y="235"/>
                    </a:lnTo>
                    <a:lnTo>
                      <a:pt x="1819" y="232"/>
                    </a:lnTo>
                    <a:lnTo>
                      <a:pt x="1817" y="235"/>
                    </a:lnTo>
                    <a:lnTo>
                      <a:pt x="1817" y="237"/>
                    </a:lnTo>
                    <a:lnTo>
                      <a:pt x="1814" y="239"/>
                    </a:lnTo>
                    <a:lnTo>
                      <a:pt x="1810" y="242"/>
                    </a:lnTo>
                    <a:lnTo>
                      <a:pt x="1814" y="244"/>
                    </a:lnTo>
                    <a:lnTo>
                      <a:pt x="1819" y="249"/>
                    </a:lnTo>
                    <a:lnTo>
                      <a:pt x="1822" y="251"/>
                    </a:lnTo>
                    <a:lnTo>
                      <a:pt x="1826" y="244"/>
                    </a:lnTo>
                    <a:lnTo>
                      <a:pt x="1829" y="249"/>
                    </a:lnTo>
                    <a:lnTo>
                      <a:pt x="1833" y="249"/>
                    </a:lnTo>
                    <a:lnTo>
                      <a:pt x="1843" y="246"/>
                    </a:lnTo>
                    <a:lnTo>
                      <a:pt x="1848" y="246"/>
                    </a:lnTo>
                    <a:lnTo>
                      <a:pt x="1862" y="254"/>
                    </a:lnTo>
                    <a:lnTo>
                      <a:pt x="1881" y="256"/>
                    </a:lnTo>
                    <a:lnTo>
                      <a:pt x="1895" y="263"/>
                    </a:lnTo>
                    <a:lnTo>
                      <a:pt x="1900" y="263"/>
                    </a:lnTo>
                    <a:lnTo>
                      <a:pt x="1902" y="265"/>
                    </a:lnTo>
                    <a:lnTo>
                      <a:pt x="1909" y="275"/>
                    </a:lnTo>
                    <a:lnTo>
                      <a:pt x="1923" y="280"/>
                    </a:lnTo>
                    <a:lnTo>
                      <a:pt x="1928" y="280"/>
                    </a:lnTo>
                    <a:lnTo>
                      <a:pt x="1935" y="275"/>
                    </a:lnTo>
                    <a:lnTo>
                      <a:pt x="1945" y="282"/>
                    </a:lnTo>
                    <a:lnTo>
                      <a:pt x="1961" y="296"/>
                    </a:lnTo>
                    <a:lnTo>
                      <a:pt x="1961" y="291"/>
                    </a:lnTo>
                    <a:lnTo>
                      <a:pt x="1956" y="282"/>
                    </a:lnTo>
                    <a:lnTo>
                      <a:pt x="1956" y="277"/>
                    </a:lnTo>
                    <a:lnTo>
                      <a:pt x="1954" y="273"/>
                    </a:lnTo>
                    <a:lnTo>
                      <a:pt x="1954" y="273"/>
                    </a:lnTo>
                    <a:lnTo>
                      <a:pt x="1956" y="270"/>
                    </a:lnTo>
                    <a:lnTo>
                      <a:pt x="1961" y="268"/>
                    </a:lnTo>
                    <a:lnTo>
                      <a:pt x="1963" y="263"/>
                    </a:lnTo>
                    <a:lnTo>
                      <a:pt x="1978" y="256"/>
                    </a:lnTo>
                    <a:lnTo>
                      <a:pt x="1982" y="256"/>
                    </a:lnTo>
                    <a:lnTo>
                      <a:pt x="1982" y="251"/>
                    </a:lnTo>
                    <a:lnTo>
                      <a:pt x="1980" y="251"/>
                    </a:lnTo>
                    <a:lnTo>
                      <a:pt x="1980" y="249"/>
                    </a:lnTo>
                    <a:lnTo>
                      <a:pt x="1987" y="246"/>
                    </a:lnTo>
                    <a:lnTo>
                      <a:pt x="1994" y="246"/>
                    </a:lnTo>
                    <a:lnTo>
                      <a:pt x="2011" y="246"/>
                    </a:lnTo>
                    <a:lnTo>
                      <a:pt x="2025" y="246"/>
                    </a:lnTo>
                    <a:lnTo>
                      <a:pt x="2032" y="244"/>
                    </a:lnTo>
                    <a:lnTo>
                      <a:pt x="2037" y="242"/>
                    </a:lnTo>
                    <a:lnTo>
                      <a:pt x="2039" y="244"/>
                    </a:lnTo>
                    <a:lnTo>
                      <a:pt x="2046" y="249"/>
                    </a:lnTo>
                    <a:lnTo>
                      <a:pt x="2053" y="254"/>
                    </a:lnTo>
                    <a:lnTo>
                      <a:pt x="2056" y="258"/>
                    </a:lnTo>
                    <a:lnTo>
                      <a:pt x="2058" y="270"/>
                    </a:lnTo>
                    <a:lnTo>
                      <a:pt x="2058" y="280"/>
                    </a:lnTo>
                    <a:lnTo>
                      <a:pt x="2060" y="277"/>
                    </a:lnTo>
                    <a:lnTo>
                      <a:pt x="2063" y="270"/>
                    </a:lnTo>
                    <a:lnTo>
                      <a:pt x="2063" y="268"/>
                    </a:lnTo>
                    <a:lnTo>
                      <a:pt x="2063" y="265"/>
                    </a:lnTo>
                    <a:lnTo>
                      <a:pt x="2063" y="263"/>
                    </a:lnTo>
                    <a:lnTo>
                      <a:pt x="2065" y="261"/>
                    </a:lnTo>
                    <a:lnTo>
                      <a:pt x="2070" y="261"/>
                    </a:lnTo>
                    <a:lnTo>
                      <a:pt x="2072" y="261"/>
                    </a:lnTo>
                    <a:lnTo>
                      <a:pt x="2077" y="263"/>
                    </a:lnTo>
                    <a:lnTo>
                      <a:pt x="2087" y="265"/>
                    </a:lnTo>
                    <a:lnTo>
                      <a:pt x="2103" y="273"/>
                    </a:lnTo>
                    <a:lnTo>
                      <a:pt x="2117" y="277"/>
                    </a:lnTo>
                    <a:lnTo>
                      <a:pt x="2124" y="280"/>
                    </a:lnTo>
                    <a:lnTo>
                      <a:pt x="2129" y="289"/>
                    </a:lnTo>
                    <a:lnTo>
                      <a:pt x="2160" y="303"/>
                    </a:lnTo>
                    <a:lnTo>
                      <a:pt x="2172" y="308"/>
                    </a:lnTo>
                    <a:lnTo>
                      <a:pt x="2184" y="310"/>
                    </a:lnTo>
                    <a:lnTo>
                      <a:pt x="2198" y="308"/>
                    </a:lnTo>
                    <a:lnTo>
                      <a:pt x="2210" y="306"/>
                    </a:lnTo>
                    <a:lnTo>
                      <a:pt x="2212" y="306"/>
                    </a:lnTo>
                    <a:lnTo>
                      <a:pt x="2214" y="308"/>
                    </a:lnTo>
                    <a:lnTo>
                      <a:pt x="2217" y="310"/>
                    </a:lnTo>
                    <a:lnTo>
                      <a:pt x="2219" y="313"/>
                    </a:lnTo>
                    <a:lnTo>
                      <a:pt x="2221" y="315"/>
                    </a:lnTo>
                    <a:lnTo>
                      <a:pt x="2224" y="315"/>
                    </a:lnTo>
                    <a:lnTo>
                      <a:pt x="2224" y="313"/>
                    </a:lnTo>
                    <a:lnTo>
                      <a:pt x="2226" y="313"/>
                    </a:lnTo>
                    <a:lnTo>
                      <a:pt x="2228" y="313"/>
                    </a:lnTo>
                    <a:lnTo>
                      <a:pt x="2228" y="313"/>
                    </a:lnTo>
                    <a:lnTo>
                      <a:pt x="2231" y="315"/>
                    </a:lnTo>
                    <a:lnTo>
                      <a:pt x="2231" y="318"/>
                    </a:lnTo>
                    <a:lnTo>
                      <a:pt x="2233" y="318"/>
                    </a:lnTo>
                    <a:lnTo>
                      <a:pt x="2243" y="310"/>
                    </a:lnTo>
                    <a:lnTo>
                      <a:pt x="2247" y="310"/>
                    </a:lnTo>
                    <a:lnTo>
                      <a:pt x="2252" y="310"/>
                    </a:lnTo>
                    <a:lnTo>
                      <a:pt x="2276" y="301"/>
                    </a:lnTo>
                    <a:lnTo>
                      <a:pt x="2283" y="299"/>
                    </a:lnTo>
                    <a:lnTo>
                      <a:pt x="2285" y="296"/>
                    </a:lnTo>
                    <a:lnTo>
                      <a:pt x="2290" y="296"/>
                    </a:lnTo>
                    <a:lnTo>
                      <a:pt x="2295" y="299"/>
                    </a:lnTo>
                    <a:lnTo>
                      <a:pt x="2297" y="303"/>
                    </a:lnTo>
                    <a:lnTo>
                      <a:pt x="2299" y="306"/>
                    </a:lnTo>
                    <a:lnTo>
                      <a:pt x="2302" y="303"/>
                    </a:lnTo>
                    <a:lnTo>
                      <a:pt x="2302" y="301"/>
                    </a:lnTo>
                    <a:lnTo>
                      <a:pt x="2299" y="299"/>
                    </a:lnTo>
                    <a:lnTo>
                      <a:pt x="2297" y="296"/>
                    </a:lnTo>
                    <a:lnTo>
                      <a:pt x="2309" y="291"/>
                    </a:lnTo>
                    <a:lnTo>
                      <a:pt x="2321" y="280"/>
                    </a:lnTo>
                    <a:lnTo>
                      <a:pt x="2333" y="275"/>
                    </a:lnTo>
                    <a:lnTo>
                      <a:pt x="2340" y="280"/>
                    </a:lnTo>
                    <a:lnTo>
                      <a:pt x="2337" y="291"/>
                    </a:lnTo>
                    <a:lnTo>
                      <a:pt x="2337" y="301"/>
                    </a:lnTo>
                    <a:lnTo>
                      <a:pt x="2335" y="306"/>
                    </a:lnTo>
                    <a:lnTo>
                      <a:pt x="2344" y="310"/>
                    </a:lnTo>
                    <a:lnTo>
                      <a:pt x="2349" y="315"/>
                    </a:lnTo>
                    <a:lnTo>
                      <a:pt x="2349" y="325"/>
                    </a:lnTo>
                    <a:lnTo>
                      <a:pt x="2351" y="327"/>
                    </a:lnTo>
                    <a:lnTo>
                      <a:pt x="2354" y="327"/>
                    </a:lnTo>
                    <a:lnTo>
                      <a:pt x="2359" y="325"/>
                    </a:lnTo>
                    <a:lnTo>
                      <a:pt x="2366" y="325"/>
                    </a:lnTo>
                    <a:lnTo>
                      <a:pt x="2370" y="322"/>
                    </a:lnTo>
                    <a:lnTo>
                      <a:pt x="2375" y="322"/>
                    </a:lnTo>
                    <a:lnTo>
                      <a:pt x="2380" y="325"/>
                    </a:lnTo>
                    <a:lnTo>
                      <a:pt x="2382" y="327"/>
                    </a:lnTo>
                    <a:lnTo>
                      <a:pt x="2382" y="329"/>
                    </a:lnTo>
                    <a:lnTo>
                      <a:pt x="2382" y="332"/>
                    </a:lnTo>
                    <a:lnTo>
                      <a:pt x="2382" y="336"/>
                    </a:lnTo>
                    <a:lnTo>
                      <a:pt x="2385" y="344"/>
                    </a:lnTo>
                    <a:lnTo>
                      <a:pt x="2387" y="346"/>
                    </a:lnTo>
                    <a:lnTo>
                      <a:pt x="2389" y="346"/>
                    </a:lnTo>
                    <a:lnTo>
                      <a:pt x="2394" y="348"/>
                    </a:lnTo>
                    <a:lnTo>
                      <a:pt x="2396" y="346"/>
                    </a:lnTo>
                    <a:lnTo>
                      <a:pt x="2401" y="346"/>
                    </a:lnTo>
                    <a:lnTo>
                      <a:pt x="2401" y="341"/>
                    </a:lnTo>
                    <a:lnTo>
                      <a:pt x="2406" y="334"/>
                    </a:lnTo>
                    <a:lnTo>
                      <a:pt x="2411" y="332"/>
                    </a:lnTo>
                    <a:lnTo>
                      <a:pt x="2415" y="332"/>
                    </a:lnTo>
                    <a:lnTo>
                      <a:pt x="2425" y="334"/>
                    </a:lnTo>
                    <a:lnTo>
                      <a:pt x="2439" y="341"/>
                    </a:lnTo>
                    <a:lnTo>
                      <a:pt x="2441" y="341"/>
                    </a:lnTo>
                    <a:lnTo>
                      <a:pt x="2446" y="341"/>
                    </a:lnTo>
                    <a:lnTo>
                      <a:pt x="2448" y="341"/>
                    </a:lnTo>
                    <a:lnTo>
                      <a:pt x="2458" y="351"/>
                    </a:lnTo>
                    <a:lnTo>
                      <a:pt x="2458" y="365"/>
                    </a:lnTo>
                    <a:lnTo>
                      <a:pt x="2456" y="381"/>
                    </a:lnTo>
                    <a:lnTo>
                      <a:pt x="2451" y="396"/>
                    </a:lnTo>
                    <a:lnTo>
                      <a:pt x="2446" y="400"/>
                    </a:lnTo>
                    <a:lnTo>
                      <a:pt x="2432" y="415"/>
                    </a:lnTo>
                    <a:lnTo>
                      <a:pt x="2430" y="419"/>
                    </a:lnTo>
                    <a:lnTo>
                      <a:pt x="2434" y="426"/>
                    </a:lnTo>
                    <a:lnTo>
                      <a:pt x="2439" y="434"/>
                    </a:lnTo>
                    <a:lnTo>
                      <a:pt x="2446" y="438"/>
                    </a:lnTo>
                    <a:lnTo>
                      <a:pt x="2453" y="441"/>
                    </a:lnTo>
                    <a:lnTo>
                      <a:pt x="2463" y="441"/>
                    </a:lnTo>
                    <a:lnTo>
                      <a:pt x="2467" y="441"/>
                    </a:lnTo>
                    <a:lnTo>
                      <a:pt x="2470" y="434"/>
                    </a:lnTo>
                    <a:lnTo>
                      <a:pt x="2472" y="422"/>
                    </a:lnTo>
                    <a:lnTo>
                      <a:pt x="2475" y="415"/>
                    </a:lnTo>
                    <a:lnTo>
                      <a:pt x="2479" y="407"/>
                    </a:lnTo>
                    <a:lnTo>
                      <a:pt x="2486" y="405"/>
                    </a:lnTo>
                    <a:lnTo>
                      <a:pt x="2493" y="407"/>
                    </a:lnTo>
                    <a:lnTo>
                      <a:pt x="2486" y="412"/>
                    </a:lnTo>
                    <a:lnTo>
                      <a:pt x="2484" y="419"/>
                    </a:lnTo>
                    <a:lnTo>
                      <a:pt x="2486" y="424"/>
                    </a:lnTo>
                    <a:lnTo>
                      <a:pt x="2491" y="431"/>
                    </a:lnTo>
                    <a:lnTo>
                      <a:pt x="2496" y="434"/>
                    </a:lnTo>
                    <a:lnTo>
                      <a:pt x="2515" y="438"/>
                    </a:lnTo>
                    <a:lnTo>
                      <a:pt x="2524" y="443"/>
                    </a:lnTo>
                    <a:lnTo>
                      <a:pt x="2536" y="452"/>
                    </a:lnTo>
                    <a:lnTo>
                      <a:pt x="2548" y="452"/>
                    </a:lnTo>
                    <a:lnTo>
                      <a:pt x="2550" y="452"/>
                    </a:lnTo>
                    <a:lnTo>
                      <a:pt x="2555" y="457"/>
                    </a:lnTo>
                    <a:lnTo>
                      <a:pt x="2557" y="457"/>
                    </a:lnTo>
                    <a:lnTo>
                      <a:pt x="2567" y="460"/>
                    </a:lnTo>
                    <a:lnTo>
                      <a:pt x="2574" y="462"/>
                    </a:lnTo>
                    <a:lnTo>
                      <a:pt x="2576" y="467"/>
                    </a:lnTo>
                    <a:lnTo>
                      <a:pt x="2588" y="474"/>
                    </a:lnTo>
                    <a:lnTo>
                      <a:pt x="2600" y="478"/>
                    </a:lnTo>
                    <a:lnTo>
                      <a:pt x="2624" y="481"/>
                    </a:lnTo>
                    <a:lnTo>
                      <a:pt x="2650" y="476"/>
                    </a:lnTo>
                    <a:lnTo>
                      <a:pt x="2657" y="478"/>
                    </a:lnTo>
                    <a:lnTo>
                      <a:pt x="2661" y="495"/>
                    </a:lnTo>
                    <a:lnTo>
                      <a:pt x="2661" y="497"/>
                    </a:lnTo>
                    <a:lnTo>
                      <a:pt x="2661" y="500"/>
                    </a:lnTo>
                    <a:lnTo>
                      <a:pt x="2661" y="502"/>
                    </a:lnTo>
                    <a:lnTo>
                      <a:pt x="2664" y="505"/>
                    </a:lnTo>
                    <a:lnTo>
                      <a:pt x="2666" y="509"/>
                    </a:lnTo>
                    <a:lnTo>
                      <a:pt x="2668" y="509"/>
                    </a:lnTo>
                    <a:lnTo>
                      <a:pt x="2671" y="509"/>
                    </a:lnTo>
                    <a:lnTo>
                      <a:pt x="2676" y="509"/>
                    </a:lnTo>
                    <a:lnTo>
                      <a:pt x="2685" y="516"/>
                    </a:lnTo>
                    <a:lnTo>
                      <a:pt x="2692" y="521"/>
                    </a:lnTo>
                    <a:lnTo>
                      <a:pt x="2704" y="538"/>
                    </a:lnTo>
                    <a:lnTo>
                      <a:pt x="2704" y="540"/>
                    </a:lnTo>
                    <a:lnTo>
                      <a:pt x="2704" y="540"/>
                    </a:lnTo>
                    <a:lnTo>
                      <a:pt x="2704" y="542"/>
                    </a:lnTo>
                    <a:lnTo>
                      <a:pt x="2704" y="542"/>
                    </a:lnTo>
                    <a:lnTo>
                      <a:pt x="2711" y="542"/>
                    </a:lnTo>
                    <a:lnTo>
                      <a:pt x="2711" y="545"/>
                    </a:lnTo>
                    <a:lnTo>
                      <a:pt x="2713" y="547"/>
                    </a:lnTo>
                    <a:lnTo>
                      <a:pt x="2713" y="550"/>
                    </a:lnTo>
                    <a:lnTo>
                      <a:pt x="2713" y="552"/>
                    </a:lnTo>
                    <a:lnTo>
                      <a:pt x="2716" y="554"/>
                    </a:lnTo>
                    <a:lnTo>
                      <a:pt x="2718" y="554"/>
                    </a:lnTo>
                    <a:lnTo>
                      <a:pt x="2723" y="550"/>
                    </a:lnTo>
                    <a:lnTo>
                      <a:pt x="2725" y="550"/>
                    </a:lnTo>
                    <a:lnTo>
                      <a:pt x="2728" y="540"/>
                    </a:lnTo>
                    <a:lnTo>
                      <a:pt x="2735" y="540"/>
                    </a:lnTo>
                    <a:lnTo>
                      <a:pt x="2751" y="547"/>
                    </a:lnTo>
                    <a:lnTo>
                      <a:pt x="2761" y="547"/>
                    </a:lnTo>
                    <a:lnTo>
                      <a:pt x="2768" y="542"/>
                    </a:lnTo>
                    <a:lnTo>
                      <a:pt x="2784" y="531"/>
                    </a:lnTo>
                    <a:lnTo>
                      <a:pt x="2787" y="533"/>
                    </a:lnTo>
                    <a:lnTo>
                      <a:pt x="2789" y="533"/>
                    </a:lnTo>
                    <a:lnTo>
                      <a:pt x="2792" y="528"/>
                    </a:lnTo>
                    <a:lnTo>
                      <a:pt x="2794" y="523"/>
                    </a:lnTo>
                    <a:lnTo>
                      <a:pt x="2799" y="528"/>
                    </a:lnTo>
                    <a:lnTo>
                      <a:pt x="2818" y="540"/>
                    </a:lnTo>
                    <a:lnTo>
                      <a:pt x="2820" y="550"/>
                    </a:lnTo>
                    <a:lnTo>
                      <a:pt x="2829" y="550"/>
                    </a:lnTo>
                    <a:lnTo>
                      <a:pt x="2839" y="547"/>
                    </a:lnTo>
                    <a:lnTo>
                      <a:pt x="2844" y="545"/>
                    </a:lnTo>
                    <a:lnTo>
                      <a:pt x="2844" y="552"/>
                    </a:lnTo>
                    <a:lnTo>
                      <a:pt x="2846" y="559"/>
                    </a:lnTo>
                    <a:lnTo>
                      <a:pt x="2848" y="566"/>
                    </a:lnTo>
                    <a:lnTo>
                      <a:pt x="2853" y="571"/>
                    </a:lnTo>
                    <a:lnTo>
                      <a:pt x="2855" y="573"/>
                    </a:lnTo>
                    <a:lnTo>
                      <a:pt x="2855" y="576"/>
                    </a:lnTo>
                    <a:lnTo>
                      <a:pt x="2858" y="578"/>
                    </a:lnTo>
                    <a:lnTo>
                      <a:pt x="2860" y="580"/>
                    </a:lnTo>
                    <a:lnTo>
                      <a:pt x="2865" y="580"/>
                    </a:lnTo>
                    <a:lnTo>
                      <a:pt x="2867" y="583"/>
                    </a:lnTo>
                    <a:lnTo>
                      <a:pt x="2867" y="585"/>
                    </a:lnTo>
                    <a:lnTo>
                      <a:pt x="2870" y="587"/>
                    </a:lnTo>
                    <a:lnTo>
                      <a:pt x="2881" y="592"/>
                    </a:lnTo>
                    <a:lnTo>
                      <a:pt x="2893" y="592"/>
                    </a:lnTo>
                    <a:lnTo>
                      <a:pt x="2917" y="583"/>
                    </a:lnTo>
                    <a:lnTo>
                      <a:pt x="2936" y="578"/>
                    </a:lnTo>
                    <a:lnTo>
                      <a:pt x="2943" y="576"/>
                    </a:lnTo>
                    <a:lnTo>
                      <a:pt x="2948" y="573"/>
                    </a:lnTo>
                    <a:lnTo>
                      <a:pt x="2964" y="578"/>
                    </a:lnTo>
                    <a:lnTo>
                      <a:pt x="2969" y="580"/>
                    </a:lnTo>
                    <a:lnTo>
                      <a:pt x="2976" y="592"/>
                    </a:lnTo>
                    <a:lnTo>
                      <a:pt x="2981" y="599"/>
                    </a:lnTo>
                    <a:lnTo>
                      <a:pt x="2986" y="599"/>
                    </a:lnTo>
                    <a:lnTo>
                      <a:pt x="2995" y="585"/>
                    </a:lnTo>
                    <a:lnTo>
                      <a:pt x="3000" y="580"/>
                    </a:lnTo>
                    <a:lnTo>
                      <a:pt x="3004" y="578"/>
                    </a:lnTo>
                    <a:lnTo>
                      <a:pt x="3014" y="585"/>
                    </a:lnTo>
                    <a:lnTo>
                      <a:pt x="3014" y="587"/>
                    </a:lnTo>
                    <a:lnTo>
                      <a:pt x="3014" y="587"/>
                    </a:lnTo>
                    <a:lnTo>
                      <a:pt x="3014" y="590"/>
                    </a:lnTo>
                    <a:lnTo>
                      <a:pt x="3016" y="592"/>
                    </a:lnTo>
                    <a:lnTo>
                      <a:pt x="3023" y="592"/>
                    </a:lnTo>
                    <a:lnTo>
                      <a:pt x="3028" y="592"/>
                    </a:lnTo>
                    <a:lnTo>
                      <a:pt x="3040" y="590"/>
                    </a:lnTo>
                    <a:lnTo>
                      <a:pt x="3047" y="592"/>
                    </a:lnTo>
                    <a:lnTo>
                      <a:pt x="3085" y="590"/>
                    </a:lnTo>
                    <a:lnTo>
                      <a:pt x="3097" y="592"/>
                    </a:lnTo>
                    <a:lnTo>
                      <a:pt x="3101" y="590"/>
                    </a:lnTo>
                    <a:lnTo>
                      <a:pt x="3104" y="585"/>
                    </a:lnTo>
                    <a:lnTo>
                      <a:pt x="3104" y="578"/>
                    </a:lnTo>
                    <a:lnTo>
                      <a:pt x="3101" y="573"/>
                    </a:lnTo>
                    <a:lnTo>
                      <a:pt x="3097" y="568"/>
                    </a:lnTo>
                    <a:lnTo>
                      <a:pt x="3092" y="566"/>
                    </a:lnTo>
                    <a:lnTo>
                      <a:pt x="3094" y="561"/>
                    </a:lnTo>
                    <a:lnTo>
                      <a:pt x="3097" y="559"/>
                    </a:lnTo>
                    <a:lnTo>
                      <a:pt x="3099" y="557"/>
                    </a:lnTo>
                    <a:lnTo>
                      <a:pt x="3094" y="552"/>
                    </a:lnTo>
                    <a:lnTo>
                      <a:pt x="3099" y="540"/>
                    </a:lnTo>
                    <a:lnTo>
                      <a:pt x="3099" y="533"/>
                    </a:lnTo>
                    <a:lnTo>
                      <a:pt x="3099" y="526"/>
                    </a:lnTo>
                    <a:lnTo>
                      <a:pt x="3106" y="523"/>
                    </a:lnTo>
                    <a:lnTo>
                      <a:pt x="3116" y="521"/>
                    </a:lnTo>
                    <a:lnTo>
                      <a:pt x="3120" y="523"/>
                    </a:lnTo>
                    <a:lnTo>
                      <a:pt x="3132" y="526"/>
                    </a:lnTo>
                    <a:lnTo>
                      <a:pt x="3137" y="528"/>
                    </a:lnTo>
                    <a:lnTo>
                      <a:pt x="3144" y="528"/>
                    </a:lnTo>
                    <a:lnTo>
                      <a:pt x="3149" y="528"/>
                    </a:lnTo>
                    <a:lnTo>
                      <a:pt x="3163" y="535"/>
                    </a:lnTo>
                    <a:lnTo>
                      <a:pt x="3172" y="540"/>
                    </a:lnTo>
                    <a:lnTo>
                      <a:pt x="3175" y="542"/>
                    </a:lnTo>
                    <a:lnTo>
                      <a:pt x="3179" y="547"/>
                    </a:lnTo>
                    <a:lnTo>
                      <a:pt x="3184" y="547"/>
                    </a:lnTo>
                    <a:lnTo>
                      <a:pt x="3187" y="547"/>
                    </a:lnTo>
                    <a:lnTo>
                      <a:pt x="3189" y="545"/>
                    </a:lnTo>
                    <a:lnTo>
                      <a:pt x="3191" y="542"/>
                    </a:lnTo>
                    <a:lnTo>
                      <a:pt x="3194" y="545"/>
                    </a:lnTo>
                    <a:lnTo>
                      <a:pt x="3201" y="547"/>
                    </a:lnTo>
                    <a:lnTo>
                      <a:pt x="3203" y="550"/>
                    </a:lnTo>
                    <a:lnTo>
                      <a:pt x="3229" y="552"/>
                    </a:lnTo>
                    <a:lnTo>
                      <a:pt x="3236" y="552"/>
                    </a:lnTo>
                    <a:lnTo>
                      <a:pt x="3241" y="557"/>
                    </a:lnTo>
                    <a:lnTo>
                      <a:pt x="3246" y="564"/>
                    </a:lnTo>
                    <a:lnTo>
                      <a:pt x="3248" y="571"/>
                    </a:lnTo>
                    <a:lnTo>
                      <a:pt x="3250" y="576"/>
                    </a:lnTo>
                    <a:lnTo>
                      <a:pt x="3255" y="580"/>
                    </a:lnTo>
                    <a:lnTo>
                      <a:pt x="3260" y="580"/>
                    </a:lnTo>
                    <a:lnTo>
                      <a:pt x="3269" y="578"/>
                    </a:lnTo>
                    <a:lnTo>
                      <a:pt x="3307" y="576"/>
                    </a:lnTo>
                    <a:lnTo>
                      <a:pt x="3317" y="578"/>
                    </a:lnTo>
                    <a:lnTo>
                      <a:pt x="3314" y="585"/>
                    </a:lnTo>
                    <a:lnTo>
                      <a:pt x="3317" y="585"/>
                    </a:lnTo>
                    <a:lnTo>
                      <a:pt x="3319" y="587"/>
                    </a:lnTo>
                    <a:lnTo>
                      <a:pt x="3321" y="587"/>
                    </a:lnTo>
                    <a:lnTo>
                      <a:pt x="3329" y="597"/>
                    </a:lnTo>
                    <a:lnTo>
                      <a:pt x="3333" y="606"/>
                    </a:lnTo>
                    <a:lnTo>
                      <a:pt x="3338" y="621"/>
                    </a:lnTo>
                    <a:lnTo>
                      <a:pt x="3343" y="625"/>
                    </a:lnTo>
                    <a:lnTo>
                      <a:pt x="3343" y="630"/>
                    </a:lnTo>
                    <a:lnTo>
                      <a:pt x="3340" y="632"/>
                    </a:lnTo>
                    <a:lnTo>
                      <a:pt x="3340" y="637"/>
                    </a:lnTo>
                    <a:lnTo>
                      <a:pt x="3343" y="639"/>
                    </a:lnTo>
                    <a:lnTo>
                      <a:pt x="3343" y="642"/>
                    </a:lnTo>
                    <a:lnTo>
                      <a:pt x="3338" y="649"/>
                    </a:lnTo>
                    <a:lnTo>
                      <a:pt x="3338" y="654"/>
                    </a:lnTo>
                    <a:lnTo>
                      <a:pt x="3345" y="654"/>
                    </a:lnTo>
                    <a:lnTo>
                      <a:pt x="3350" y="658"/>
                    </a:lnTo>
                    <a:lnTo>
                      <a:pt x="3350" y="666"/>
                    </a:lnTo>
                    <a:lnTo>
                      <a:pt x="3345" y="670"/>
                    </a:lnTo>
                    <a:lnTo>
                      <a:pt x="3343" y="670"/>
                    </a:lnTo>
                    <a:lnTo>
                      <a:pt x="3338" y="673"/>
                    </a:lnTo>
                    <a:lnTo>
                      <a:pt x="3347" y="687"/>
                    </a:lnTo>
                    <a:lnTo>
                      <a:pt x="3347" y="692"/>
                    </a:lnTo>
                    <a:lnTo>
                      <a:pt x="3350" y="694"/>
                    </a:lnTo>
                    <a:lnTo>
                      <a:pt x="3369" y="696"/>
                    </a:lnTo>
                    <a:lnTo>
                      <a:pt x="3373" y="696"/>
                    </a:lnTo>
                    <a:lnTo>
                      <a:pt x="3376" y="694"/>
                    </a:lnTo>
                    <a:lnTo>
                      <a:pt x="3378" y="692"/>
                    </a:lnTo>
                    <a:lnTo>
                      <a:pt x="3378" y="689"/>
                    </a:lnTo>
                    <a:lnTo>
                      <a:pt x="3381" y="687"/>
                    </a:lnTo>
                    <a:lnTo>
                      <a:pt x="3402" y="684"/>
                    </a:lnTo>
                    <a:lnTo>
                      <a:pt x="3411" y="680"/>
                    </a:lnTo>
                    <a:lnTo>
                      <a:pt x="3414" y="668"/>
                    </a:lnTo>
                    <a:lnTo>
                      <a:pt x="3416" y="668"/>
                    </a:lnTo>
                    <a:lnTo>
                      <a:pt x="3416" y="668"/>
                    </a:lnTo>
                    <a:lnTo>
                      <a:pt x="3416" y="668"/>
                    </a:lnTo>
                    <a:lnTo>
                      <a:pt x="3418" y="668"/>
                    </a:lnTo>
                    <a:lnTo>
                      <a:pt x="3421" y="670"/>
                    </a:lnTo>
                    <a:lnTo>
                      <a:pt x="3426" y="670"/>
                    </a:lnTo>
                    <a:lnTo>
                      <a:pt x="3428" y="668"/>
                    </a:lnTo>
                    <a:lnTo>
                      <a:pt x="3433" y="663"/>
                    </a:lnTo>
                    <a:lnTo>
                      <a:pt x="3433" y="666"/>
                    </a:lnTo>
                    <a:lnTo>
                      <a:pt x="3433" y="666"/>
                    </a:lnTo>
                    <a:lnTo>
                      <a:pt x="3433" y="668"/>
                    </a:lnTo>
                    <a:lnTo>
                      <a:pt x="3433" y="668"/>
                    </a:lnTo>
                    <a:lnTo>
                      <a:pt x="3440" y="670"/>
                    </a:lnTo>
                    <a:lnTo>
                      <a:pt x="3459" y="673"/>
                    </a:lnTo>
                    <a:lnTo>
                      <a:pt x="3466" y="675"/>
                    </a:lnTo>
                    <a:lnTo>
                      <a:pt x="3485" y="687"/>
                    </a:lnTo>
                    <a:lnTo>
                      <a:pt x="3492" y="689"/>
                    </a:lnTo>
                    <a:lnTo>
                      <a:pt x="3497" y="689"/>
                    </a:lnTo>
                    <a:lnTo>
                      <a:pt x="3501" y="692"/>
                    </a:lnTo>
                    <a:lnTo>
                      <a:pt x="3506" y="699"/>
                    </a:lnTo>
                    <a:lnTo>
                      <a:pt x="3511" y="713"/>
                    </a:lnTo>
                    <a:lnTo>
                      <a:pt x="3513" y="720"/>
                    </a:lnTo>
                    <a:lnTo>
                      <a:pt x="3520" y="725"/>
                    </a:lnTo>
                    <a:lnTo>
                      <a:pt x="3525" y="727"/>
                    </a:lnTo>
                    <a:lnTo>
                      <a:pt x="3530" y="729"/>
                    </a:lnTo>
                    <a:lnTo>
                      <a:pt x="3537" y="727"/>
                    </a:lnTo>
                    <a:lnTo>
                      <a:pt x="3541" y="727"/>
                    </a:lnTo>
                    <a:lnTo>
                      <a:pt x="3546" y="722"/>
                    </a:lnTo>
                    <a:lnTo>
                      <a:pt x="3551" y="718"/>
                    </a:lnTo>
                    <a:lnTo>
                      <a:pt x="3558" y="711"/>
                    </a:lnTo>
                    <a:lnTo>
                      <a:pt x="3560" y="708"/>
                    </a:lnTo>
                    <a:lnTo>
                      <a:pt x="3563" y="703"/>
                    </a:lnTo>
                    <a:lnTo>
                      <a:pt x="3563" y="701"/>
                    </a:lnTo>
                    <a:lnTo>
                      <a:pt x="3567" y="699"/>
                    </a:lnTo>
                    <a:lnTo>
                      <a:pt x="3584" y="699"/>
                    </a:lnTo>
                    <a:lnTo>
                      <a:pt x="3603" y="694"/>
                    </a:lnTo>
                    <a:lnTo>
                      <a:pt x="3612" y="692"/>
                    </a:lnTo>
                    <a:lnTo>
                      <a:pt x="3622" y="696"/>
                    </a:lnTo>
                    <a:lnTo>
                      <a:pt x="3624" y="699"/>
                    </a:lnTo>
                    <a:lnTo>
                      <a:pt x="3643" y="708"/>
                    </a:lnTo>
                    <a:lnTo>
                      <a:pt x="3653" y="708"/>
                    </a:lnTo>
                    <a:lnTo>
                      <a:pt x="3657" y="708"/>
                    </a:lnTo>
                    <a:lnTo>
                      <a:pt x="3662" y="715"/>
                    </a:lnTo>
                    <a:lnTo>
                      <a:pt x="3667" y="722"/>
                    </a:lnTo>
                    <a:lnTo>
                      <a:pt x="3672" y="727"/>
                    </a:lnTo>
                    <a:lnTo>
                      <a:pt x="3679" y="729"/>
                    </a:lnTo>
                    <a:lnTo>
                      <a:pt x="3686" y="732"/>
                    </a:lnTo>
                    <a:lnTo>
                      <a:pt x="3688" y="734"/>
                    </a:lnTo>
                    <a:lnTo>
                      <a:pt x="3691" y="732"/>
                    </a:lnTo>
                    <a:lnTo>
                      <a:pt x="3693" y="732"/>
                    </a:lnTo>
                    <a:lnTo>
                      <a:pt x="3695" y="725"/>
                    </a:lnTo>
                    <a:lnTo>
                      <a:pt x="3698" y="722"/>
                    </a:lnTo>
                    <a:lnTo>
                      <a:pt x="3705" y="720"/>
                    </a:lnTo>
                    <a:lnTo>
                      <a:pt x="3719" y="725"/>
                    </a:lnTo>
                    <a:lnTo>
                      <a:pt x="3726" y="727"/>
                    </a:lnTo>
                    <a:lnTo>
                      <a:pt x="3735" y="727"/>
                    </a:lnTo>
                    <a:lnTo>
                      <a:pt x="3735" y="725"/>
                    </a:lnTo>
                    <a:lnTo>
                      <a:pt x="3731" y="720"/>
                    </a:lnTo>
                    <a:lnTo>
                      <a:pt x="3728" y="713"/>
                    </a:lnTo>
                    <a:lnTo>
                      <a:pt x="3731" y="708"/>
                    </a:lnTo>
                    <a:lnTo>
                      <a:pt x="3743" y="696"/>
                    </a:lnTo>
                    <a:lnTo>
                      <a:pt x="3747" y="694"/>
                    </a:lnTo>
                    <a:lnTo>
                      <a:pt x="3754" y="694"/>
                    </a:lnTo>
                    <a:lnTo>
                      <a:pt x="3766" y="694"/>
                    </a:lnTo>
                    <a:lnTo>
                      <a:pt x="3773" y="694"/>
                    </a:lnTo>
                    <a:lnTo>
                      <a:pt x="3778" y="689"/>
                    </a:lnTo>
                    <a:lnTo>
                      <a:pt x="3788" y="680"/>
                    </a:lnTo>
                    <a:lnTo>
                      <a:pt x="3792" y="677"/>
                    </a:lnTo>
                    <a:lnTo>
                      <a:pt x="3797" y="677"/>
                    </a:lnTo>
                    <a:lnTo>
                      <a:pt x="3804" y="677"/>
                    </a:lnTo>
                    <a:lnTo>
                      <a:pt x="3809" y="675"/>
                    </a:lnTo>
                    <a:lnTo>
                      <a:pt x="3818" y="668"/>
                    </a:lnTo>
                    <a:lnTo>
                      <a:pt x="3828" y="670"/>
                    </a:lnTo>
                    <a:lnTo>
                      <a:pt x="3835" y="668"/>
                    </a:lnTo>
                    <a:lnTo>
                      <a:pt x="3837" y="668"/>
                    </a:lnTo>
                    <a:lnTo>
                      <a:pt x="3847" y="668"/>
                    </a:lnTo>
                    <a:lnTo>
                      <a:pt x="3849" y="668"/>
                    </a:lnTo>
                    <a:lnTo>
                      <a:pt x="3851" y="673"/>
                    </a:lnTo>
                    <a:lnTo>
                      <a:pt x="3854" y="677"/>
                    </a:lnTo>
                    <a:lnTo>
                      <a:pt x="3856" y="680"/>
                    </a:lnTo>
                    <a:lnTo>
                      <a:pt x="3861" y="682"/>
                    </a:lnTo>
                    <a:lnTo>
                      <a:pt x="3868" y="684"/>
                    </a:lnTo>
                    <a:lnTo>
                      <a:pt x="3875" y="684"/>
                    </a:lnTo>
                    <a:lnTo>
                      <a:pt x="3882" y="684"/>
                    </a:lnTo>
                    <a:lnTo>
                      <a:pt x="3906" y="680"/>
                    </a:lnTo>
                    <a:lnTo>
                      <a:pt x="3903" y="689"/>
                    </a:lnTo>
                    <a:lnTo>
                      <a:pt x="3903" y="694"/>
                    </a:lnTo>
                    <a:lnTo>
                      <a:pt x="3906" y="699"/>
                    </a:lnTo>
                    <a:lnTo>
                      <a:pt x="3911" y="708"/>
                    </a:lnTo>
                    <a:lnTo>
                      <a:pt x="3913" y="713"/>
                    </a:lnTo>
                    <a:lnTo>
                      <a:pt x="3915" y="715"/>
                    </a:lnTo>
                    <a:lnTo>
                      <a:pt x="3922" y="713"/>
                    </a:lnTo>
                    <a:lnTo>
                      <a:pt x="3929" y="713"/>
                    </a:lnTo>
                    <a:lnTo>
                      <a:pt x="3934" y="718"/>
                    </a:lnTo>
                    <a:lnTo>
                      <a:pt x="3937" y="718"/>
                    </a:lnTo>
                    <a:lnTo>
                      <a:pt x="3941" y="715"/>
                    </a:lnTo>
                    <a:lnTo>
                      <a:pt x="3944" y="715"/>
                    </a:lnTo>
                    <a:lnTo>
                      <a:pt x="3953" y="720"/>
                    </a:lnTo>
                    <a:lnTo>
                      <a:pt x="3946" y="737"/>
                    </a:lnTo>
                    <a:lnTo>
                      <a:pt x="3944" y="741"/>
                    </a:lnTo>
                    <a:lnTo>
                      <a:pt x="3944" y="746"/>
                    </a:lnTo>
                    <a:lnTo>
                      <a:pt x="3941" y="751"/>
                    </a:lnTo>
                    <a:lnTo>
                      <a:pt x="3939" y="753"/>
                    </a:lnTo>
                    <a:lnTo>
                      <a:pt x="3937" y="758"/>
                    </a:lnTo>
                    <a:lnTo>
                      <a:pt x="3932" y="755"/>
                    </a:lnTo>
                    <a:lnTo>
                      <a:pt x="3901" y="755"/>
                    </a:lnTo>
                    <a:lnTo>
                      <a:pt x="3896" y="758"/>
                    </a:lnTo>
                    <a:lnTo>
                      <a:pt x="3894" y="767"/>
                    </a:lnTo>
                    <a:lnTo>
                      <a:pt x="3892" y="784"/>
                    </a:lnTo>
                    <a:lnTo>
                      <a:pt x="3892" y="793"/>
                    </a:lnTo>
                    <a:lnTo>
                      <a:pt x="3894" y="800"/>
                    </a:lnTo>
                    <a:lnTo>
                      <a:pt x="3899" y="805"/>
                    </a:lnTo>
                    <a:lnTo>
                      <a:pt x="3911" y="812"/>
                    </a:lnTo>
                    <a:lnTo>
                      <a:pt x="3915" y="817"/>
                    </a:lnTo>
                    <a:lnTo>
                      <a:pt x="3920" y="824"/>
                    </a:lnTo>
                    <a:lnTo>
                      <a:pt x="3920" y="836"/>
                    </a:lnTo>
                    <a:lnTo>
                      <a:pt x="3918" y="843"/>
                    </a:lnTo>
                    <a:lnTo>
                      <a:pt x="3920" y="850"/>
                    </a:lnTo>
                    <a:lnTo>
                      <a:pt x="3920" y="853"/>
                    </a:lnTo>
                    <a:lnTo>
                      <a:pt x="3922" y="862"/>
                    </a:lnTo>
                    <a:lnTo>
                      <a:pt x="3922" y="864"/>
                    </a:lnTo>
                    <a:lnTo>
                      <a:pt x="3925" y="867"/>
                    </a:lnTo>
                    <a:lnTo>
                      <a:pt x="3929" y="872"/>
                    </a:lnTo>
                    <a:lnTo>
                      <a:pt x="3932" y="874"/>
                    </a:lnTo>
                    <a:lnTo>
                      <a:pt x="3932" y="883"/>
                    </a:lnTo>
                    <a:lnTo>
                      <a:pt x="3925" y="898"/>
                    </a:lnTo>
                    <a:lnTo>
                      <a:pt x="3920" y="907"/>
                    </a:lnTo>
                    <a:lnTo>
                      <a:pt x="3915" y="914"/>
                    </a:lnTo>
                    <a:lnTo>
                      <a:pt x="3892" y="928"/>
                    </a:lnTo>
                    <a:lnTo>
                      <a:pt x="3877" y="947"/>
                    </a:lnTo>
                    <a:lnTo>
                      <a:pt x="3835" y="980"/>
                    </a:lnTo>
                    <a:lnTo>
                      <a:pt x="3823" y="988"/>
                    </a:lnTo>
                    <a:lnTo>
                      <a:pt x="3814" y="988"/>
                    </a:lnTo>
                    <a:lnTo>
                      <a:pt x="3809" y="990"/>
                    </a:lnTo>
                    <a:lnTo>
                      <a:pt x="3809" y="992"/>
                    </a:lnTo>
                    <a:lnTo>
                      <a:pt x="3806" y="995"/>
                    </a:lnTo>
                    <a:lnTo>
                      <a:pt x="3804" y="997"/>
                    </a:lnTo>
                    <a:lnTo>
                      <a:pt x="3799" y="999"/>
                    </a:lnTo>
                    <a:lnTo>
                      <a:pt x="3799" y="999"/>
                    </a:lnTo>
                    <a:lnTo>
                      <a:pt x="3795" y="1004"/>
                    </a:lnTo>
                    <a:lnTo>
                      <a:pt x="3792" y="1006"/>
                    </a:lnTo>
                    <a:lnTo>
                      <a:pt x="3792" y="1009"/>
                    </a:lnTo>
                    <a:lnTo>
                      <a:pt x="3790" y="1011"/>
                    </a:lnTo>
                    <a:lnTo>
                      <a:pt x="3785" y="1011"/>
                    </a:lnTo>
                    <a:lnTo>
                      <a:pt x="3783" y="1011"/>
                    </a:lnTo>
                    <a:lnTo>
                      <a:pt x="3740" y="1040"/>
                    </a:lnTo>
                    <a:lnTo>
                      <a:pt x="3679" y="1070"/>
                    </a:lnTo>
                    <a:lnTo>
                      <a:pt x="3672" y="1077"/>
                    </a:lnTo>
                    <a:lnTo>
                      <a:pt x="3653" y="1092"/>
                    </a:lnTo>
                    <a:lnTo>
                      <a:pt x="3629" y="1104"/>
                    </a:lnTo>
                    <a:lnTo>
                      <a:pt x="3620" y="1111"/>
                    </a:lnTo>
                    <a:lnTo>
                      <a:pt x="3612" y="1122"/>
                    </a:lnTo>
                    <a:lnTo>
                      <a:pt x="3598" y="1151"/>
                    </a:lnTo>
                    <a:lnTo>
                      <a:pt x="3589" y="1163"/>
                    </a:lnTo>
                    <a:lnTo>
                      <a:pt x="3577" y="1172"/>
                    </a:lnTo>
                    <a:lnTo>
                      <a:pt x="3556" y="1186"/>
                    </a:lnTo>
                    <a:lnTo>
                      <a:pt x="3544" y="1189"/>
                    </a:lnTo>
                    <a:lnTo>
                      <a:pt x="3520" y="1193"/>
                    </a:lnTo>
                    <a:lnTo>
                      <a:pt x="3499" y="1198"/>
                    </a:lnTo>
                    <a:lnTo>
                      <a:pt x="3494" y="1203"/>
                    </a:lnTo>
                    <a:lnTo>
                      <a:pt x="3489" y="1203"/>
                    </a:lnTo>
                    <a:lnTo>
                      <a:pt x="3480" y="1203"/>
                    </a:lnTo>
                    <a:lnTo>
                      <a:pt x="3418" y="1222"/>
                    </a:lnTo>
                    <a:lnTo>
                      <a:pt x="3390" y="1224"/>
                    </a:lnTo>
                    <a:lnTo>
                      <a:pt x="3312" y="1255"/>
                    </a:lnTo>
                    <a:lnTo>
                      <a:pt x="3288" y="1262"/>
                    </a:lnTo>
                    <a:lnTo>
                      <a:pt x="3286" y="1262"/>
                    </a:lnTo>
                    <a:lnTo>
                      <a:pt x="3281" y="1274"/>
                    </a:lnTo>
                    <a:lnTo>
                      <a:pt x="3279" y="1276"/>
                    </a:lnTo>
                    <a:lnTo>
                      <a:pt x="3276" y="1279"/>
                    </a:lnTo>
                    <a:lnTo>
                      <a:pt x="3274" y="1281"/>
                    </a:lnTo>
                    <a:lnTo>
                      <a:pt x="3267" y="1276"/>
                    </a:lnTo>
                    <a:lnTo>
                      <a:pt x="3265" y="1276"/>
                    </a:lnTo>
                    <a:lnTo>
                      <a:pt x="3250" y="1276"/>
                    </a:lnTo>
                    <a:lnTo>
                      <a:pt x="3236" y="1279"/>
                    </a:lnTo>
                    <a:lnTo>
                      <a:pt x="3224" y="1286"/>
                    </a:lnTo>
                    <a:lnTo>
                      <a:pt x="3213" y="1293"/>
                    </a:lnTo>
                    <a:lnTo>
                      <a:pt x="3177" y="1328"/>
                    </a:lnTo>
                    <a:lnTo>
                      <a:pt x="3161" y="1352"/>
                    </a:lnTo>
                    <a:lnTo>
                      <a:pt x="3132" y="1381"/>
                    </a:lnTo>
                    <a:lnTo>
                      <a:pt x="3125" y="1395"/>
                    </a:lnTo>
                    <a:lnTo>
                      <a:pt x="3135" y="1399"/>
                    </a:lnTo>
                    <a:lnTo>
                      <a:pt x="3144" y="1402"/>
                    </a:lnTo>
                    <a:lnTo>
                      <a:pt x="3146" y="1402"/>
                    </a:lnTo>
                    <a:lnTo>
                      <a:pt x="3149" y="1399"/>
                    </a:lnTo>
                    <a:lnTo>
                      <a:pt x="3146" y="1397"/>
                    </a:lnTo>
                    <a:lnTo>
                      <a:pt x="3144" y="1395"/>
                    </a:lnTo>
                    <a:lnTo>
                      <a:pt x="3149" y="1395"/>
                    </a:lnTo>
                    <a:lnTo>
                      <a:pt x="3153" y="1397"/>
                    </a:lnTo>
                    <a:lnTo>
                      <a:pt x="3156" y="1399"/>
                    </a:lnTo>
                    <a:lnTo>
                      <a:pt x="3165" y="1409"/>
                    </a:lnTo>
                    <a:lnTo>
                      <a:pt x="3172" y="1416"/>
                    </a:lnTo>
                    <a:lnTo>
                      <a:pt x="3177" y="1421"/>
                    </a:lnTo>
                    <a:lnTo>
                      <a:pt x="3179" y="1423"/>
                    </a:lnTo>
                    <a:lnTo>
                      <a:pt x="3182" y="1423"/>
                    </a:lnTo>
                    <a:lnTo>
                      <a:pt x="3184" y="1426"/>
                    </a:lnTo>
                    <a:lnTo>
                      <a:pt x="3184" y="1428"/>
                    </a:lnTo>
                    <a:lnTo>
                      <a:pt x="3184" y="1430"/>
                    </a:lnTo>
                    <a:lnTo>
                      <a:pt x="3182" y="1433"/>
                    </a:lnTo>
                    <a:lnTo>
                      <a:pt x="3179" y="1435"/>
                    </a:lnTo>
                    <a:lnTo>
                      <a:pt x="3177" y="1440"/>
                    </a:lnTo>
                    <a:lnTo>
                      <a:pt x="3172" y="1442"/>
                    </a:lnTo>
                    <a:lnTo>
                      <a:pt x="3151" y="1449"/>
                    </a:lnTo>
                    <a:lnTo>
                      <a:pt x="3142" y="1459"/>
                    </a:lnTo>
                    <a:lnTo>
                      <a:pt x="3125" y="1478"/>
                    </a:lnTo>
                    <a:lnTo>
                      <a:pt x="3118" y="1485"/>
                    </a:lnTo>
                    <a:lnTo>
                      <a:pt x="3111" y="1492"/>
                    </a:lnTo>
                    <a:lnTo>
                      <a:pt x="3101" y="1492"/>
                    </a:lnTo>
                    <a:lnTo>
                      <a:pt x="3097" y="1482"/>
                    </a:lnTo>
                    <a:lnTo>
                      <a:pt x="3109" y="1485"/>
                    </a:lnTo>
                    <a:lnTo>
                      <a:pt x="3118" y="1480"/>
                    </a:lnTo>
                    <a:lnTo>
                      <a:pt x="3135" y="1463"/>
                    </a:lnTo>
                    <a:lnTo>
                      <a:pt x="3127" y="1461"/>
                    </a:lnTo>
                    <a:lnTo>
                      <a:pt x="3118" y="1461"/>
                    </a:lnTo>
                    <a:lnTo>
                      <a:pt x="3092" y="1470"/>
                    </a:lnTo>
                    <a:lnTo>
                      <a:pt x="3085" y="1475"/>
                    </a:lnTo>
                    <a:lnTo>
                      <a:pt x="3080" y="1480"/>
                    </a:lnTo>
                    <a:lnTo>
                      <a:pt x="3075" y="1487"/>
                    </a:lnTo>
                    <a:lnTo>
                      <a:pt x="3059" y="1525"/>
                    </a:lnTo>
                    <a:lnTo>
                      <a:pt x="3054" y="1534"/>
                    </a:lnTo>
                    <a:lnTo>
                      <a:pt x="3047" y="1539"/>
                    </a:lnTo>
                    <a:lnTo>
                      <a:pt x="3045" y="1546"/>
                    </a:lnTo>
                    <a:lnTo>
                      <a:pt x="3042" y="1558"/>
                    </a:lnTo>
                    <a:lnTo>
                      <a:pt x="3033" y="1568"/>
                    </a:lnTo>
                    <a:lnTo>
                      <a:pt x="3012" y="1610"/>
                    </a:lnTo>
                    <a:lnTo>
                      <a:pt x="3007" y="1615"/>
                    </a:lnTo>
                    <a:lnTo>
                      <a:pt x="2997" y="1622"/>
                    </a:lnTo>
                    <a:lnTo>
                      <a:pt x="2995" y="1627"/>
                    </a:lnTo>
                    <a:lnTo>
                      <a:pt x="2983" y="1643"/>
                    </a:lnTo>
                    <a:lnTo>
                      <a:pt x="2967" y="1660"/>
                    </a:lnTo>
                    <a:lnTo>
                      <a:pt x="2943" y="1698"/>
                    </a:lnTo>
                    <a:lnTo>
                      <a:pt x="2936" y="1710"/>
                    </a:lnTo>
                    <a:lnTo>
                      <a:pt x="2915" y="1721"/>
                    </a:lnTo>
                    <a:lnTo>
                      <a:pt x="2905" y="1733"/>
                    </a:lnTo>
                    <a:lnTo>
                      <a:pt x="2891" y="1764"/>
                    </a:lnTo>
                    <a:lnTo>
                      <a:pt x="2884" y="1776"/>
                    </a:lnTo>
                    <a:lnTo>
                      <a:pt x="2862" y="1800"/>
                    </a:lnTo>
                    <a:lnTo>
                      <a:pt x="2829" y="1856"/>
                    </a:lnTo>
                    <a:lnTo>
                      <a:pt x="2827" y="1861"/>
                    </a:lnTo>
                    <a:lnTo>
                      <a:pt x="2827" y="1871"/>
                    </a:lnTo>
                    <a:lnTo>
                      <a:pt x="2825" y="1878"/>
                    </a:lnTo>
                    <a:lnTo>
                      <a:pt x="2820" y="1882"/>
                    </a:lnTo>
                    <a:lnTo>
                      <a:pt x="2813" y="1892"/>
                    </a:lnTo>
                    <a:lnTo>
                      <a:pt x="2808" y="1899"/>
                    </a:lnTo>
                    <a:lnTo>
                      <a:pt x="2803" y="1906"/>
                    </a:lnTo>
                    <a:lnTo>
                      <a:pt x="2801" y="1913"/>
                    </a:lnTo>
                    <a:lnTo>
                      <a:pt x="2801" y="1918"/>
                    </a:lnTo>
                    <a:lnTo>
                      <a:pt x="2789" y="1932"/>
                    </a:lnTo>
                    <a:lnTo>
                      <a:pt x="2787" y="1942"/>
                    </a:lnTo>
                    <a:lnTo>
                      <a:pt x="2784" y="1958"/>
                    </a:lnTo>
                    <a:lnTo>
                      <a:pt x="2784" y="1977"/>
                    </a:lnTo>
                    <a:lnTo>
                      <a:pt x="2787" y="1996"/>
                    </a:lnTo>
                    <a:lnTo>
                      <a:pt x="2794" y="2027"/>
                    </a:lnTo>
                    <a:lnTo>
                      <a:pt x="2813" y="2072"/>
                    </a:lnTo>
                    <a:lnTo>
                      <a:pt x="2818" y="2081"/>
                    </a:lnTo>
                    <a:lnTo>
                      <a:pt x="2818" y="2084"/>
                    </a:lnTo>
                    <a:lnTo>
                      <a:pt x="2815" y="2088"/>
                    </a:lnTo>
                    <a:lnTo>
                      <a:pt x="2810" y="2093"/>
                    </a:lnTo>
                    <a:lnTo>
                      <a:pt x="2810" y="2098"/>
                    </a:lnTo>
                    <a:lnTo>
                      <a:pt x="2813" y="2105"/>
                    </a:lnTo>
                    <a:lnTo>
                      <a:pt x="2822" y="2124"/>
                    </a:lnTo>
                    <a:lnTo>
                      <a:pt x="2829" y="2145"/>
                    </a:lnTo>
                    <a:lnTo>
                      <a:pt x="2841" y="2162"/>
                    </a:lnTo>
                    <a:lnTo>
                      <a:pt x="2855" y="2183"/>
                    </a:lnTo>
                    <a:lnTo>
                      <a:pt x="2860" y="2190"/>
                    </a:lnTo>
                    <a:lnTo>
                      <a:pt x="2872" y="2200"/>
                    </a:lnTo>
                    <a:lnTo>
                      <a:pt x="2884" y="2214"/>
                    </a:lnTo>
                    <a:lnTo>
                      <a:pt x="2891" y="2219"/>
                    </a:lnTo>
                    <a:lnTo>
                      <a:pt x="2900" y="2221"/>
                    </a:lnTo>
                    <a:lnTo>
                      <a:pt x="2915" y="2223"/>
                    </a:lnTo>
                    <a:lnTo>
                      <a:pt x="2931" y="2228"/>
                    </a:lnTo>
                    <a:lnTo>
                      <a:pt x="2945" y="2235"/>
                    </a:lnTo>
                    <a:lnTo>
                      <a:pt x="2957" y="2247"/>
                    </a:lnTo>
                    <a:lnTo>
                      <a:pt x="2955" y="2247"/>
                    </a:lnTo>
                    <a:lnTo>
                      <a:pt x="2952" y="2249"/>
                    </a:lnTo>
                    <a:lnTo>
                      <a:pt x="2955" y="2252"/>
                    </a:lnTo>
                    <a:lnTo>
                      <a:pt x="2957" y="2254"/>
                    </a:lnTo>
                    <a:lnTo>
                      <a:pt x="2964" y="2261"/>
                    </a:lnTo>
                    <a:lnTo>
                      <a:pt x="2967" y="2261"/>
                    </a:lnTo>
                    <a:lnTo>
                      <a:pt x="2969" y="2266"/>
                    </a:lnTo>
                    <a:lnTo>
                      <a:pt x="2969" y="2273"/>
                    </a:lnTo>
                    <a:lnTo>
                      <a:pt x="2967" y="2275"/>
                    </a:lnTo>
                    <a:lnTo>
                      <a:pt x="2959" y="2275"/>
                    </a:lnTo>
                    <a:lnTo>
                      <a:pt x="2955" y="2278"/>
                    </a:lnTo>
                    <a:lnTo>
                      <a:pt x="2950" y="2280"/>
                    </a:lnTo>
                    <a:lnTo>
                      <a:pt x="2945" y="2285"/>
                    </a:lnTo>
                    <a:lnTo>
                      <a:pt x="2941" y="2294"/>
                    </a:lnTo>
                    <a:lnTo>
                      <a:pt x="2941" y="2294"/>
                    </a:lnTo>
                    <a:lnTo>
                      <a:pt x="2938" y="2297"/>
                    </a:lnTo>
                    <a:lnTo>
                      <a:pt x="2933" y="2297"/>
                    </a:lnTo>
                    <a:lnTo>
                      <a:pt x="2931" y="2299"/>
                    </a:lnTo>
                    <a:lnTo>
                      <a:pt x="2926" y="2302"/>
                    </a:lnTo>
                    <a:lnTo>
                      <a:pt x="2922" y="2304"/>
                    </a:lnTo>
                    <a:lnTo>
                      <a:pt x="2919" y="2306"/>
                    </a:lnTo>
                    <a:lnTo>
                      <a:pt x="2915" y="2313"/>
                    </a:lnTo>
                    <a:lnTo>
                      <a:pt x="2917" y="2320"/>
                    </a:lnTo>
                    <a:lnTo>
                      <a:pt x="2910" y="2318"/>
                    </a:lnTo>
                    <a:lnTo>
                      <a:pt x="2905" y="2320"/>
                    </a:lnTo>
                    <a:lnTo>
                      <a:pt x="2903" y="2320"/>
                    </a:lnTo>
                    <a:lnTo>
                      <a:pt x="2896" y="2323"/>
                    </a:lnTo>
                    <a:lnTo>
                      <a:pt x="2886" y="2323"/>
                    </a:lnTo>
                    <a:lnTo>
                      <a:pt x="2881" y="2325"/>
                    </a:lnTo>
                    <a:lnTo>
                      <a:pt x="2877" y="2328"/>
                    </a:lnTo>
                    <a:lnTo>
                      <a:pt x="2872" y="2335"/>
                    </a:lnTo>
                    <a:lnTo>
                      <a:pt x="2872" y="2342"/>
                    </a:lnTo>
                    <a:lnTo>
                      <a:pt x="2872" y="2346"/>
                    </a:lnTo>
                    <a:lnTo>
                      <a:pt x="2870" y="2354"/>
                    </a:lnTo>
                    <a:lnTo>
                      <a:pt x="2865" y="2358"/>
                    </a:lnTo>
                    <a:lnTo>
                      <a:pt x="2860" y="2361"/>
                    </a:lnTo>
                    <a:lnTo>
                      <a:pt x="2846" y="2361"/>
                    </a:lnTo>
                    <a:lnTo>
                      <a:pt x="2832" y="2363"/>
                    </a:lnTo>
                    <a:lnTo>
                      <a:pt x="2822" y="2368"/>
                    </a:lnTo>
                    <a:lnTo>
                      <a:pt x="2813" y="2375"/>
                    </a:lnTo>
                    <a:lnTo>
                      <a:pt x="2780" y="2389"/>
                    </a:lnTo>
                    <a:lnTo>
                      <a:pt x="2775" y="2391"/>
                    </a:lnTo>
                    <a:lnTo>
                      <a:pt x="2773" y="2396"/>
                    </a:lnTo>
                    <a:lnTo>
                      <a:pt x="2770" y="2399"/>
                    </a:lnTo>
                    <a:lnTo>
                      <a:pt x="2758" y="2413"/>
                    </a:lnTo>
                    <a:lnTo>
                      <a:pt x="2754" y="2418"/>
                    </a:lnTo>
                    <a:lnTo>
                      <a:pt x="2754" y="2427"/>
                    </a:lnTo>
                    <a:lnTo>
                      <a:pt x="2754" y="2432"/>
                    </a:lnTo>
                    <a:lnTo>
                      <a:pt x="2751" y="2432"/>
                    </a:lnTo>
                    <a:lnTo>
                      <a:pt x="2742" y="2434"/>
                    </a:lnTo>
                    <a:lnTo>
                      <a:pt x="2737" y="2434"/>
                    </a:lnTo>
                    <a:lnTo>
                      <a:pt x="2732" y="2439"/>
                    </a:lnTo>
                    <a:lnTo>
                      <a:pt x="2732" y="2444"/>
                    </a:lnTo>
                    <a:lnTo>
                      <a:pt x="2721" y="2444"/>
                    </a:lnTo>
                    <a:lnTo>
                      <a:pt x="2716" y="2460"/>
                    </a:lnTo>
                    <a:lnTo>
                      <a:pt x="2718" y="2498"/>
                    </a:lnTo>
                    <a:lnTo>
                      <a:pt x="2713" y="2503"/>
                    </a:lnTo>
                    <a:lnTo>
                      <a:pt x="2709" y="2503"/>
                    </a:lnTo>
                    <a:lnTo>
                      <a:pt x="2695" y="2503"/>
                    </a:lnTo>
                    <a:lnTo>
                      <a:pt x="2687" y="2505"/>
                    </a:lnTo>
                    <a:lnTo>
                      <a:pt x="2683" y="2510"/>
                    </a:lnTo>
                    <a:lnTo>
                      <a:pt x="2678" y="2515"/>
                    </a:lnTo>
                    <a:lnTo>
                      <a:pt x="2673" y="2522"/>
                    </a:lnTo>
                    <a:lnTo>
                      <a:pt x="2671" y="2529"/>
                    </a:lnTo>
                    <a:lnTo>
                      <a:pt x="2671" y="2536"/>
                    </a:lnTo>
                    <a:lnTo>
                      <a:pt x="2668" y="2552"/>
                    </a:lnTo>
                    <a:lnTo>
                      <a:pt x="2671" y="2583"/>
                    </a:lnTo>
                    <a:lnTo>
                      <a:pt x="2671" y="2593"/>
                    </a:lnTo>
                    <a:lnTo>
                      <a:pt x="2666" y="2595"/>
                    </a:lnTo>
                    <a:lnTo>
                      <a:pt x="2661" y="2600"/>
                    </a:lnTo>
                    <a:lnTo>
                      <a:pt x="2657" y="2605"/>
                    </a:lnTo>
                    <a:lnTo>
                      <a:pt x="2652" y="2612"/>
                    </a:lnTo>
                    <a:lnTo>
                      <a:pt x="2638" y="2645"/>
                    </a:lnTo>
                    <a:lnTo>
                      <a:pt x="2638" y="2652"/>
                    </a:lnTo>
                    <a:lnTo>
                      <a:pt x="2640" y="2668"/>
                    </a:lnTo>
                    <a:lnTo>
                      <a:pt x="2638" y="2673"/>
                    </a:lnTo>
                    <a:lnTo>
                      <a:pt x="2628" y="2661"/>
                    </a:lnTo>
                    <a:lnTo>
                      <a:pt x="2621" y="2685"/>
                    </a:lnTo>
                    <a:lnTo>
                      <a:pt x="2616" y="2687"/>
                    </a:lnTo>
                    <a:lnTo>
                      <a:pt x="2607" y="2690"/>
                    </a:lnTo>
                    <a:lnTo>
                      <a:pt x="2605" y="2695"/>
                    </a:lnTo>
                    <a:lnTo>
                      <a:pt x="2607" y="2704"/>
                    </a:lnTo>
                    <a:lnTo>
                      <a:pt x="2616" y="2723"/>
                    </a:lnTo>
                    <a:lnTo>
                      <a:pt x="2621" y="2728"/>
                    </a:lnTo>
                    <a:lnTo>
                      <a:pt x="2631" y="2735"/>
                    </a:lnTo>
                    <a:lnTo>
                      <a:pt x="2640" y="2740"/>
                    </a:lnTo>
                    <a:lnTo>
                      <a:pt x="2645" y="2740"/>
                    </a:lnTo>
                    <a:lnTo>
                      <a:pt x="2650" y="2735"/>
                    </a:lnTo>
                    <a:lnTo>
                      <a:pt x="2654" y="2740"/>
                    </a:lnTo>
                    <a:lnTo>
                      <a:pt x="2657" y="2744"/>
                    </a:lnTo>
                    <a:lnTo>
                      <a:pt x="2657" y="2749"/>
                    </a:lnTo>
                    <a:lnTo>
                      <a:pt x="2652" y="2751"/>
                    </a:lnTo>
                    <a:lnTo>
                      <a:pt x="2647" y="2756"/>
                    </a:lnTo>
                    <a:lnTo>
                      <a:pt x="2645" y="2756"/>
                    </a:lnTo>
                    <a:lnTo>
                      <a:pt x="2642" y="2756"/>
                    </a:lnTo>
                    <a:lnTo>
                      <a:pt x="2640" y="2754"/>
                    </a:lnTo>
                    <a:lnTo>
                      <a:pt x="2635" y="2756"/>
                    </a:lnTo>
                    <a:lnTo>
                      <a:pt x="2626" y="2761"/>
                    </a:lnTo>
                    <a:lnTo>
                      <a:pt x="2621" y="2761"/>
                    </a:lnTo>
                    <a:lnTo>
                      <a:pt x="2612" y="2766"/>
                    </a:lnTo>
                    <a:lnTo>
                      <a:pt x="2598" y="2766"/>
                    </a:lnTo>
                    <a:lnTo>
                      <a:pt x="2595" y="2768"/>
                    </a:lnTo>
                    <a:lnTo>
                      <a:pt x="2590" y="2768"/>
                    </a:lnTo>
                    <a:lnTo>
                      <a:pt x="2581" y="2775"/>
                    </a:lnTo>
                    <a:lnTo>
                      <a:pt x="2579" y="2773"/>
                    </a:lnTo>
                    <a:lnTo>
                      <a:pt x="2564" y="2766"/>
                    </a:lnTo>
                    <a:lnTo>
                      <a:pt x="2555" y="2763"/>
                    </a:lnTo>
                    <a:lnTo>
                      <a:pt x="2531" y="2763"/>
                    </a:lnTo>
                    <a:lnTo>
                      <a:pt x="2527" y="2763"/>
                    </a:lnTo>
                    <a:lnTo>
                      <a:pt x="2522" y="2766"/>
                    </a:lnTo>
                    <a:lnTo>
                      <a:pt x="2517" y="2768"/>
                    </a:lnTo>
                    <a:lnTo>
                      <a:pt x="2515" y="2773"/>
                    </a:lnTo>
                    <a:lnTo>
                      <a:pt x="2517" y="2777"/>
                    </a:lnTo>
                    <a:lnTo>
                      <a:pt x="2522" y="2780"/>
                    </a:lnTo>
                    <a:lnTo>
                      <a:pt x="2512" y="2780"/>
                    </a:lnTo>
                    <a:lnTo>
                      <a:pt x="2496" y="2773"/>
                    </a:lnTo>
                    <a:lnTo>
                      <a:pt x="2496" y="2773"/>
                    </a:lnTo>
                    <a:lnTo>
                      <a:pt x="2493" y="2770"/>
                    </a:lnTo>
                    <a:lnTo>
                      <a:pt x="2491" y="2768"/>
                    </a:lnTo>
                    <a:lnTo>
                      <a:pt x="2479" y="2766"/>
                    </a:lnTo>
                    <a:lnTo>
                      <a:pt x="2475" y="2766"/>
                    </a:lnTo>
                    <a:lnTo>
                      <a:pt x="2456" y="2770"/>
                    </a:lnTo>
                    <a:lnTo>
                      <a:pt x="2441" y="2770"/>
                    </a:lnTo>
                    <a:lnTo>
                      <a:pt x="2434" y="2773"/>
                    </a:lnTo>
                    <a:lnTo>
                      <a:pt x="2430" y="2775"/>
                    </a:lnTo>
                    <a:lnTo>
                      <a:pt x="2413" y="2792"/>
                    </a:lnTo>
                    <a:lnTo>
                      <a:pt x="2408" y="2794"/>
                    </a:lnTo>
                    <a:lnTo>
                      <a:pt x="2401" y="2796"/>
                    </a:lnTo>
                    <a:lnTo>
                      <a:pt x="2399" y="2796"/>
                    </a:lnTo>
                    <a:lnTo>
                      <a:pt x="2396" y="2799"/>
                    </a:lnTo>
                    <a:lnTo>
                      <a:pt x="2394" y="2801"/>
                    </a:lnTo>
                    <a:lnTo>
                      <a:pt x="2392" y="2803"/>
                    </a:lnTo>
                    <a:lnTo>
                      <a:pt x="2392" y="2803"/>
                    </a:lnTo>
                    <a:lnTo>
                      <a:pt x="2387" y="2818"/>
                    </a:lnTo>
                    <a:lnTo>
                      <a:pt x="2387" y="2820"/>
                    </a:lnTo>
                    <a:lnTo>
                      <a:pt x="2385" y="2822"/>
                    </a:lnTo>
                    <a:lnTo>
                      <a:pt x="2382" y="2822"/>
                    </a:lnTo>
                    <a:lnTo>
                      <a:pt x="2380" y="2822"/>
                    </a:lnTo>
                    <a:lnTo>
                      <a:pt x="2378" y="2820"/>
                    </a:lnTo>
                    <a:lnTo>
                      <a:pt x="2375" y="2822"/>
                    </a:lnTo>
                    <a:lnTo>
                      <a:pt x="2368" y="2829"/>
                    </a:lnTo>
                    <a:lnTo>
                      <a:pt x="2366" y="2829"/>
                    </a:lnTo>
                    <a:lnTo>
                      <a:pt x="2361" y="2829"/>
                    </a:lnTo>
                    <a:lnTo>
                      <a:pt x="2342" y="2837"/>
                    </a:lnTo>
                    <a:lnTo>
                      <a:pt x="2325" y="2848"/>
                    </a:lnTo>
                    <a:lnTo>
                      <a:pt x="2323" y="2853"/>
                    </a:lnTo>
                    <a:lnTo>
                      <a:pt x="2321" y="2860"/>
                    </a:lnTo>
                    <a:lnTo>
                      <a:pt x="2316" y="2870"/>
                    </a:lnTo>
                    <a:lnTo>
                      <a:pt x="2304" y="2884"/>
                    </a:lnTo>
                    <a:lnTo>
                      <a:pt x="2285" y="2903"/>
                    </a:lnTo>
                    <a:lnTo>
                      <a:pt x="2276" y="2915"/>
                    </a:lnTo>
                    <a:lnTo>
                      <a:pt x="2269" y="2931"/>
                    </a:lnTo>
                    <a:lnTo>
                      <a:pt x="2266" y="2945"/>
                    </a:lnTo>
                    <a:lnTo>
                      <a:pt x="2262" y="2957"/>
                    </a:lnTo>
                    <a:lnTo>
                      <a:pt x="2259" y="2969"/>
                    </a:lnTo>
                    <a:lnTo>
                      <a:pt x="2250" y="2995"/>
                    </a:lnTo>
                    <a:lnTo>
                      <a:pt x="2243" y="3007"/>
                    </a:lnTo>
                    <a:lnTo>
                      <a:pt x="2243" y="3012"/>
                    </a:lnTo>
                    <a:lnTo>
                      <a:pt x="2243" y="3017"/>
                    </a:lnTo>
                    <a:lnTo>
                      <a:pt x="2245" y="3019"/>
                    </a:lnTo>
                    <a:lnTo>
                      <a:pt x="2245" y="3024"/>
                    </a:lnTo>
                    <a:lnTo>
                      <a:pt x="2243" y="3026"/>
                    </a:lnTo>
                    <a:lnTo>
                      <a:pt x="2243" y="3028"/>
                    </a:lnTo>
                    <a:lnTo>
                      <a:pt x="2240" y="3031"/>
                    </a:lnTo>
                    <a:lnTo>
                      <a:pt x="2231" y="3031"/>
                    </a:lnTo>
                    <a:lnTo>
                      <a:pt x="2231" y="3031"/>
                    </a:lnTo>
                    <a:lnTo>
                      <a:pt x="2226" y="3035"/>
                    </a:lnTo>
                    <a:lnTo>
                      <a:pt x="2214" y="3043"/>
                    </a:lnTo>
                    <a:lnTo>
                      <a:pt x="2207" y="3050"/>
                    </a:lnTo>
                    <a:lnTo>
                      <a:pt x="2205" y="3066"/>
                    </a:lnTo>
                    <a:lnTo>
                      <a:pt x="2200" y="3071"/>
                    </a:lnTo>
                    <a:lnTo>
                      <a:pt x="2195" y="3076"/>
                    </a:lnTo>
                    <a:lnTo>
                      <a:pt x="2188" y="3080"/>
                    </a:lnTo>
                    <a:lnTo>
                      <a:pt x="2188" y="3083"/>
                    </a:lnTo>
                    <a:lnTo>
                      <a:pt x="2186" y="3092"/>
                    </a:lnTo>
                    <a:lnTo>
                      <a:pt x="2184" y="3095"/>
                    </a:lnTo>
                    <a:lnTo>
                      <a:pt x="2181" y="3097"/>
                    </a:lnTo>
                    <a:lnTo>
                      <a:pt x="2176" y="3097"/>
                    </a:lnTo>
                    <a:lnTo>
                      <a:pt x="2174" y="3099"/>
                    </a:lnTo>
                    <a:lnTo>
                      <a:pt x="2169" y="3106"/>
                    </a:lnTo>
                    <a:lnTo>
                      <a:pt x="2165" y="3111"/>
                    </a:lnTo>
                    <a:lnTo>
                      <a:pt x="2157" y="3114"/>
                    </a:lnTo>
                    <a:lnTo>
                      <a:pt x="2150" y="3114"/>
                    </a:lnTo>
                    <a:lnTo>
                      <a:pt x="2139" y="3111"/>
                    </a:lnTo>
                    <a:lnTo>
                      <a:pt x="2129" y="3099"/>
                    </a:lnTo>
                    <a:lnTo>
                      <a:pt x="2120" y="3088"/>
                    </a:lnTo>
                    <a:lnTo>
                      <a:pt x="2113" y="3078"/>
                    </a:lnTo>
                    <a:lnTo>
                      <a:pt x="2101" y="3071"/>
                    </a:lnTo>
                    <a:lnTo>
                      <a:pt x="2094" y="3069"/>
                    </a:lnTo>
                    <a:lnTo>
                      <a:pt x="2084" y="3066"/>
                    </a:lnTo>
                    <a:lnTo>
                      <a:pt x="2079" y="3069"/>
                    </a:lnTo>
                    <a:lnTo>
                      <a:pt x="2068" y="3073"/>
                    </a:lnTo>
                    <a:lnTo>
                      <a:pt x="2060" y="3073"/>
                    </a:lnTo>
                    <a:lnTo>
                      <a:pt x="2058" y="3073"/>
                    </a:lnTo>
                    <a:lnTo>
                      <a:pt x="2049" y="3069"/>
                    </a:lnTo>
                    <a:lnTo>
                      <a:pt x="2044" y="3069"/>
                    </a:lnTo>
                    <a:lnTo>
                      <a:pt x="2016" y="3071"/>
                    </a:lnTo>
                    <a:lnTo>
                      <a:pt x="2008" y="3076"/>
                    </a:lnTo>
                    <a:lnTo>
                      <a:pt x="2001" y="3088"/>
                    </a:lnTo>
                    <a:lnTo>
                      <a:pt x="1992" y="3106"/>
                    </a:lnTo>
                    <a:lnTo>
                      <a:pt x="1985" y="3116"/>
                    </a:lnTo>
                    <a:lnTo>
                      <a:pt x="1982" y="3116"/>
                    </a:lnTo>
                    <a:lnTo>
                      <a:pt x="1978" y="3121"/>
                    </a:lnTo>
                    <a:lnTo>
                      <a:pt x="1968" y="3123"/>
                    </a:lnTo>
                    <a:lnTo>
                      <a:pt x="1959" y="3125"/>
                    </a:lnTo>
                    <a:lnTo>
                      <a:pt x="1954" y="3123"/>
                    </a:lnTo>
                    <a:lnTo>
                      <a:pt x="1947" y="3125"/>
                    </a:lnTo>
                    <a:lnTo>
                      <a:pt x="1940" y="3123"/>
                    </a:lnTo>
                    <a:lnTo>
                      <a:pt x="1933" y="3116"/>
                    </a:lnTo>
                    <a:lnTo>
                      <a:pt x="1928" y="3114"/>
                    </a:lnTo>
                    <a:lnTo>
                      <a:pt x="1923" y="3114"/>
                    </a:lnTo>
                    <a:lnTo>
                      <a:pt x="1921" y="3118"/>
                    </a:lnTo>
                    <a:lnTo>
                      <a:pt x="1916" y="3118"/>
                    </a:lnTo>
                    <a:lnTo>
                      <a:pt x="1914" y="3116"/>
                    </a:lnTo>
                    <a:lnTo>
                      <a:pt x="1904" y="3104"/>
                    </a:lnTo>
                    <a:lnTo>
                      <a:pt x="1897" y="3099"/>
                    </a:lnTo>
                    <a:lnTo>
                      <a:pt x="1890" y="3099"/>
                    </a:lnTo>
                    <a:lnTo>
                      <a:pt x="1878" y="3099"/>
                    </a:lnTo>
                    <a:lnTo>
                      <a:pt x="1791" y="3090"/>
                    </a:lnTo>
                    <a:lnTo>
                      <a:pt x="1755" y="3095"/>
                    </a:lnTo>
                    <a:lnTo>
                      <a:pt x="1751" y="3097"/>
                    </a:lnTo>
                    <a:lnTo>
                      <a:pt x="1746" y="3102"/>
                    </a:lnTo>
                    <a:lnTo>
                      <a:pt x="1739" y="3106"/>
                    </a:lnTo>
                    <a:lnTo>
                      <a:pt x="1722" y="3111"/>
                    </a:lnTo>
                    <a:lnTo>
                      <a:pt x="1710" y="3111"/>
                    </a:lnTo>
                    <a:lnTo>
                      <a:pt x="1661" y="3092"/>
                    </a:lnTo>
                    <a:lnTo>
                      <a:pt x="1656" y="3090"/>
                    </a:lnTo>
                    <a:lnTo>
                      <a:pt x="1654" y="3088"/>
                    </a:lnTo>
                    <a:lnTo>
                      <a:pt x="1630" y="3092"/>
                    </a:lnTo>
                    <a:lnTo>
                      <a:pt x="1616" y="3092"/>
                    </a:lnTo>
                    <a:lnTo>
                      <a:pt x="1590" y="3083"/>
                    </a:lnTo>
                    <a:lnTo>
                      <a:pt x="1576" y="3080"/>
                    </a:lnTo>
                    <a:lnTo>
                      <a:pt x="1540" y="3090"/>
                    </a:lnTo>
                    <a:lnTo>
                      <a:pt x="1507" y="3083"/>
                    </a:lnTo>
                    <a:lnTo>
                      <a:pt x="1497" y="3085"/>
                    </a:lnTo>
                    <a:lnTo>
                      <a:pt x="1460" y="3095"/>
                    </a:lnTo>
                    <a:lnTo>
                      <a:pt x="1450" y="3095"/>
                    </a:lnTo>
                    <a:lnTo>
                      <a:pt x="1389" y="3088"/>
                    </a:lnTo>
                    <a:lnTo>
                      <a:pt x="1382" y="3090"/>
                    </a:lnTo>
                    <a:lnTo>
                      <a:pt x="1377" y="3092"/>
                    </a:lnTo>
                    <a:lnTo>
                      <a:pt x="1367" y="3109"/>
                    </a:lnTo>
                    <a:lnTo>
                      <a:pt x="1365" y="3111"/>
                    </a:lnTo>
                    <a:lnTo>
                      <a:pt x="1360" y="3116"/>
                    </a:lnTo>
                    <a:lnTo>
                      <a:pt x="1355" y="3123"/>
                    </a:lnTo>
                    <a:lnTo>
                      <a:pt x="1355" y="3130"/>
                    </a:lnTo>
                    <a:lnTo>
                      <a:pt x="1353" y="3133"/>
                    </a:lnTo>
                    <a:lnTo>
                      <a:pt x="1311" y="3156"/>
                    </a:lnTo>
                    <a:lnTo>
                      <a:pt x="1303" y="3170"/>
                    </a:lnTo>
                    <a:lnTo>
                      <a:pt x="1299" y="3173"/>
                    </a:lnTo>
                    <a:lnTo>
                      <a:pt x="1296" y="3175"/>
                    </a:lnTo>
                    <a:lnTo>
                      <a:pt x="1289" y="3178"/>
                    </a:lnTo>
                    <a:lnTo>
                      <a:pt x="1275" y="3180"/>
                    </a:lnTo>
                    <a:lnTo>
                      <a:pt x="1261" y="3178"/>
                    </a:lnTo>
                    <a:lnTo>
                      <a:pt x="1218" y="3168"/>
                    </a:lnTo>
                    <a:lnTo>
                      <a:pt x="1211" y="3166"/>
                    </a:lnTo>
                    <a:lnTo>
                      <a:pt x="1206" y="3168"/>
                    </a:lnTo>
                    <a:lnTo>
                      <a:pt x="1204" y="3170"/>
                    </a:lnTo>
                    <a:lnTo>
                      <a:pt x="1178" y="3182"/>
                    </a:lnTo>
                    <a:lnTo>
                      <a:pt x="1154" y="3187"/>
                    </a:lnTo>
                    <a:lnTo>
                      <a:pt x="1138" y="3194"/>
                    </a:lnTo>
                    <a:lnTo>
                      <a:pt x="1133" y="3196"/>
                    </a:lnTo>
                    <a:lnTo>
                      <a:pt x="1121" y="3196"/>
                    </a:lnTo>
                    <a:lnTo>
                      <a:pt x="1117" y="3199"/>
                    </a:lnTo>
                    <a:lnTo>
                      <a:pt x="1112" y="3201"/>
                    </a:lnTo>
                    <a:lnTo>
                      <a:pt x="1107" y="3206"/>
                    </a:lnTo>
                    <a:lnTo>
                      <a:pt x="1095" y="3222"/>
                    </a:lnTo>
                    <a:lnTo>
                      <a:pt x="1088" y="3227"/>
                    </a:lnTo>
                    <a:lnTo>
                      <a:pt x="1083" y="3244"/>
                    </a:lnTo>
                    <a:lnTo>
                      <a:pt x="1079" y="3249"/>
                    </a:lnTo>
                    <a:lnTo>
                      <a:pt x="1076" y="3251"/>
                    </a:lnTo>
                    <a:lnTo>
                      <a:pt x="1074" y="3253"/>
                    </a:lnTo>
                    <a:lnTo>
                      <a:pt x="1072" y="3256"/>
                    </a:lnTo>
                    <a:lnTo>
                      <a:pt x="1067" y="3258"/>
                    </a:lnTo>
                    <a:lnTo>
                      <a:pt x="1067" y="3260"/>
                    </a:lnTo>
                    <a:lnTo>
                      <a:pt x="1067" y="3265"/>
                    </a:lnTo>
                    <a:lnTo>
                      <a:pt x="1067" y="3267"/>
                    </a:lnTo>
                    <a:lnTo>
                      <a:pt x="1050" y="3289"/>
                    </a:lnTo>
                    <a:lnTo>
                      <a:pt x="1048" y="3294"/>
                    </a:lnTo>
                    <a:lnTo>
                      <a:pt x="1046" y="3315"/>
                    </a:lnTo>
                    <a:lnTo>
                      <a:pt x="1038" y="3312"/>
                    </a:lnTo>
                    <a:lnTo>
                      <a:pt x="1036" y="3305"/>
                    </a:lnTo>
                    <a:lnTo>
                      <a:pt x="1031" y="3301"/>
                    </a:lnTo>
                    <a:lnTo>
                      <a:pt x="1024" y="3298"/>
                    </a:lnTo>
                    <a:lnTo>
                      <a:pt x="1017" y="3298"/>
                    </a:lnTo>
                    <a:lnTo>
                      <a:pt x="1015" y="3301"/>
                    </a:lnTo>
                    <a:lnTo>
                      <a:pt x="1012" y="3305"/>
                    </a:lnTo>
                    <a:lnTo>
                      <a:pt x="1010" y="3310"/>
                    </a:lnTo>
                    <a:lnTo>
                      <a:pt x="1010" y="3317"/>
                    </a:lnTo>
                    <a:lnTo>
                      <a:pt x="1012" y="3322"/>
                    </a:lnTo>
                    <a:lnTo>
                      <a:pt x="1010" y="3324"/>
                    </a:lnTo>
                    <a:lnTo>
                      <a:pt x="1012" y="3329"/>
                    </a:lnTo>
                    <a:lnTo>
                      <a:pt x="1012" y="3334"/>
                    </a:lnTo>
                    <a:lnTo>
                      <a:pt x="1015" y="3336"/>
                    </a:lnTo>
                    <a:lnTo>
                      <a:pt x="1012" y="3341"/>
                    </a:lnTo>
                    <a:lnTo>
                      <a:pt x="1010" y="3343"/>
                    </a:lnTo>
                    <a:lnTo>
                      <a:pt x="1008" y="3346"/>
                    </a:lnTo>
                    <a:lnTo>
                      <a:pt x="1005" y="3348"/>
                    </a:lnTo>
                    <a:lnTo>
                      <a:pt x="965" y="3357"/>
                    </a:lnTo>
                    <a:lnTo>
                      <a:pt x="960" y="3362"/>
                    </a:lnTo>
                    <a:lnTo>
                      <a:pt x="956" y="3362"/>
                    </a:lnTo>
                    <a:lnTo>
                      <a:pt x="944" y="3350"/>
                    </a:lnTo>
                    <a:lnTo>
                      <a:pt x="930" y="3341"/>
                    </a:lnTo>
                    <a:lnTo>
                      <a:pt x="925" y="3336"/>
                    </a:lnTo>
                    <a:lnTo>
                      <a:pt x="915" y="3338"/>
                    </a:lnTo>
                    <a:lnTo>
                      <a:pt x="908" y="3336"/>
                    </a:lnTo>
                    <a:lnTo>
                      <a:pt x="901" y="3331"/>
                    </a:lnTo>
                    <a:lnTo>
                      <a:pt x="887" y="3327"/>
                    </a:lnTo>
                    <a:lnTo>
                      <a:pt x="882" y="3322"/>
                    </a:lnTo>
                    <a:lnTo>
                      <a:pt x="875" y="3310"/>
                    </a:lnTo>
                    <a:lnTo>
                      <a:pt x="856" y="3286"/>
                    </a:lnTo>
                    <a:lnTo>
                      <a:pt x="849" y="3282"/>
                    </a:lnTo>
                    <a:lnTo>
                      <a:pt x="842" y="3282"/>
                    </a:lnTo>
                    <a:lnTo>
                      <a:pt x="826" y="3282"/>
                    </a:lnTo>
                    <a:lnTo>
                      <a:pt x="811" y="3277"/>
                    </a:lnTo>
                    <a:lnTo>
                      <a:pt x="804" y="3265"/>
                    </a:lnTo>
                    <a:lnTo>
                      <a:pt x="797" y="3249"/>
                    </a:lnTo>
                    <a:lnTo>
                      <a:pt x="790" y="3237"/>
                    </a:lnTo>
                    <a:lnTo>
                      <a:pt x="776" y="3222"/>
                    </a:lnTo>
                    <a:lnTo>
                      <a:pt x="774" y="3215"/>
                    </a:lnTo>
                    <a:lnTo>
                      <a:pt x="774" y="3208"/>
                    </a:lnTo>
                    <a:lnTo>
                      <a:pt x="771" y="3201"/>
                    </a:lnTo>
                    <a:lnTo>
                      <a:pt x="769" y="3194"/>
                    </a:lnTo>
                    <a:lnTo>
                      <a:pt x="762" y="3180"/>
                    </a:lnTo>
                    <a:lnTo>
                      <a:pt x="755" y="3161"/>
                    </a:lnTo>
                    <a:lnTo>
                      <a:pt x="747" y="3147"/>
                    </a:lnTo>
                    <a:lnTo>
                      <a:pt x="740" y="3133"/>
                    </a:lnTo>
                    <a:lnTo>
                      <a:pt x="733" y="3125"/>
                    </a:lnTo>
                    <a:lnTo>
                      <a:pt x="731" y="3121"/>
                    </a:lnTo>
                    <a:lnTo>
                      <a:pt x="736" y="3121"/>
                    </a:lnTo>
                    <a:lnTo>
                      <a:pt x="738" y="3121"/>
                    </a:lnTo>
                    <a:lnTo>
                      <a:pt x="747" y="3133"/>
                    </a:lnTo>
                    <a:lnTo>
                      <a:pt x="750" y="3135"/>
                    </a:lnTo>
                    <a:lnTo>
                      <a:pt x="747" y="3140"/>
                    </a:lnTo>
                    <a:lnTo>
                      <a:pt x="750" y="3144"/>
                    </a:lnTo>
                    <a:lnTo>
                      <a:pt x="755" y="3149"/>
                    </a:lnTo>
                    <a:lnTo>
                      <a:pt x="759" y="3149"/>
                    </a:lnTo>
                    <a:lnTo>
                      <a:pt x="762" y="3147"/>
                    </a:lnTo>
                    <a:lnTo>
                      <a:pt x="766" y="3142"/>
                    </a:lnTo>
                    <a:lnTo>
                      <a:pt x="774" y="3133"/>
                    </a:lnTo>
                    <a:lnTo>
                      <a:pt x="771" y="3133"/>
                    </a:lnTo>
                    <a:lnTo>
                      <a:pt x="764" y="3135"/>
                    </a:lnTo>
                    <a:lnTo>
                      <a:pt x="759" y="3133"/>
                    </a:lnTo>
                    <a:lnTo>
                      <a:pt x="757" y="3128"/>
                    </a:lnTo>
                    <a:lnTo>
                      <a:pt x="759" y="3114"/>
                    </a:lnTo>
                    <a:lnTo>
                      <a:pt x="757" y="3106"/>
                    </a:lnTo>
                    <a:lnTo>
                      <a:pt x="745" y="3092"/>
                    </a:lnTo>
                    <a:lnTo>
                      <a:pt x="740" y="3090"/>
                    </a:lnTo>
                    <a:lnTo>
                      <a:pt x="717" y="3088"/>
                    </a:lnTo>
                    <a:lnTo>
                      <a:pt x="712" y="3085"/>
                    </a:lnTo>
                    <a:lnTo>
                      <a:pt x="707" y="3078"/>
                    </a:lnTo>
                    <a:lnTo>
                      <a:pt x="705" y="3061"/>
                    </a:lnTo>
                    <a:lnTo>
                      <a:pt x="700" y="3054"/>
                    </a:lnTo>
                    <a:lnTo>
                      <a:pt x="695" y="3045"/>
                    </a:lnTo>
                    <a:lnTo>
                      <a:pt x="695" y="3038"/>
                    </a:lnTo>
                    <a:lnTo>
                      <a:pt x="698" y="3031"/>
                    </a:lnTo>
                    <a:lnTo>
                      <a:pt x="705" y="3024"/>
                    </a:lnTo>
                    <a:lnTo>
                      <a:pt x="710" y="3021"/>
                    </a:lnTo>
                    <a:lnTo>
                      <a:pt x="724" y="3017"/>
                    </a:lnTo>
                    <a:lnTo>
                      <a:pt x="729" y="3014"/>
                    </a:lnTo>
                    <a:lnTo>
                      <a:pt x="733" y="3005"/>
                    </a:lnTo>
                    <a:lnTo>
                      <a:pt x="731" y="2986"/>
                    </a:lnTo>
                    <a:lnTo>
                      <a:pt x="733" y="2976"/>
                    </a:lnTo>
                    <a:lnTo>
                      <a:pt x="745" y="2967"/>
                    </a:lnTo>
                    <a:lnTo>
                      <a:pt x="774" y="2972"/>
                    </a:lnTo>
                    <a:lnTo>
                      <a:pt x="783" y="2960"/>
                    </a:lnTo>
                    <a:lnTo>
                      <a:pt x="776" y="2964"/>
                    </a:lnTo>
                    <a:lnTo>
                      <a:pt x="766" y="2967"/>
                    </a:lnTo>
                    <a:lnTo>
                      <a:pt x="759" y="2967"/>
                    </a:lnTo>
                    <a:lnTo>
                      <a:pt x="752" y="2960"/>
                    </a:lnTo>
                    <a:lnTo>
                      <a:pt x="738" y="2964"/>
                    </a:lnTo>
                    <a:lnTo>
                      <a:pt x="731" y="2969"/>
                    </a:lnTo>
                    <a:lnTo>
                      <a:pt x="729" y="2976"/>
                    </a:lnTo>
                    <a:lnTo>
                      <a:pt x="729" y="3002"/>
                    </a:lnTo>
                    <a:lnTo>
                      <a:pt x="726" y="3007"/>
                    </a:lnTo>
                    <a:lnTo>
                      <a:pt x="714" y="3007"/>
                    </a:lnTo>
                    <a:lnTo>
                      <a:pt x="705" y="2993"/>
                    </a:lnTo>
                    <a:lnTo>
                      <a:pt x="695" y="2964"/>
                    </a:lnTo>
                    <a:lnTo>
                      <a:pt x="688" y="2950"/>
                    </a:lnTo>
                    <a:lnTo>
                      <a:pt x="681" y="2941"/>
                    </a:lnTo>
                    <a:lnTo>
                      <a:pt x="601" y="2874"/>
                    </a:lnTo>
                    <a:lnTo>
                      <a:pt x="594" y="2867"/>
                    </a:lnTo>
                    <a:lnTo>
                      <a:pt x="584" y="2865"/>
                    </a:lnTo>
                    <a:lnTo>
                      <a:pt x="580" y="2863"/>
                    </a:lnTo>
                    <a:lnTo>
                      <a:pt x="568" y="2848"/>
                    </a:lnTo>
                    <a:lnTo>
                      <a:pt x="561" y="2846"/>
                    </a:lnTo>
                    <a:lnTo>
                      <a:pt x="554" y="2841"/>
                    </a:lnTo>
                    <a:lnTo>
                      <a:pt x="549" y="2832"/>
                    </a:lnTo>
                    <a:lnTo>
                      <a:pt x="546" y="2820"/>
                    </a:lnTo>
                    <a:lnTo>
                      <a:pt x="549" y="2815"/>
                    </a:lnTo>
                    <a:lnTo>
                      <a:pt x="554" y="2813"/>
                    </a:lnTo>
                    <a:lnTo>
                      <a:pt x="568" y="2796"/>
                    </a:lnTo>
                    <a:lnTo>
                      <a:pt x="570" y="2789"/>
                    </a:lnTo>
                    <a:lnTo>
                      <a:pt x="554" y="2806"/>
                    </a:lnTo>
                    <a:lnTo>
                      <a:pt x="542" y="2813"/>
                    </a:lnTo>
                    <a:lnTo>
                      <a:pt x="532" y="2811"/>
                    </a:lnTo>
                    <a:lnTo>
                      <a:pt x="532" y="2813"/>
                    </a:lnTo>
                    <a:lnTo>
                      <a:pt x="539" y="2825"/>
                    </a:lnTo>
                    <a:lnTo>
                      <a:pt x="542" y="2834"/>
                    </a:lnTo>
                    <a:lnTo>
                      <a:pt x="542" y="2839"/>
                    </a:lnTo>
                    <a:lnTo>
                      <a:pt x="537" y="2839"/>
                    </a:lnTo>
                    <a:lnTo>
                      <a:pt x="509" y="2820"/>
                    </a:lnTo>
                    <a:lnTo>
                      <a:pt x="499" y="2818"/>
                    </a:lnTo>
                    <a:lnTo>
                      <a:pt x="471" y="2811"/>
                    </a:lnTo>
                    <a:lnTo>
                      <a:pt x="475" y="2815"/>
                    </a:lnTo>
                    <a:lnTo>
                      <a:pt x="485" y="2815"/>
                    </a:lnTo>
                    <a:lnTo>
                      <a:pt x="490" y="2820"/>
                    </a:lnTo>
                    <a:lnTo>
                      <a:pt x="407" y="2813"/>
                    </a:lnTo>
                    <a:lnTo>
                      <a:pt x="402" y="2815"/>
                    </a:lnTo>
                    <a:lnTo>
                      <a:pt x="395" y="2820"/>
                    </a:lnTo>
                    <a:lnTo>
                      <a:pt x="388" y="2822"/>
                    </a:lnTo>
                    <a:lnTo>
                      <a:pt x="383" y="2818"/>
                    </a:lnTo>
                    <a:lnTo>
                      <a:pt x="378" y="2815"/>
                    </a:lnTo>
                    <a:lnTo>
                      <a:pt x="374" y="2796"/>
                    </a:lnTo>
                    <a:lnTo>
                      <a:pt x="374" y="2787"/>
                    </a:lnTo>
                    <a:lnTo>
                      <a:pt x="376" y="2780"/>
                    </a:lnTo>
                    <a:lnTo>
                      <a:pt x="374" y="2766"/>
                    </a:lnTo>
                    <a:lnTo>
                      <a:pt x="374" y="2732"/>
                    </a:lnTo>
                    <a:lnTo>
                      <a:pt x="369" y="2718"/>
                    </a:lnTo>
                    <a:lnTo>
                      <a:pt x="371" y="2713"/>
                    </a:lnTo>
                    <a:lnTo>
                      <a:pt x="371" y="2704"/>
                    </a:lnTo>
                    <a:lnTo>
                      <a:pt x="369" y="2695"/>
                    </a:lnTo>
                    <a:lnTo>
                      <a:pt x="367" y="2685"/>
                    </a:lnTo>
                    <a:lnTo>
                      <a:pt x="367" y="2683"/>
                    </a:lnTo>
                    <a:lnTo>
                      <a:pt x="360" y="2678"/>
                    </a:lnTo>
                    <a:lnTo>
                      <a:pt x="357" y="2676"/>
                    </a:lnTo>
                    <a:lnTo>
                      <a:pt x="355" y="2668"/>
                    </a:lnTo>
                    <a:lnTo>
                      <a:pt x="355" y="2666"/>
                    </a:lnTo>
                    <a:lnTo>
                      <a:pt x="355" y="2664"/>
                    </a:lnTo>
                    <a:lnTo>
                      <a:pt x="352" y="2659"/>
                    </a:lnTo>
                    <a:lnTo>
                      <a:pt x="352" y="2659"/>
                    </a:lnTo>
                    <a:lnTo>
                      <a:pt x="352" y="2657"/>
                    </a:lnTo>
                    <a:lnTo>
                      <a:pt x="352" y="2652"/>
                    </a:lnTo>
                    <a:lnTo>
                      <a:pt x="352" y="2652"/>
                    </a:lnTo>
                    <a:lnTo>
                      <a:pt x="357" y="2647"/>
                    </a:lnTo>
                    <a:lnTo>
                      <a:pt x="357" y="2645"/>
                    </a:lnTo>
                    <a:lnTo>
                      <a:pt x="360" y="2645"/>
                    </a:lnTo>
                    <a:lnTo>
                      <a:pt x="360" y="2642"/>
                    </a:lnTo>
                    <a:lnTo>
                      <a:pt x="357" y="2640"/>
                    </a:lnTo>
                    <a:lnTo>
                      <a:pt x="362" y="2638"/>
                    </a:lnTo>
                    <a:lnTo>
                      <a:pt x="371" y="2628"/>
                    </a:lnTo>
                    <a:lnTo>
                      <a:pt x="374" y="2626"/>
                    </a:lnTo>
                    <a:lnTo>
                      <a:pt x="376" y="2619"/>
                    </a:lnTo>
                    <a:lnTo>
                      <a:pt x="381" y="2600"/>
                    </a:lnTo>
                    <a:lnTo>
                      <a:pt x="386" y="2588"/>
                    </a:lnTo>
                    <a:lnTo>
                      <a:pt x="393" y="2579"/>
                    </a:lnTo>
                    <a:lnTo>
                      <a:pt x="426" y="2555"/>
                    </a:lnTo>
                    <a:lnTo>
                      <a:pt x="435" y="2541"/>
                    </a:lnTo>
                    <a:lnTo>
                      <a:pt x="440" y="2526"/>
                    </a:lnTo>
                    <a:lnTo>
                      <a:pt x="449" y="2507"/>
                    </a:lnTo>
                    <a:lnTo>
                      <a:pt x="452" y="2500"/>
                    </a:lnTo>
                    <a:lnTo>
                      <a:pt x="452" y="2496"/>
                    </a:lnTo>
                    <a:lnTo>
                      <a:pt x="452" y="2491"/>
                    </a:lnTo>
                    <a:lnTo>
                      <a:pt x="452" y="2489"/>
                    </a:lnTo>
                    <a:lnTo>
                      <a:pt x="454" y="2486"/>
                    </a:lnTo>
                    <a:lnTo>
                      <a:pt x="466" y="2484"/>
                    </a:lnTo>
                    <a:lnTo>
                      <a:pt x="468" y="2481"/>
                    </a:lnTo>
                    <a:lnTo>
                      <a:pt x="473" y="2484"/>
                    </a:lnTo>
                    <a:lnTo>
                      <a:pt x="478" y="2484"/>
                    </a:lnTo>
                    <a:lnTo>
                      <a:pt x="483" y="2486"/>
                    </a:lnTo>
                    <a:lnTo>
                      <a:pt x="485" y="2484"/>
                    </a:lnTo>
                    <a:lnTo>
                      <a:pt x="490" y="2484"/>
                    </a:lnTo>
                    <a:lnTo>
                      <a:pt x="492" y="2481"/>
                    </a:lnTo>
                    <a:lnTo>
                      <a:pt x="497" y="2477"/>
                    </a:lnTo>
                    <a:lnTo>
                      <a:pt x="501" y="2470"/>
                    </a:lnTo>
                    <a:lnTo>
                      <a:pt x="504" y="2465"/>
                    </a:lnTo>
                    <a:lnTo>
                      <a:pt x="509" y="2467"/>
                    </a:lnTo>
                    <a:lnTo>
                      <a:pt x="527" y="2477"/>
                    </a:lnTo>
                    <a:lnTo>
                      <a:pt x="537" y="2477"/>
                    </a:lnTo>
                    <a:lnTo>
                      <a:pt x="539" y="2465"/>
                    </a:lnTo>
                    <a:lnTo>
                      <a:pt x="544" y="2460"/>
                    </a:lnTo>
                    <a:lnTo>
                      <a:pt x="546" y="2448"/>
                    </a:lnTo>
                    <a:lnTo>
                      <a:pt x="554" y="2436"/>
                    </a:lnTo>
                    <a:lnTo>
                      <a:pt x="561" y="2422"/>
                    </a:lnTo>
                    <a:lnTo>
                      <a:pt x="563" y="2415"/>
                    </a:lnTo>
                    <a:lnTo>
                      <a:pt x="568" y="2403"/>
                    </a:lnTo>
                    <a:lnTo>
                      <a:pt x="563" y="2401"/>
                    </a:lnTo>
                    <a:lnTo>
                      <a:pt x="554" y="2401"/>
                    </a:lnTo>
                    <a:lnTo>
                      <a:pt x="544" y="2401"/>
                    </a:lnTo>
                    <a:lnTo>
                      <a:pt x="544" y="2401"/>
                    </a:lnTo>
                    <a:lnTo>
                      <a:pt x="542" y="2401"/>
                    </a:lnTo>
                    <a:lnTo>
                      <a:pt x="537" y="2406"/>
                    </a:lnTo>
                    <a:lnTo>
                      <a:pt x="527" y="2408"/>
                    </a:lnTo>
                    <a:lnTo>
                      <a:pt x="520" y="2410"/>
                    </a:lnTo>
                    <a:lnTo>
                      <a:pt x="516" y="2410"/>
                    </a:lnTo>
                    <a:lnTo>
                      <a:pt x="509" y="2401"/>
                    </a:lnTo>
                    <a:lnTo>
                      <a:pt x="497" y="2365"/>
                    </a:lnTo>
                    <a:lnTo>
                      <a:pt x="494" y="2363"/>
                    </a:lnTo>
                    <a:lnTo>
                      <a:pt x="490" y="2358"/>
                    </a:lnTo>
                    <a:lnTo>
                      <a:pt x="487" y="2356"/>
                    </a:lnTo>
                    <a:lnTo>
                      <a:pt x="487" y="2354"/>
                    </a:lnTo>
                    <a:lnTo>
                      <a:pt x="485" y="2349"/>
                    </a:lnTo>
                    <a:lnTo>
                      <a:pt x="483" y="2346"/>
                    </a:lnTo>
                    <a:lnTo>
                      <a:pt x="452" y="2297"/>
                    </a:lnTo>
                    <a:lnTo>
                      <a:pt x="442" y="2290"/>
                    </a:lnTo>
                    <a:lnTo>
                      <a:pt x="440" y="2287"/>
                    </a:lnTo>
                    <a:lnTo>
                      <a:pt x="445" y="2283"/>
                    </a:lnTo>
                    <a:lnTo>
                      <a:pt x="447" y="2278"/>
                    </a:lnTo>
                    <a:lnTo>
                      <a:pt x="449" y="2273"/>
                    </a:lnTo>
                    <a:lnTo>
                      <a:pt x="445" y="2266"/>
                    </a:lnTo>
                    <a:lnTo>
                      <a:pt x="449" y="2261"/>
                    </a:lnTo>
                    <a:lnTo>
                      <a:pt x="457" y="2242"/>
                    </a:lnTo>
                    <a:lnTo>
                      <a:pt x="471" y="2223"/>
                    </a:lnTo>
                    <a:lnTo>
                      <a:pt x="473" y="2216"/>
                    </a:lnTo>
                    <a:lnTo>
                      <a:pt x="473" y="2214"/>
                    </a:lnTo>
                    <a:lnTo>
                      <a:pt x="471" y="2212"/>
                    </a:lnTo>
                    <a:lnTo>
                      <a:pt x="468" y="2209"/>
                    </a:lnTo>
                    <a:lnTo>
                      <a:pt x="468" y="2207"/>
                    </a:lnTo>
                    <a:lnTo>
                      <a:pt x="468" y="2204"/>
                    </a:lnTo>
                    <a:lnTo>
                      <a:pt x="468" y="2200"/>
                    </a:lnTo>
                    <a:lnTo>
                      <a:pt x="468" y="2190"/>
                    </a:lnTo>
                    <a:lnTo>
                      <a:pt x="473" y="2176"/>
                    </a:lnTo>
                    <a:lnTo>
                      <a:pt x="473" y="2174"/>
                    </a:lnTo>
                    <a:lnTo>
                      <a:pt x="478" y="2167"/>
                    </a:lnTo>
                    <a:lnTo>
                      <a:pt x="478" y="2167"/>
                    </a:lnTo>
                    <a:lnTo>
                      <a:pt x="499" y="2152"/>
                    </a:lnTo>
                    <a:lnTo>
                      <a:pt x="504" y="2150"/>
                    </a:lnTo>
                    <a:lnTo>
                      <a:pt x="511" y="2145"/>
                    </a:lnTo>
                    <a:lnTo>
                      <a:pt x="516" y="2141"/>
                    </a:lnTo>
                    <a:lnTo>
                      <a:pt x="518" y="2138"/>
                    </a:lnTo>
                    <a:lnTo>
                      <a:pt x="520" y="2136"/>
                    </a:lnTo>
                    <a:lnTo>
                      <a:pt x="537" y="2133"/>
                    </a:lnTo>
                    <a:lnTo>
                      <a:pt x="542" y="2131"/>
                    </a:lnTo>
                    <a:lnTo>
                      <a:pt x="546" y="2126"/>
                    </a:lnTo>
                    <a:lnTo>
                      <a:pt x="551" y="2124"/>
                    </a:lnTo>
                    <a:lnTo>
                      <a:pt x="554" y="2122"/>
                    </a:lnTo>
                    <a:lnTo>
                      <a:pt x="554" y="2117"/>
                    </a:lnTo>
                    <a:lnTo>
                      <a:pt x="556" y="2110"/>
                    </a:lnTo>
                    <a:lnTo>
                      <a:pt x="551" y="2100"/>
                    </a:lnTo>
                    <a:lnTo>
                      <a:pt x="558" y="2096"/>
                    </a:lnTo>
                    <a:lnTo>
                      <a:pt x="568" y="2086"/>
                    </a:lnTo>
                    <a:lnTo>
                      <a:pt x="580" y="2065"/>
                    </a:lnTo>
                    <a:lnTo>
                      <a:pt x="584" y="2062"/>
                    </a:lnTo>
                    <a:lnTo>
                      <a:pt x="584" y="2058"/>
                    </a:lnTo>
                    <a:lnTo>
                      <a:pt x="584" y="2053"/>
                    </a:lnTo>
                    <a:lnTo>
                      <a:pt x="582" y="2051"/>
                    </a:lnTo>
                    <a:lnTo>
                      <a:pt x="584" y="2043"/>
                    </a:lnTo>
                    <a:lnTo>
                      <a:pt x="582" y="2034"/>
                    </a:lnTo>
                    <a:lnTo>
                      <a:pt x="580" y="2027"/>
                    </a:lnTo>
                    <a:lnTo>
                      <a:pt x="575" y="2022"/>
                    </a:lnTo>
                    <a:lnTo>
                      <a:pt x="568" y="2015"/>
                    </a:lnTo>
                    <a:lnTo>
                      <a:pt x="558" y="2013"/>
                    </a:lnTo>
                    <a:lnTo>
                      <a:pt x="549" y="2013"/>
                    </a:lnTo>
                    <a:lnTo>
                      <a:pt x="542" y="2017"/>
                    </a:lnTo>
                    <a:lnTo>
                      <a:pt x="537" y="2017"/>
                    </a:lnTo>
                    <a:lnTo>
                      <a:pt x="532" y="2017"/>
                    </a:lnTo>
                    <a:lnTo>
                      <a:pt x="527" y="2013"/>
                    </a:lnTo>
                    <a:lnTo>
                      <a:pt x="525" y="2010"/>
                    </a:lnTo>
                    <a:lnTo>
                      <a:pt x="525" y="2006"/>
                    </a:lnTo>
                    <a:lnTo>
                      <a:pt x="530" y="1998"/>
                    </a:lnTo>
                    <a:lnTo>
                      <a:pt x="530" y="1994"/>
                    </a:lnTo>
                    <a:lnTo>
                      <a:pt x="527" y="1987"/>
                    </a:lnTo>
                    <a:lnTo>
                      <a:pt x="518" y="1982"/>
                    </a:lnTo>
                    <a:lnTo>
                      <a:pt x="511" y="1977"/>
                    </a:lnTo>
                    <a:lnTo>
                      <a:pt x="501" y="1972"/>
                    </a:lnTo>
                    <a:lnTo>
                      <a:pt x="499" y="1965"/>
                    </a:lnTo>
                    <a:lnTo>
                      <a:pt x="497" y="1956"/>
                    </a:lnTo>
                    <a:lnTo>
                      <a:pt x="497" y="1949"/>
                    </a:lnTo>
                    <a:lnTo>
                      <a:pt x="501" y="1942"/>
                    </a:lnTo>
                    <a:lnTo>
                      <a:pt x="487" y="1920"/>
                    </a:lnTo>
                    <a:lnTo>
                      <a:pt x="483" y="1913"/>
                    </a:lnTo>
                    <a:lnTo>
                      <a:pt x="480" y="1908"/>
                    </a:lnTo>
                    <a:lnTo>
                      <a:pt x="480" y="1899"/>
                    </a:lnTo>
                    <a:lnTo>
                      <a:pt x="480" y="1890"/>
                    </a:lnTo>
                    <a:lnTo>
                      <a:pt x="483" y="1885"/>
                    </a:lnTo>
                    <a:lnTo>
                      <a:pt x="485" y="1878"/>
                    </a:lnTo>
                    <a:lnTo>
                      <a:pt x="487" y="1868"/>
                    </a:lnTo>
                    <a:lnTo>
                      <a:pt x="490" y="1859"/>
                    </a:lnTo>
                    <a:lnTo>
                      <a:pt x="487" y="1856"/>
                    </a:lnTo>
                    <a:lnTo>
                      <a:pt x="473" y="1849"/>
                    </a:lnTo>
                    <a:lnTo>
                      <a:pt x="466" y="1847"/>
                    </a:lnTo>
                    <a:lnTo>
                      <a:pt x="461" y="1842"/>
                    </a:lnTo>
                    <a:lnTo>
                      <a:pt x="459" y="1833"/>
                    </a:lnTo>
                    <a:lnTo>
                      <a:pt x="457" y="1828"/>
                    </a:lnTo>
                    <a:lnTo>
                      <a:pt x="447" y="1821"/>
                    </a:lnTo>
                    <a:lnTo>
                      <a:pt x="442" y="1816"/>
                    </a:lnTo>
                    <a:lnTo>
                      <a:pt x="433" y="1802"/>
                    </a:lnTo>
                    <a:lnTo>
                      <a:pt x="428" y="1795"/>
                    </a:lnTo>
                    <a:lnTo>
                      <a:pt x="419" y="1766"/>
                    </a:lnTo>
                    <a:lnTo>
                      <a:pt x="416" y="1757"/>
                    </a:lnTo>
                    <a:lnTo>
                      <a:pt x="487" y="1769"/>
                    </a:lnTo>
                    <a:lnTo>
                      <a:pt x="492" y="1766"/>
                    </a:lnTo>
                    <a:lnTo>
                      <a:pt x="497" y="1764"/>
                    </a:lnTo>
                    <a:lnTo>
                      <a:pt x="504" y="1764"/>
                    </a:lnTo>
                    <a:lnTo>
                      <a:pt x="516" y="1766"/>
                    </a:lnTo>
                    <a:lnTo>
                      <a:pt x="523" y="1764"/>
                    </a:lnTo>
                    <a:lnTo>
                      <a:pt x="527" y="1769"/>
                    </a:lnTo>
                    <a:lnTo>
                      <a:pt x="539" y="1771"/>
                    </a:lnTo>
                    <a:lnTo>
                      <a:pt x="587" y="1769"/>
                    </a:lnTo>
                    <a:lnTo>
                      <a:pt x="591" y="1769"/>
                    </a:lnTo>
                    <a:lnTo>
                      <a:pt x="596" y="1759"/>
                    </a:lnTo>
                    <a:lnTo>
                      <a:pt x="596" y="1757"/>
                    </a:lnTo>
                    <a:lnTo>
                      <a:pt x="596" y="1752"/>
                    </a:lnTo>
                    <a:lnTo>
                      <a:pt x="596" y="1750"/>
                    </a:lnTo>
                    <a:lnTo>
                      <a:pt x="598" y="1745"/>
                    </a:lnTo>
                    <a:lnTo>
                      <a:pt x="603" y="1738"/>
                    </a:lnTo>
                    <a:lnTo>
                      <a:pt x="603" y="1736"/>
                    </a:lnTo>
                    <a:lnTo>
                      <a:pt x="603" y="1731"/>
                    </a:lnTo>
                    <a:lnTo>
                      <a:pt x="603" y="1726"/>
                    </a:lnTo>
                    <a:lnTo>
                      <a:pt x="603" y="1721"/>
                    </a:lnTo>
                    <a:lnTo>
                      <a:pt x="606" y="1717"/>
                    </a:lnTo>
                    <a:lnTo>
                      <a:pt x="608" y="1714"/>
                    </a:lnTo>
                    <a:lnTo>
                      <a:pt x="615" y="1712"/>
                    </a:lnTo>
                    <a:lnTo>
                      <a:pt x="620" y="1712"/>
                    </a:lnTo>
                    <a:lnTo>
                      <a:pt x="629" y="1700"/>
                    </a:lnTo>
                    <a:lnTo>
                      <a:pt x="629" y="1695"/>
                    </a:lnTo>
                    <a:lnTo>
                      <a:pt x="629" y="1688"/>
                    </a:lnTo>
                    <a:lnTo>
                      <a:pt x="632" y="1684"/>
                    </a:lnTo>
                    <a:lnTo>
                      <a:pt x="632" y="1681"/>
                    </a:lnTo>
                    <a:lnTo>
                      <a:pt x="632" y="1679"/>
                    </a:lnTo>
                    <a:lnTo>
                      <a:pt x="632" y="1676"/>
                    </a:lnTo>
                    <a:lnTo>
                      <a:pt x="632" y="1674"/>
                    </a:lnTo>
                    <a:lnTo>
                      <a:pt x="636" y="1672"/>
                    </a:lnTo>
                    <a:lnTo>
                      <a:pt x="636" y="1669"/>
                    </a:lnTo>
                    <a:lnTo>
                      <a:pt x="639" y="1660"/>
                    </a:lnTo>
                    <a:lnTo>
                      <a:pt x="641" y="1655"/>
                    </a:lnTo>
                    <a:lnTo>
                      <a:pt x="641" y="1650"/>
                    </a:lnTo>
                    <a:lnTo>
                      <a:pt x="643" y="1648"/>
                    </a:lnTo>
                    <a:lnTo>
                      <a:pt x="648" y="1639"/>
                    </a:lnTo>
                    <a:lnTo>
                      <a:pt x="636" y="1613"/>
                    </a:lnTo>
                    <a:lnTo>
                      <a:pt x="632" y="1603"/>
                    </a:lnTo>
                    <a:lnTo>
                      <a:pt x="627" y="1596"/>
                    </a:lnTo>
                    <a:lnTo>
                      <a:pt x="624" y="1594"/>
                    </a:lnTo>
                    <a:lnTo>
                      <a:pt x="620" y="1591"/>
                    </a:lnTo>
                    <a:lnTo>
                      <a:pt x="613" y="1589"/>
                    </a:lnTo>
                    <a:lnTo>
                      <a:pt x="608" y="1587"/>
                    </a:lnTo>
                    <a:lnTo>
                      <a:pt x="606" y="1582"/>
                    </a:lnTo>
                    <a:lnTo>
                      <a:pt x="603" y="1568"/>
                    </a:lnTo>
                    <a:lnTo>
                      <a:pt x="601" y="1560"/>
                    </a:lnTo>
                    <a:lnTo>
                      <a:pt x="606" y="1556"/>
                    </a:lnTo>
                    <a:lnTo>
                      <a:pt x="608" y="1546"/>
                    </a:lnTo>
                    <a:lnTo>
                      <a:pt x="613" y="1542"/>
                    </a:lnTo>
                    <a:lnTo>
                      <a:pt x="617" y="1539"/>
                    </a:lnTo>
                    <a:lnTo>
                      <a:pt x="632" y="1532"/>
                    </a:lnTo>
                    <a:lnTo>
                      <a:pt x="639" y="1532"/>
                    </a:lnTo>
                    <a:lnTo>
                      <a:pt x="646" y="1532"/>
                    </a:lnTo>
                    <a:lnTo>
                      <a:pt x="651" y="1532"/>
                    </a:lnTo>
                    <a:lnTo>
                      <a:pt x="658" y="1530"/>
                    </a:lnTo>
                    <a:lnTo>
                      <a:pt x="658" y="1527"/>
                    </a:lnTo>
                    <a:lnTo>
                      <a:pt x="660" y="1520"/>
                    </a:lnTo>
                    <a:lnTo>
                      <a:pt x="660" y="1518"/>
                    </a:lnTo>
                    <a:lnTo>
                      <a:pt x="662" y="1515"/>
                    </a:lnTo>
                    <a:lnTo>
                      <a:pt x="679" y="1506"/>
                    </a:lnTo>
                    <a:lnTo>
                      <a:pt x="681" y="1504"/>
                    </a:lnTo>
                    <a:lnTo>
                      <a:pt x="688" y="1492"/>
                    </a:lnTo>
                    <a:lnTo>
                      <a:pt x="677" y="1482"/>
                    </a:lnTo>
                    <a:lnTo>
                      <a:pt x="672" y="1468"/>
                    </a:lnTo>
                    <a:lnTo>
                      <a:pt x="669" y="1454"/>
                    </a:lnTo>
                    <a:lnTo>
                      <a:pt x="677" y="1440"/>
                    </a:lnTo>
                    <a:lnTo>
                      <a:pt x="686" y="1430"/>
                    </a:lnTo>
                    <a:lnTo>
                      <a:pt x="686" y="1426"/>
                    </a:lnTo>
                    <a:lnTo>
                      <a:pt x="686" y="1418"/>
                    </a:lnTo>
                    <a:lnTo>
                      <a:pt x="684" y="1411"/>
                    </a:lnTo>
                    <a:lnTo>
                      <a:pt x="679" y="1407"/>
                    </a:lnTo>
                    <a:lnTo>
                      <a:pt x="677" y="1402"/>
                    </a:lnTo>
                    <a:lnTo>
                      <a:pt x="677" y="1395"/>
                    </a:lnTo>
                    <a:lnTo>
                      <a:pt x="679" y="1390"/>
                    </a:lnTo>
                    <a:lnTo>
                      <a:pt x="688" y="1376"/>
                    </a:lnTo>
                    <a:lnTo>
                      <a:pt x="691" y="1369"/>
                    </a:lnTo>
                    <a:lnTo>
                      <a:pt x="691" y="1364"/>
                    </a:lnTo>
                    <a:lnTo>
                      <a:pt x="691" y="1357"/>
                    </a:lnTo>
                    <a:lnTo>
                      <a:pt x="691" y="1343"/>
                    </a:lnTo>
                    <a:lnTo>
                      <a:pt x="686" y="1328"/>
                    </a:lnTo>
                    <a:lnTo>
                      <a:pt x="686" y="1321"/>
                    </a:lnTo>
                    <a:lnTo>
                      <a:pt x="686" y="1314"/>
                    </a:lnTo>
                    <a:lnTo>
                      <a:pt x="688" y="1310"/>
                    </a:lnTo>
                    <a:lnTo>
                      <a:pt x="688" y="1307"/>
                    </a:lnTo>
                    <a:lnTo>
                      <a:pt x="691" y="1305"/>
                    </a:lnTo>
                    <a:lnTo>
                      <a:pt x="688" y="1300"/>
                    </a:lnTo>
                    <a:lnTo>
                      <a:pt x="688" y="1298"/>
                    </a:lnTo>
                    <a:lnTo>
                      <a:pt x="691" y="1286"/>
                    </a:lnTo>
                    <a:lnTo>
                      <a:pt x="695" y="1286"/>
                    </a:lnTo>
                    <a:lnTo>
                      <a:pt x="698" y="1279"/>
                    </a:lnTo>
                    <a:lnTo>
                      <a:pt x="695" y="1274"/>
                    </a:lnTo>
                    <a:lnTo>
                      <a:pt x="693" y="1272"/>
                    </a:lnTo>
                    <a:lnTo>
                      <a:pt x="688" y="1269"/>
                    </a:lnTo>
                    <a:lnTo>
                      <a:pt x="686" y="1267"/>
                    </a:lnTo>
                    <a:lnTo>
                      <a:pt x="684" y="1257"/>
                    </a:lnTo>
                    <a:lnTo>
                      <a:pt x="679" y="1238"/>
                    </a:lnTo>
                    <a:lnTo>
                      <a:pt x="674" y="1231"/>
                    </a:lnTo>
                    <a:lnTo>
                      <a:pt x="665" y="1220"/>
                    </a:lnTo>
                    <a:lnTo>
                      <a:pt x="662" y="1215"/>
                    </a:lnTo>
                    <a:lnTo>
                      <a:pt x="662" y="1208"/>
                    </a:lnTo>
                    <a:lnTo>
                      <a:pt x="665" y="1203"/>
                    </a:lnTo>
                    <a:lnTo>
                      <a:pt x="667" y="1196"/>
                    </a:lnTo>
                    <a:lnTo>
                      <a:pt x="674" y="1193"/>
                    </a:lnTo>
                    <a:lnTo>
                      <a:pt x="693" y="1196"/>
                    </a:lnTo>
                    <a:lnTo>
                      <a:pt x="703" y="1196"/>
                    </a:lnTo>
                    <a:lnTo>
                      <a:pt x="707" y="1191"/>
                    </a:lnTo>
                    <a:lnTo>
                      <a:pt x="721" y="1175"/>
                    </a:lnTo>
                    <a:lnTo>
                      <a:pt x="726" y="1167"/>
                    </a:lnTo>
                    <a:lnTo>
                      <a:pt x="726" y="1156"/>
                    </a:lnTo>
                    <a:lnTo>
                      <a:pt x="726" y="1153"/>
                    </a:lnTo>
                    <a:lnTo>
                      <a:pt x="731" y="1149"/>
                    </a:lnTo>
                    <a:lnTo>
                      <a:pt x="743" y="1139"/>
                    </a:lnTo>
                    <a:lnTo>
                      <a:pt x="745" y="1137"/>
                    </a:lnTo>
                    <a:lnTo>
                      <a:pt x="747" y="1130"/>
                    </a:lnTo>
                    <a:lnTo>
                      <a:pt x="762" y="1113"/>
                    </a:lnTo>
                    <a:lnTo>
                      <a:pt x="764" y="1111"/>
                    </a:lnTo>
                    <a:lnTo>
                      <a:pt x="771" y="1108"/>
                    </a:lnTo>
                    <a:lnTo>
                      <a:pt x="792" y="1111"/>
                    </a:lnTo>
                    <a:lnTo>
                      <a:pt x="795" y="1108"/>
                    </a:lnTo>
                    <a:lnTo>
                      <a:pt x="814" y="1101"/>
                    </a:lnTo>
                    <a:lnTo>
                      <a:pt x="826" y="1094"/>
                    </a:lnTo>
                    <a:lnTo>
                      <a:pt x="835" y="1085"/>
                    </a:lnTo>
                    <a:lnTo>
                      <a:pt x="847" y="1070"/>
                    </a:lnTo>
                    <a:lnTo>
                      <a:pt x="849" y="1068"/>
                    </a:lnTo>
                    <a:lnTo>
                      <a:pt x="852" y="1070"/>
                    </a:lnTo>
                    <a:lnTo>
                      <a:pt x="854" y="1070"/>
                    </a:lnTo>
                    <a:lnTo>
                      <a:pt x="854" y="1068"/>
                    </a:lnTo>
                    <a:lnTo>
                      <a:pt x="856" y="1063"/>
                    </a:lnTo>
                    <a:lnTo>
                      <a:pt x="856" y="1061"/>
                    </a:lnTo>
                    <a:lnTo>
                      <a:pt x="854" y="1061"/>
                    </a:lnTo>
                    <a:lnTo>
                      <a:pt x="859" y="1059"/>
                    </a:lnTo>
                    <a:lnTo>
                      <a:pt x="863" y="1056"/>
                    </a:lnTo>
                    <a:lnTo>
                      <a:pt x="873" y="1056"/>
                    </a:lnTo>
                    <a:lnTo>
                      <a:pt x="873" y="1054"/>
                    </a:lnTo>
                    <a:lnTo>
                      <a:pt x="887" y="1035"/>
                    </a:lnTo>
                    <a:lnTo>
                      <a:pt x="887" y="1033"/>
                    </a:lnTo>
                    <a:lnTo>
                      <a:pt x="887" y="1030"/>
                    </a:lnTo>
                    <a:lnTo>
                      <a:pt x="887" y="1025"/>
                    </a:lnTo>
                    <a:lnTo>
                      <a:pt x="889" y="1021"/>
                    </a:lnTo>
                    <a:lnTo>
                      <a:pt x="899" y="1014"/>
                    </a:lnTo>
                    <a:lnTo>
                      <a:pt x="915" y="992"/>
                    </a:lnTo>
                    <a:lnTo>
                      <a:pt x="911" y="988"/>
                    </a:lnTo>
                    <a:lnTo>
                      <a:pt x="908" y="980"/>
                    </a:lnTo>
                    <a:lnTo>
                      <a:pt x="897" y="966"/>
                    </a:lnTo>
                    <a:lnTo>
                      <a:pt x="882" y="954"/>
                    </a:lnTo>
                    <a:lnTo>
                      <a:pt x="866" y="947"/>
                    </a:lnTo>
                    <a:lnTo>
                      <a:pt x="842" y="940"/>
                    </a:lnTo>
                    <a:lnTo>
                      <a:pt x="837" y="940"/>
                    </a:lnTo>
                    <a:lnTo>
                      <a:pt x="835" y="943"/>
                    </a:lnTo>
                    <a:lnTo>
                      <a:pt x="833" y="945"/>
                    </a:lnTo>
                    <a:lnTo>
                      <a:pt x="828" y="947"/>
                    </a:lnTo>
                    <a:lnTo>
                      <a:pt x="823" y="950"/>
                    </a:lnTo>
                    <a:lnTo>
                      <a:pt x="818" y="950"/>
                    </a:lnTo>
                    <a:lnTo>
                      <a:pt x="811" y="945"/>
                    </a:lnTo>
                    <a:lnTo>
                      <a:pt x="807" y="938"/>
                    </a:lnTo>
                    <a:lnTo>
                      <a:pt x="807" y="931"/>
                    </a:lnTo>
                    <a:lnTo>
                      <a:pt x="807" y="921"/>
                    </a:lnTo>
                    <a:lnTo>
                      <a:pt x="804" y="919"/>
                    </a:lnTo>
                    <a:lnTo>
                      <a:pt x="802" y="914"/>
                    </a:lnTo>
                    <a:lnTo>
                      <a:pt x="802" y="912"/>
                    </a:lnTo>
                    <a:lnTo>
                      <a:pt x="804" y="907"/>
                    </a:lnTo>
                    <a:lnTo>
                      <a:pt x="807" y="902"/>
                    </a:lnTo>
                    <a:lnTo>
                      <a:pt x="809" y="900"/>
                    </a:lnTo>
                    <a:lnTo>
                      <a:pt x="818" y="864"/>
                    </a:lnTo>
                    <a:lnTo>
                      <a:pt x="823" y="857"/>
                    </a:lnTo>
                    <a:lnTo>
                      <a:pt x="816" y="855"/>
                    </a:lnTo>
                    <a:lnTo>
                      <a:pt x="809" y="853"/>
                    </a:lnTo>
                    <a:lnTo>
                      <a:pt x="807" y="850"/>
                    </a:lnTo>
                    <a:lnTo>
                      <a:pt x="811" y="831"/>
                    </a:lnTo>
                    <a:lnTo>
                      <a:pt x="811" y="824"/>
                    </a:lnTo>
                    <a:lnTo>
                      <a:pt x="807" y="819"/>
                    </a:lnTo>
                    <a:lnTo>
                      <a:pt x="800" y="815"/>
                    </a:lnTo>
                    <a:lnTo>
                      <a:pt x="795" y="824"/>
                    </a:lnTo>
                    <a:lnTo>
                      <a:pt x="783" y="827"/>
                    </a:lnTo>
                    <a:lnTo>
                      <a:pt x="762" y="827"/>
                    </a:lnTo>
                    <a:lnTo>
                      <a:pt x="752" y="822"/>
                    </a:lnTo>
                    <a:lnTo>
                      <a:pt x="743" y="803"/>
                    </a:lnTo>
                    <a:lnTo>
                      <a:pt x="731" y="800"/>
                    </a:lnTo>
                    <a:lnTo>
                      <a:pt x="729" y="812"/>
                    </a:lnTo>
                    <a:lnTo>
                      <a:pt x="721" y="817"/>
                    </a:lnTo>
                    <a:lnTo>
                      <a:pt x="703" y="817"/>
                    </a:lnTo>
                    <a:lnTo>
                      <a:pt x="693" y="815"/>
                    </a:lnTo>
                    <a:lnTo>
                      <a:pt x="686" y="808"/>
                    </a:lnTo>
                    <a:lnTo>
                      <a:pt x="679" y="803"/>
                    </a:lnTo>
                    <a:lnTo>
                      <a:pt x="672" y="808"/>
                    </a:lnTo>
                    <a:lnTo>
                      <a:pt x="660" y="812"/>
                    </a:lnTo>
                    <a:lnTo>
                      <a:pt x="651" y="808"/>
                    </a:lnTo>
                    <a:lnTo>
                      <a:pt x="641" y="798"/>
                    </a:lnTo>
                    <a:lnTo>
                      <a:pt x="632" y="791"/>
                    </a:lnTo>
                    <a:lnTo>
                      <a:pt x="627" y="791"/>
                    </a:lnTo>
                    <a:lnTo>
                      <a:pt x="620" y="793"/>
                    </a:lnTo>
                    <a:lnTo>
                      <a:pt x="615" y="796"/>
                    </a:lnTo>
                    <a:lnTo>
                      <a:pt x="613" y="798"/>
                    </a:lnTo>
                    <a:lnTo>
                      <a:pt x="613" y="805"/>
                    </a:lnTo>
                    <a:lnTo>
                      <a:pt x="613" y="819"/>
                    </a:lnTo>
                    <a:lnTo>
                      <a:pt x="613" y="824"/>
                    </a:lnTo>
                    <a:lnTo>
                      <a:pt x="603" y="834"/>
                    </a:lnTo>
                    <a:lnTo>
                      <a:pt x="594" y="841"/>
                    </a:lnTo>
                    <a:lnTo>
                      <a:pt x="570" y="845"/>
                    </a:lnTo>
                    <a:lnTo>
                      <a:pt x="565" y="845"/>
                    </a:lnTo>
                    <a:lnTo>
                      <a:pt x="554" y="845"/>
                    </a:lnTo>
                    <a:lnTo>
                      <a:pt x="549" y="845"/>
                    </a:lnTo>
                    <a:lnTo>
                      <a:pt x="544" y="848"/>
                    </a:lnTo>
                    <a:lnTo>
                      <a:pt x="535" y="855"/>
                    </a:lnTo>
                    <a:lnTo>
                      <a:pt x="530" y="860"/>
                    </a:lnTo>
                    <a:lnTo>
                      <a:pt x="530" y="853"/>
                    </a:lnTo>
                    <a:lnTo>
                      <a:pt x="527" y="843"/>
                    </a:lnTo>
                    <a:lnTo>
                      <a:pt x="525" y="838"/>
                    </a:lnTo>
                    <a:lnTo>
                      <a:pt x="520" y="836"/>
                    </a:lnTo>
                    <a:lnTo>
                      <a:pt x="518" y="836"/>
                    </a:lnTo>
                    <a:lnTo>
                      <a:pt x="513" y="831"/>
                    </a:lnTo>
                    <a:lnTo>
                      <a:pt x="511" y="831"/>
                    </a:lnTo>
                    <a:lnTo>
                      <a:pt x="509" y="834"/>
                    </a:lnTo>
                    <a:lnTo>
                      <a:pt x="506" y="836"/>
                    </a:lnTo>
                    <a:lnTo>
                      <a:pt x="506" y="838"/>
                    </a:lnTo>
                    <a:lnTo>
                      <a:pt x="504" y="841"/>
                    </a:lnTo>
                    <a:lnTo>
                      <a:pt x="499" y="845"/>
                    </a:lnTo>
                    <a:lnTo>
                      <a:pt x="492" y="845"/>
                    </a:lnTo>
                    <a:lnTo>
                      <a:pt x="485" y="845"/>
                    </a:lnTo>
                    <a:lnTo>
                      <a:pt x="480" y="845"/>
                    </a:lnTo>
                    <a:lnTo>
                      <a:pt x="475" y="843"/>
                    </a:lnTo>
                    <a:lnTo>
                      <a:pt x="475" y="838"/>
                    </a:lnTo>
                    <a:lnTo>
                      <a:pt x="483" y="824"/>
                    </a:lnTo>
                    <a:lnTo>
                      <a:pt x="464" y="822"/>
                    </a:lnTo>
                    <a:lnTo>
                      <a:pt x="459" y="819"/>
                    </a:lnTo>
                    <a:lnTo>
                      <a:pt x="452" y="812"/>
                    </a:lnTo>
                    <a:lnTo>
                      <a:pt x="447" y="810"/>
                    </a:lnTo>
                    <a:lnTo>
                      <a:pt x="438" y="815"/>
                    </a:lnTo>
                    <a:lnTo>
                      <a:pt x="416" y="817"/>
                    </a:lnTo>
                    <a:lnTo>
                      <a:pt x="409" y="817"/>
                    </a:lnTo>
                    <a:lnTo>
                      <a:pt x="404" y="817"/>
                    </a:lnTo>
                    <a:lnTo>
                      <a:pt x="404" y="819"/>
                    </a:lnTo>
                    <a:lnTo>
                      <a:pt x="402" y="822"/>
                    </a:lnTo>
                    <a:lnTo>
                      <a:pt x="400" y="824"/>
                    </a:lnTo>
                    <a:lnTo>
                      <a:pt x="390" y="822"/>
                    </a:lnTo>
                    <a:lnTo>
                      <a:pt x="388" y="810"/>
                    </a:lnTo>
                    <a:lnTo>
                      <a:pt x="388" y="798"/>
                    </a:lnTo>
                    <a:lnTo>
                      <a:pt x="383" y="800"/>
                    </a:lnTo>
                    <a:lnTo>
                      <a:pt x="381" y="805"/>
                    </a:lnTo>
                    <a:lnTo>
                      <a:pt x="378" y="812"/>
                    </a:lnTo>
                    <a:lnTo>
                      <a:pt x="374" y="817"/>
                    </a:lnTo>
                    <a:lnTo>
                      <a:pt x="369" y="817"/>
                    </a:lnTo>
                    <a:lnTo>
                      <a:pt x="364" y="815"/>
                    </a:lnTo>
                    <a:lnTo>
                      <a:pt x="360" y="817"/>
                    </a:lnTo>
                    <a:lnTo>
                      <a:pt x="355" y="822"/>
                    </a:lnTo>
                    <a:lnTo>
                      <a:pt x="352" y="827"/>
                    </a:lnTo>
                    <a:lnTo>
                      <a:pt x="341" y="836"/>
                    </a:lnTo>
                    <a:lnTo>
                      <a:pt x="326" y="838"/>
                    </a:lnTo>
                    <a:lnTo>
                      <a:pt x="298" y="834"/>
                    </a:lnTo>
                    <a:lnTo>
                      <a:pt x="300" y="824"/>
                    </a:lnTo>
                    <a:lnTo>
                      <a:pt x="300" y="817"/>
                    </a:lnTo>
                    <a:lnTo>
                      <a:pt x="298" y="815"/>
                    </a:lnTo>
                    <a:lnTo>
                      <a:pt x="289" y="808"/>
                    </a:lnTo>
                    <a:lnTo>
                      <a:pt x="286" y="800"/>
                    </a:lnTo>
                    <a:lnTo>
                      <a:pt x="286" y="793"/>
                    </a:lnTo>
                    <a:lnTo>
                      <a:pt x="291" y="786"/>
                    </a:lnTo>
                    <a:lnTo>
                      <a:pt x="305" y="767"/>
                    </a:lnTo>
                    <a:lnTo>
                      <a:pt x="315" y="760"/>
                    </a:lnTo>
                    <a:lnTo>
                      <a:pt x="324" y="755"/>
                    </a:lnTo>
                    <a:lnTo>
                      <a:pt x="329" y="751"/>
                    </a:lnTo>
                    <a:lnTo>
                      <a:pt x="333" y="746"/>
                    </a:lnTo>
                    <a:lnTo>
                      <a:pt x="333" y="739"/>
                    </a:lnTo>
                    <a:lnTo>
                      <a:pt x="333" y="732"/>
                    </a:lnTo>
                    <a:lnTo>
                      <a:pt x="329" y="727"/>
                    </a:lnTo>
                    <a:lnTo>
                      <a:pt x="322" y="725"/>
                    </a:lnTo>
                    <a:lnTo>
                      <a:pt x="317" y="725"/>
                    </a:lnTo>
                    <a:lnTo>
                      <a:pt x="310" y="727"/>
                    </a:lnTo>
                    <a:lnTo>
                      <a:pt x="305" y="727"/>
                    </a:lnTo>
                    <a:lnTo>
                      <a:pt x="300" y="722"/>
                    </a:lnTo>
                    <a:lnTo>
                      <a:pt x="300" y="715"/>
                    </a:lnTo>
                    <a:lnTo>
                      <a:pt x="303" y="699"/>
                    </a:lnTo>
                    <a:lnTo>
                      <a:pt x="303" y="692"/>
                    </a:lnTo>
                    <a:lnTo>
                      <a:pt x="298" y="687"/>
                    </a:lnTo>
                    <a:lnTo>
                      <a:pt x="289" y="694"/>
                    </a:lnTo>
                    <a:lnTo>
                      <a:pt x="284" y="694"/>
                    </a:lnTo>
                    <a:lnTo>
                      <a:pt x="277" y="694"/>
                    </a:lnTo>
                    <a:lnTo>
                      <a:pt x="274" y="694"/>
                    </a:lnTo>
                    <a:lnTo>
                      <a:pt x="272" y="696"/>
                    </a:lnTo>
                    <a:lnTo>
                      <a:pt x="263" y="703"/>
                    </a:lnTo>
                    <a:lnTo>
                      <a:pt x="258" y="706"/>
                    </a:lnTo>
                    <a:lnTo>
                      <a:pt x="208" y="708"/>
                    </a:lnTo>
                    <a:lnTo>
                      <a:pt x="203" y="711"/>
                    </a:lnTo>
                    <a:lnTo>
                      <a:pt x="192" y="715"/>
                    </a:lnTo>
                    <a:lnTo>
                      <a:pt x="184" y="718"/>
                    </a:lnTo>
                    <a:lnTo>
                      <a:pt x="173" y="718"/>
                    </a:lnTo>
                    <a:lnTo>
                      <a:pt x="168" y="718"/>
                    </a:lnTo>
                    <a:lnTo>
                      <a:pt x="163" y="720"/>
                    </a:lnTo>
                    <a:lnTo>
                      <a:pt x="158" y="725"/>
                    </a:lnTo>
                    <a:lnTo>
                      <a:pt x="154" y="734"/>
                    </a:lnTo>
                    <a:lnTo>
                      <a:pt x="151" y="737"/>
                    </a:lnTo>
                    <a:lnTo>
                      <a:pt x="144" y="741"/>
                    </a:lnTo>
                    <a:lnTo>
                      <a:pt x="137" y="744"/>
                    </a:lnTo>
                    <a:lnTo>
                      <a:pt x="130" y="746"/>
                    </a:lnTo>
                    <a:lnTo>
                      <a:pt x="125" y="748"/>
                    </a:lnTo>
                    <a:lnTo>
                      <a:pt x="121" y="755"/>
                    </a:lnTo>
                    <a:lnTo>
                      <a:pt x="116" y="760"/>
                    </a:lnTo>
                    <a:lnTo>
                      <a:pt x="109" y="765"/>
                    </a:lnTo>
                    <a:lnTo>
                      <a:pt x="104" y="765"/>
                    </a:lnTo>
                    <a:lnTo>
                      <a:pt x="97" y="770"/>
                    </a:lnTo>
                    <a:lnTo>
                      <a:pt x="92" y="774"/>
                    </a:lnTo>
                    <a:lnTo>
                      <a:pt x="87" y="779"/>
                    </a:lnTo>
                    <a:lnTo>
                      <a:pt x="80" y="777"/>
                    </a:lnTo>
                    <a:lnTo>
                      <a:pt x="83" y="770"/>
                    </a:lnTo>
                    <a:lnTo>
                      <a:pt x="85" y="687"/>
                    </a:lnTo>
                    <a:lnTo>
                      <a:pt x="87" y="680"/>
                    </a:lnTo>
                    <a:lnTo>
                      <a:pt x="90" y="677"/>
                    </a:lnTo>
                    <a:lnTo>
                      <a:pt x="104" y="677"/>
                    </a:lnTo>
                    <a:lnTo>
                      <a:pt x="109" y="677"/>
                    </a:lnTo>
                    <a:lnTo>
                      <a:pt x="111" y="673"/>
                    </a:lnTo>
                    <a:lnTo>
                      <a:pt x="111" y="670"/>
                    </a:lnTo>
                    <a:lnTo>
                      <a:pt x="104" y="666"/>
                    </a:lnTo>
                    <a:lnTo>
                      <a:pt x="104" y="663"/>
                    </a:lnTo>
                    <a:lnTo>
                      <a:pt x="106" y="661"/>
                    </a:lnTo>
                    <a:lnTo>
                      <a:pt x="113" y="658"/>
                    </a:lnTo>
                    <a:lnTo>
                      <a:pt x="116" y="656"/>
                    </a:lnTo>
                    <a:lnTo>
                      <a:pt x="116" y="654"/>
                    </a:lnTo>
                    <a:lnTo>
                      <a:pt x="118" y="649"/>
                    </a:lnTo>
                    <a:lnTo>
                      <a:pt x="123" y="647"/>
                    </a:lnTo>
                    <a:lnTo>
                      <a:pt x="123" y="647"/>
                    </a:lnTo>
                    <a:lnTo>
                      <a:pt x="130" y="639"/>
                    </a:lnTo>
                    <a:lnTo>
                      <a:pt x="149" y="628"/>
                    </a:lnTo>
                    <a:lnTo>
                      <a:pt x="151" y="628"/>
                    </a:lnTo>
                    <a:lnTo>
                      <a:pt x="154" y="628"/>
                    </a:lnTo>
                    <a:lnTo>
                      <a:pt x="166" y="618"/>
                    </a:lnTo>
                    <a:lnTo>
                      <a:pt x="170" y="616"/>
                    </a:lnTo>
                    <a:lnTo>
                      <a:pt x="177" y="613"/>
                    </a:lnTo>
                    <a:lnTo>
                      <a:pt x="180" y="611"/>
                    </a:lnTo>
                    <a:lnTo>
                      <a:pt x="182" y="606"/>
                    </a:lnTo>
                    <a:lnTo>
                      <a:pt x="182" y="595"/>
                    </a:lnTo>
                    <a:lnTo>
                      <a:pt x="182" y="592"/>
                    </a:lnTo>
                    <a:lnTo>
                      <a:pt x="182" y="592"/>
                    </a:lnTo>
                    <a:lnTo>
                      <a:pt x="177" y="592"/>
                    </a:lnTo>
                    <a:lnTo>
                      <a:pt x="173" y="597"/>
                    </a:lnTo>
                    <a:lnTo>
                      <a:pt x="168" y="604"/>
                    </a:lnTo>
                    <a:lnTo>
                      <a:pt x="163" y="611"/>
                    </a:lnTo>
                    <a:lnTo>
                      <a:pt x="156" y="613"/>
                    </a:lnTo>
                    <a:lnTo>
                      <a:pt x="149" y="613"/>
                    </a:lnTo>
                    <a:lnTo>
                      <a:pt x="132" y="621"/>
                    </a:lnTo>
                    <a:lnTo>
                      <a:pt x="128" y="623"/>
                    </a:lnTo>
                    <a:lnTo>
                      <a:pt x="125" y="623"/>
                    </a:lnTo>
                    <a:lnTo>
                      <a:pt x="109" y="621"/>
                    </a:lnTo>
                    <a:lnTo>
                      <a:pt x="102" y="623"/>
                    </a:lnTo>
                    <a:lnTo>
                      <a:pt x="104" y="616"/>
                    </a:lnTo>
                    <a:lnTo>
                      <a:pt x="109" y="609"/>
                    </a:lnTo>
                    <a:lnTo>
                      <a:pt x="109" y="602"/>
                    </a:lnTo>
                    <a:lnTo>
                      <a:pt x="111" y="602"/>
                    </a:lnTo>
                    <a:lnTo>
                      <a:pt x="113" y="609"/>
                    </a:lnTo>
                    <a:lnTo>
                      <a:pt x="116" y="606"/>
                    </a:lnTo>
                    <a:lnTo>
                      <a:pt x="118" y="592"/>
                    </a:lnTo>
                    <a:lnTo>
                      <a:pt x="118" y="590"/>
                    </a:lnTo>
                    <a:lnTo>
                      <a:pt x="118" y="587"/>
                    </a:lnTo>
                    <a:lnTo>
                      <a:pt x="118" y="585"/>
                    </a:lnTo>
                    <a:lnTo>
                      <a:pt x="123" y="585"/>
                    </a:lnTo>
                    <a:lnTo>
                      <a:pt x="135" y="590"/>
                    </a:lnTo>
                    <a:lnTo>
                      <a:pt x="135" y="590"/>
                    </a:lnTo>
                    <a:lnTo>
                      <a:pt x="137" y="583"/>
                    </a:lnTo>
                    <a:lnTo>
                      <a:pt x="151" y="571"/>
                    </a:lnTo>
                    <a:lnTo>
                      <a:pt x="158" y="566"/>
                    </a:lnTo>
                    <a:lnTo>
                      <a:pt x="168" y="561"/>
                    </a:lnTo>
                    <a:lnTo>
                      <a:pt x="173" y="557"/>
                    </a:lnTo>
                    <a:lnTo>
                      <a:pt x="175" y="550"/>
                    </a:lnTo>
                    <a:lnTo>
                      <a:pt x="173" y="552"/>
                    </a:lnTo>
                    <a:lnTo>
                      <a:pt x="170" y="552"/>
                    </a:lnTo>
                    <a:lnTo>
                      <a:pt x="168" y="550"/>
                    </a:lnTo>
                    <a:lnTo>
                      <a:pt x="166" y="550"/>
                    </a:lnTo>
                    <a:lnTo>
                      <a:pt x="163" y="550"/>
                    </a:lnTo>
                    <a:lnTo>
                      <a:pt x="163" y="550"/>
                    </a:lnTo>
                    <a:lnTo>
                      <a:pt x="156" y="554"/>
                    </a:lnTo>
                    <a:lnTo>
                      <a:pt x="147" y="559"/>
                    </a:lnTo>
                    <a:lnTo>
                      <a:pt x="142" y="561"/>
                    </a:lnTo>
                    <a:lnTo>
                      <a:pt x="135" y="564"/>
                    </a:lnTo>
                    <a:lnTo>
                      <a:pt x="125" y="564"/>
                    </a:lnTo>
                    <a:lnTo>
                      <a:pt x="116" y="561"/>
                    </a:lnTo>
                    <a:lnTo>
                      <a:pt x="109" y="554"/>
                    </a:lnTo>
                    <a:lnTo>
                      <a:pt x="106" y="550"/>
                    </a:lnTo>
                    <a:lnTo>
                      <a:pt x="106" y="542"/>
                    </a:lnTo>
                    <a:lnTo>
                      <a:pt x="104" y="538"/>
                    </a:lnTo>
                    <a:lnTo>
                      <a:pt x="102" y="533"/>
                    </a:lnTo>
                    <a:lnTo>
                      <a:pt x="90" y="531"/>
                    </a:lnTo>
                    <a:lnTo>
                      <a:pt x="87" y="528"/>
                    </a:lnTo>
                    <a:lnTo>
                      <a:pt x="90" y="526"/>
                    </a:lnTo>
                    <a:lnTo>
                      <a:pt x="97" y="521"/>
                    </a:lnTo>
                    <a:lnTo>
                      <a:pt x="104" y="521"/>
                    </a:lnTo>
                    <a:lnTo>
                      <a:pt x="109" y="519"/>
                    </a:lnTo>
                    <a:lnTo>
                      <a:pt x="111" y="521"/>
                    </a:lnTo>
                    <a:lnTo>
                      <a:pt x="113" y="526"/>
                    </a:lnTo>
                    <a:lnTo>
                      <a:pt x="113" y="528"/>
                    </a:lnTo>
                    <a:lnTo>
                      <a:pt x="109" y="531"/>
                    </a:lnTo>
                    <a:lnTo>
                      <a:pt x="111" y="533"/>
                    </a:lnTo>
                    <a:lnTo>
                      <a:pt x="116" y="535"/>
                    </a:lnTo>
                    <a:lnTo>
                      <a:pt x="121" y="538"/>
                    </a:lnTo>
                    <a:lnTo>
                      <a:pt x="123" y="535"/>
                    </a:lnTo>
                    <a:lnTo>
                      <a:pt x="125" y="533"/>
                    </a:lnTo>
                    <a:lnTo>
                      <a:pt x="125" y="526"/>
                    </a:lnTo>
                    <a:lnTo>
                      <a:pt x="125" y="521"/>
                    </a:lnTo>
                    <a:lnTo>
                      <a:pt x="130" y="519"/>
                    </a:lnTo>
                    <a:lnTo>
                      <a:pt x="128" y="505"/>
                    </a:lnTo>
                    <a:lnTo>
                      <a:pt x="128" y="497"/>
                    </a:lnTo>
                    <a:lnTo>
                      <a:pt x="130" y="490"/>
                    </a:lnTo>
                    <a:lnTo>
                      <a:pt x="132" y="486"/>
                    </a:lnTo>
                    <a:lnTo>
                      <a:pt x="137" y="483"/>
                    </a:lnTo>
                    <a:lnTo>
                      <a:pt x="142" y="483"/>
                    </a:lnTo>
                    <a:lnTo>
                      <a:pt x="147" y="476"/>
                    </a:lnTo>
                    <a:lnTo>
                      <a:pt x="161" y="452"/>
                    </a:lnTo>
                    <a:lnTo>
                      <a:pt x="163" y="443"/>
                    </a:lnTo>
                    <a:lnTo>
                      <a:pt x="161" y="443"/>
                    </a:lnTo>
                    <a:lnTo>
                      <a:pt x="158" y="450"/>
                    </a:lnTo>
                    <a:lnTo>
                      <a:pt x="156" y="455"/>
                    </a:lnTo>
                    <a:lnTo>
                      <a:pt x="151" y="460"/>
                    </a:lnTo>
                    <a:lnTo>
                      <a:pt x="144" y="462"/>
                    </a:lnTo>
                    <a:lnTo>
                      <a:pt x="139" y="460"/>
                    </a:lnTo>
                    <a:lnTo>
                      <a:pt x="135" y="452"/>
                    </a:lnTo>
                    <a:lnTo>
                      <a:pt x="132" y="445"/>
                    </a:lnTo>
                    <a:lnTo>
                      <a:pt x="130" y="441"/>
                    </a:lnTo>
                    <a:lnTo>
                      <a:pt x="123" y="450"/>
                    </a:lnTo>
                    <a:lnTo>
                      <a:pt x="123" y="455"/>
                    </a:lnTo>
                    <a:lnTo>
                      <a:pt x="125" y="460"/>
                    </a:lnTo>
                    <a:lnTo>
                      <a:pt x="118" y="469"/>
                    </a:lnTo>
                    <a:lnTo>
                      <a:pt x="113" y="471"/>
                    </a:lnTo>
                    <a:lnTo>
                      <a:pt x="109" y="467"/>
                    </a:lnTo>
                    <a:lnTo>
                      <a:pt x="111" y="462"/>
                    </a:lnTo>
                    <a:lnTo>
                      <a:pt x="106" y="464"/>
                    </a:lnTo>
                    <a:lnTo>
                      <a:pt x="97" y="471"/>
                    </a:lnTo>
                    <a:lnTo>
                      <a:pt x="99" y="476"/>
                    </a:lnTo>
                    <a:lnTo>
                      <a:pt x="97" y="478"/>
                    </a:lnTo>
                    <a:lnTo>
                      <a:pt x="85" y="481"/>
                    </a:lnTo>
                    <a:lnTo>
                      <a:pt x="83" y="483"/>
                    </a:lnTo>
                    <a:lnTo>
                      <a:pt x="80" y="493"/>
                    </a:lnTo>
                    <a:lnTo>
                      <a:pt x="78" y="493"/>
                    </a:lnTo>
                    <a:lnTo>
                      <a:pt x="73" y="495"/>
                    </a:lnTo>
                    <a:lnTo>
                      <a:pt x="69" y="500"/>
                    </a:lnTo>
                    <a:lnTo>
                      <a:pt x="66" y="495"/>
                    </a:lnTo>
                    <a:lnTo>
                      <a:pt x="66" y="488"/>
                    </a:lnTo>
                    <a:lnTo>
                      <a:pt x="64" y="478"/>
                    </a:lnTo>
                    <a:lnTo>
                      <a:pt x="59" y="476"/>
                    </a:lnTo>
                    <a:lnTo>
                      <a:pt x="54" y="471"/>
                    </a:lnTo>
                    <a:lnTo>
                      <a:pt x="57" y="460"/>
                    </a:lnTo>
                    <a:lnTo>
                      <a:pt x="61" y="450"/>
                    </a:lnTo>
                    <a:lnTo>
                      <a:pt x="66" y="445"/>
                    </a:lnTo>
                    <a:lnTo>
                      <a:pt x="66" y="438"/>
                    </a:lnTo>
                    <a:lnTo>
                      <a:pt x="69" y="431"/>
                    </a:lnTo>
                    <a:lnTo>
                      <a:pt x="71" y="422"/>
                    </a:lnTo>
                    <a:lnTo>
                      <a:pt x="76" y="417"/>
                    </a:lnTo>
                    <a:lnTo>
                      <a:pt x="78" y="415"/>
                    </a:lnTo>
                    <a:lnTo>
                      <a:pt x="80" y="412"/>
                    </a:lnTo>
                    <a:lnTo>
                      <a:pt x="85" y="410"/>
                    </a:lnTo>
                    <a:lnTo>
                      <a:pt x="85" y="410"/>
                    </a:lnTo>
                    <a:lnTo>
                      <a:pt x="95" y="405"/>
                    </a:lnTo>
                    <a:lnTo>
                      <a:pt x="104" y="396"/>
                    </a:lnTo>
                    <a:lnTo>
                      <a:pt x="109" y="391"/>
                    </a:lnTo>
                    <a:lnTo>
                      <a:pt x="116" y="391"/>
                    </a:lnTo>
                    <a:lnTo>
                      <a:pt x="118" y="389"/>
                    </a:lnTo>
                    <a:lnTo>
                      <a:pt x="121" y="381"/>
                    </a:lnTo>
                    <a:lnTo>
                      <a:pt x="121" y="374"/>
                    </a:lnTo>
                    <a:lnTo>
                      <a:pt x="116" y="370"/>
                    </a:lnTo>
                    <a:lnTo>
                      <a:pt x="113" y="379"/>
                    </a:lnTo>
                    <a:lnTo>
                      <a:pt x="109" y="386"/>
                    </a:lnTo>
                    <a:lnTo>
                      <a:pt x="99" y="389"/>
                    </a:lnTo>
                    <a:lnTo>
                      <a:pt x="92" y="389"/>
                    </a:lnTo>
                    <a:lnTo>
                      <a:pt x="76" y="384"/>
                    </a:lnTo>
                    <a:lnTo>
                      <a:pt x="71" y="384"/>
                    </a:lnTo>
                    <a:lnTo>
                      <a:pt x="71" y="391"/>
                    </a:lnTo>
                    <a:lnTo>
                      <a:pt x="61" y="398"/>
                    </a:lnTo>
                    <a:lnTo>
                      <a:pt x="59" y="400"/>
                    </a:lnTo>
                    <a:lnTo>
                      <a:pt x="52" y="398"/>
                    </a:lnTo>
                    <a:lnTo>
                      <a:pt x="50" y="396"/>
                    </a:lnTo>
                    <a:lnTo>
                      <a:pt x="47" y="389"/>
                    </a:lnTo>
                    <a:lnTo>
                      <a:pt x="47" y="381"/>
                    </a:lnTo>
                    <a:lnTo>
                      <a:pt x="45" y="374"/>
                    </a:lnTo>
                    <a:lnTo>
                      <a:pt x="47" y="374"/>
                    </a:lnTo>
                    <a:lnTo>
                      <a:pt x="52" y="374"/>
                    </a:lnTo>
                    <a:lnTo>
                      <a:pt x="54" y="370"/>
                    </a:lnTo>
                    <a:lnTo>
                      <a:pt x="57" y="367"/>
                    </a:lnTo>
                    <a:lnTo>
                      <a:pt x="54" y="360"/>
                    </a:lnTo>
                    <a:lnTo>
                      <a:pt x="50" y="358"/>
                    </a:lnTo>
                    <a:lnTo>
                      <a:pt x="45" y="355"/>
                    </a:lnTo>
                    <a:lnTo>
                      <a:pt x="45" y="351"/>
                    </a:lnTo>
                    <a:lnTo>
                      <a:pt x="42" y="346"/>
                    </a:lnTo>
                    <a:lnTo>
                      <a:pt x="42" y="344"/>
                    </a:lnTo>
                    <a:lnTo>
                      <a:pt x="45" y="341"/>
                    </a:lnTo>
                    <a:lnTo>
                      <a:pt x="47" y="339"/>
                    </a:lnTo>
                    <a:lnTo>
                      <a:pt x="47" y="336"/>
                    </a:lnTo>
                    <a:lnTo>
                      <a:pt x="50" y="332"/>
                    </a:lnTo>
                    <a:lnTo>
                      <a:pt x="50" y="329"/>
                    </a:lnTo>
                    <a:lnTo>
                      <a:pt x="47" y="327"/>
                    </a:lnTo>
                    <a:lnTo>
                      <a:pt x="42" y="327"/>
                    </a:lnTo>
                    <a:lnTo>
                      <a:pt x="40" y="325"/>
                    </a:lnTo>
                    <a:lnTo>
                      <a:pt x="35" y="315"/>
                    </a:lnTo>
                    <a:lnTo>
                      <a:pt x="31" y="313"/>
                    </a:lnTo>
                    <a:lnTo>
                      <a:pt x="31" y="318"/>
                    </a:lnTo>
                    <a:lnTo>
                      <a:pt x="33" y="322"/>
                    </a:lnTo>
                    <a:lnTo>
                      <a:pt x="31" y="322"/>
                    </a:lnTo>
                    <a:lnTo>
                      <a:pt x="28" y="325"/>
                    </a:lnTo>
                    <a:lnTo>
                      <a:pt x="26" y="322"/>
                    </a:lnTo>
                    <a:lnTo>
                      <a:pt x="26" y="318"/>
                    </a:lnTo>
                    <a:lnTo>
                      <a:pt x="24" y="318"/>
                    </a:lnTo>
                    <a:lnTo>
                      <a:pt x="19" y="318"/>
                    </a:lnTo>
                    <a:lnTo>
                      <a:pt x="16" y="320"/>
                    </a:lnTo>
                    <a:lnTo>
                      <a:pt x="14" y="325"/>
                    </a:lnTo>
                    <a:lnTo>
                      <a:pt x="9" y="332"/>
                    </a:lnTo>
                    <a:lnTo>
                      <a:pt x="7" y="336"/>
                    </a:lnTo>
                    <a:lnTo>
                      <a:pt x="5" y="334"/>
                    </a:lnTo>
                    <a:lnTo>
                      <a:pt x="2" y="325"/>
                    </a:lnTo>
                    <a:lnTo>
                      <a:pt x="0" y="322"/>
                    </a:lnTo>
                    <a:lnTo>
                      <a:pt x="0" y="320"/>
                    </a:lnTo>
                    <a:lnTo>
                      <a:pt x="2" y="315"/>
                    </a:lnTo>
                    <a:lnTo>
                      <a:pt x="12" y="299"/>
                    </a:lnTo>
                    <a:lnTo>
                      <a:pt x="12" y="296"/>
                    </a:lnTo>
                    <a:lnTo>
                      <a:pt x="14" y="291"/>
                    </a:lnTo>
                    <a:lnTo>
                      <a:pt x="14" y="289"/>
                    </a:lnTo>
                    <a:lnTo>
                      <a:pt x="16" y="287"/>
                    </a:lnTo>
                    <a:lnTo>
                      <a:pt x="19" y="282"/>
                    </a:lnTo>
                    <a:lnTo>
                      <a:pt x="16" y="280"/>
                    </a:lnTo>
                    <a:lnTo>
                      <a:pt x="12" y="277"/>
                    </a:lnTo>
                    <a:lnTo>
                      <a:pt x="12" y="265"/>
                    </a:lnTo>
                    <a:lnTo>
                      <a:pt x="14" y="263"/>
                    </a:lnTo>
                    <a:lnTo>
                      <a:pt x="16" y="263"/>
                    </a:lnTo>
                    <a:lnTo>
                      <a:pt x="21" y="261"/>
                    </a:lnTo>
                    <a:lnTo>
                      <a:pt x="24" y="254"/>
                    </a:lnTo>
                    <a:lnTo>
                      <a:pt x="26" y="249"/>
                    </a:lnTo>
                    <a:lnTo>
                      <a:pt x="31" y="249"/>
                    </a:lnTo>
                    <a:lnTo>
                      <a:pt x="33" y="242"/>
                    </a:lnTo>
                    <a:lnTo>
                      <a:pt x="38" y="246"/>
                    </a:lnTo>
                    <a:lnTo>
                      <a:pt x="40" y="249"/>
                    </a:lnTo>
                    <a:lnTo>
                      <a:pt x="45" y="249"/>
                    </a:lnTo>
                    <a:lnTo>
                      <a:pt x="50" y="244"/>
                    </a:lnTo>
                    <a:lnTo>
                      <a:pt x="52" y="242"/>
                    </a:lnTo>
                    <a:lnTo>
                      <a:pt x="52" y="242"/>
                    </a:lnTo>
                    <a:lnTo>
                      <a:pt x="54" y="239"/>
                    </a:lnTo>
                    <a:lnTo>
                      <a:pt x="57" y="237"/>
                    </a:lnTo>
                    <a:lnTo>
                      <a:pt x="59" y="237"/>
                    </a:lnTo>
                    <a:lnTo>
                      <a:pt x="61" y="235"/>
                    </a:lnTo>
                    <a:lnTo>
                      <a:pt x="69" y="235"/>
                    </a:lnTo>
                    <a:lnTo>
                      <a:pt x="69" y="232"/>
                    </a:lnTo>
                    <a:lnTo>
                      <a:pt x="61" y="235"/>
                    </a:lnTo>
                    <a:lnTo>
                      <a:pt x="54" y="235"/>
                    </a:lnTo>
                    <a:lnTo>
                      <a:pt x="50" y="235"/>
                    </a:lnTo>
                    <a:lnTo>
                      <a:pt x="52" y="230"/>
                    </a:lnTo>
                    <a:lnTo>
                      <a:pt x="40" y="235"/>
                    </a:lnTo>
                    <a:lnTo>
                      <a:pt x="35" y="232"/>
                    </a:lnTo>
                    <a:lnTo>
                      <a:pt x="35" y="225"/>
                    </a:lnTo>
                    <a:lnTo>
                      <a:pt x="50" y="213"/>
                    </a:lnTo>
                    <a:lnTo>
                      <a:pt x="61" y="209"/>
                    </a:lnTo>
                    <a:lnTo>
                      <a:pt x="73" y="216"/>
                    </a:lnTo>
                    <a:lnTo>
                      <a:pt x="78" y="216"/>
                    </a:lnTo>
                    <a:lnTo>
                      <a:pt x="83" y="216"/>
                    </a:lnTo>
                    <a:lnTo>
                      <a:pt x="87" y="213"/>
                    </a:lnTo>
                    <a:lnTo>
                      <a:pt x="92" y="211"/>
                    </a:lnTo>
                    <a:lnTo>
                      <a:pt x="97" y="206"/>
                    </a:lnTo>
                    <a:lnTo>
                      <a:pt x="99" y="201"/>
                    </a:lnTo>
                    <a:lnTo>
                      <a:pt x="102" y="194"/>
                    </a:lnTo>
                    <a:lnTo>
                      <a:pt x="104" y="194"/>
                    </a:lnTo>
                    <a:lnTo>
                      <a:pt x="109" y="201"/>
                    </a:lnTo>
                    <a:lnTo>
                      <a:pt x="118" y="201"/>
                    </a:lnTo>
                    <a:lnTo>
                      <a:pt x="125" y="199"/>
                    </a:lnTo>
                    <a:lnTo>
                      <a:pt x="132" y="194"/>
                    </a:lnTo>
                    <a:lnTo>
                      <a:pt x="125" y="194"/>
                    </a:lnTo>
                    <a:lnTo>
                      <a:pt x="123" y="192"/>
                    </a:lnTo>
                    <a:lnTo>
                      <a:pt x="118" y="183"/>
                    </a:lnTo>
                    <a:lnTo>
                      <a:pt x="118" y="183"/>
                    </a:lnTo>
                    <a:lnTo>
                      <a:pt x="113" y="180"/>
                    </a:lnTo>
                    <a:lnTo>
                      <a:pt x="111" y="178"/>
                    </a:lnTo>
                    <a:lnTo>
                      <a:pt x="113" y="175"/>
                    </a:lnTo>
                    <a:lnTo>
                      <a:pt x="116" y="175"/>
                    </a:lnTo>
                    <a:lnTo>
                      <a:pt x="130" y="171"/>
                    </a:lnTo>
                    <a:lnTo>
                      <a:pt x="144" y="164"/>
                    </a:lnTo>
                    <a:lnTo>
                      <a:pt x="154" y="164"/>
                    </a:lnTo>
                    <a:lnTo>
                      <a:pt x="156" y="159"/>
                    </a:lnTo>
                    <a:lnTo>
                      <a:pt x="158" y="159"/>
                    </a:lnTo>
                    <a:lnTo>
                      <a:pt x="163" y="157"/>
                    </a:lnTo>
                    <a:lnTo>
                      <a:pt x="166" y="161"/>
                    </a:lnTo>
                    <a:lnTo>
                      <a:pt x="175" y="171"/>
                    </a:lnTo>
                    <a:lnTo>
                      <a:pt x="180" y="173"/>
                    </a:lnTo>
                    <a:lnTo>
                      <a:pt x="184" y="175"/>
                    </a:lnTo>
                    <a:lnTo>
                      <a:pt x="196" y="180"/>
                    </a:lnTo>
                    <a:lnTo>
                      <a:pt x="203" y="183"/>
                    </a:lnTo>
                    <a:lnTo>
                      <a:pt x="210" y="180"/>
                    </a:lnTo>
                    <a:lnTo>
                      <a:pt x="222" y="175"/>
                    </a:lnTo>
                    <a:lnTo>
                      <a:pt x="234" y="173"/>
                    </a:lnTo>
                    <a:lnTo>
                      <a:pt x="244" y="178"/>
                    </a:lnTo>
                    <a:lnTo>
                      <a:pt x="263" y="173"/>
                    </a:lnTo>
                    <a:lnTo>
                      <a:pt x="265" y="171"/>
                    </a:lnTo>
                    <a:lnTo>
                      <a:pt x="265" y="166"/>
                    </a:lnTo>
                    <a:lnTo>
                      <a:pt x="270" y="164"/>
                    </a:lnTo>
                    <a:lnTo>
                      <a:pt x="272" y="161"/>
                    </a:lnTo>
                    <a:lnTo>
                      <a:pt x="279" y="161"/>
                    </a:lnTo>
                    <a:lnTo>
                      <a:pt x="279" y="159"/>
                    </a:lnTo>
                    <a:lnTo>
                      <a:pt x="281" y="157"/>
                    </a:lnTo>
                    <a:lnTo>
                      <a:pt x="284" y="157"/>
                    </a:lnTo>
                    <a:lnTo>
                      <a:pt x="300" y="152"/>
                    </a:lnTo>
                    <a:lnTo>
                      <a:pt x="300" y="159"/>
                    </a:lnTo>
                    <a:lnTo>
                      <a:pt x="303" y="164"/>
                    </a:lnTo>
                    <a:lnTo>
                      <a:pt x="310" y="171"/>
                    </a:lnTo>
                    <a:lnTo>
                      <a:pt x="315" y="166"/>
                    </a:lnTo>
                    <a:lnTo>
                      <a:pt x="315" y="161"/>
                    </a:lnTo>
                    <a:lnTo>
                      <a:pt x="315" y="152"/>
                    </a:lnTo>
                    <a:lnTo>
                      <a:pt x="319" y="147"/>
                    </a:lnTo>
                    <a:lnTo>
                      <a:pt x="324" y="147"/>
                    </a:lnTo>
                    <a:lnTo>
                      <a:pt x="333" y="154"/>
                    </a:lnTo>
                    <a:lnTo>
                      <a:pt x="338" y="157"/>
                    </a:lnTo>
                    <a:lnTo>
                      <a:pt x="338" y="161"/>
                    </a:lnTo>
                    <a:lnTo>
                      <a:pt x="341" y="166"/>
                    </a:lnTo>
                    <a:lnTo>
                      <a:pt x="341" y="171"/>
                    </a:lnTo>
                    <a:lnTo>
                      <a:pt x="348" y="178"/>
                    </a:lnTo>
                    <a:lnTo>
                      <a:pt x="350" y="183"/>
                    </a:lnTo>
                    <a:lnTo>
                      <a:pt x="352" y="190"/>
                    </a:lnTo>
                    <a:lnTo>
                      <a:pt x="355" y="183"/>
                    </a:lnTo>
                    <a:lnTo>
                      <a:pt x="355" y="175"/>
                    </a:lnTo>
                    <a:lnTo>
                      <a:pt x="355" y="164"/>
                    </a:lnTo>
                    <a:lnTo>
                      <a:pt x="355" y="157"/>
                    </a:lnTo>
                    <a:lnTo>
                      <a:pt x="357" y="152"/>
                    </a:lnTo>
                    <a:lnTo>
                      <a:pt x="360" y="149"/>
                    </a:lnTo>
                    <a:lnTo>
                      <a:pt x="367" y="147"/>
                    </a:lnTo>
                    <a:lnTo>
                      <a:pt x="362" y="142"/>
                    </a:lnTo>
                    <a:lnTo>
                      <a:pt x="355" y="142"/>
                    </a:lnTo>
                    <a:lnTo>
                      <a:pt x="345" y="142"/>
                    </a:lnTo>
                    <a:lnTo>
                      <a:pt x="341" y="140"/>
                    </a:lnTo>
                    <a:lnTo>
                      <a:pt x="333" y="130"/>
                    </a:lnTo>
                    <a:lnTo>
                      <a:pt x="329" y="128"/>
                    </a:lnTo>
                    <a:lnTo>
                      <a:pt x="333" y="123"/>
                    </a:lnTo>
                    <a:lnTo>
                      <a:pt x="367" y="123"/>
                    </a:lnTo>
                    <a:lnTo>
                      <a:pt x="369" y="123"/>
                    </a:lnTo>
                    <a:lnTo>
                      <a:pt x="371" y="121"/>
                    </a:lnTo>
                    <a:lnTo>
                      <a:pt x="371" y="119"/>
                    </a:lnTo>
                    <a:lnTo>
                      <a:pt x="371" y="114"/>
                    </a:lnTo>
                    <a:lnTo>
                      <a:pt x="371" y="114"/>
                    </a:lnTo>
                    <a:lnTo>
                      <a:pt x="362" y="116"/>
                    </a:lnTo>
                    <a:lnTo>
                      <a:pt x="343" y="119"/>
                    </a:lnTo>
                    <a:lnTo>
                      <a:pt x="345" y="116"/>
                    </a:lnTo>
                    <a:lnTo>
                      <a:pt x="345" y="116"/>
                    </a:lnTo>
                    <a:lnTo>
                      <a:pt x="348" y="116"/>
                    </a:lnTo>
                    <a:lnTo>
                      <a:pt x="348" y="114"/>
                    </a:lnTo>
                    <a:lnTo>
                      <a:pt x="345" y="112"/>
                    </a:lnTo>
                    <a:lnTo>
                      <a:pt x="341" y="116"/>
                    </a:lnTo>
                    <a:lnTo>
                      <a:pt x="333" y="119"/>
                    </a:lnTo>
                    <a:lnTo>
                      <a:pt x="322" y="119"/>
                    </a:lnTo>
                    <a:lnTo>
                      <a:pt x="324" y="112"/>
                    </a:lnTo>
                    <a:lnTo>
                      <a:pt x="326" y="102"/>
                    </a:lnTo>
                    <a:lnTo>
                      <a:pt x="329" y="97"/>
                    </a:lnTo>
                    <a:lnTo>
                      <a:pt x="331" y="100"/>
                    </a:lnTo>
                    <a:lnTo>
                      <a:pt x="336" y="93"/>
                    </a:lnTo>
                    <a:lnTo>
                      <a:pt x="333" y="90"/>
                    </a:lnTo>
                    <a:lnTo>
                      <a:pt x="331" y="88"/>
                    </a:lnTo>
                    <a:lnTo>
                      <a:pt x="331" y="83"/>
                    </a:lnTo>
                    <a:lnTo>
                      <a:pt x="331" y="78"/>
                    </a:lnTo>
                    <a:lnTo>
                      <a:pt x="331" y="78"/>
                    </a:lnTo>
                    <a:lnTo>
                      <a:pt x="338" y="81"/>
                    </a:lnTo>
                    <a:lnTo>
                      <a:pt x="341" y="78"/>
                    </a:lnTo>
                    <a:lnTo>
                      <a:pt x="348" y="81"/>
                    </a:lnTo>
                    <a:lnTo>
                      <a:pt x="355" y="78"/>
                    </a:lnTo>
                    <a:lnTo>
                      <a:pt x="404" y="48"/>
                    </a:lnTo>
                    <a:lnTo>
                      <a:pt x="404" y="52"/>
                    </a:lnTo>
                    <a:lnTo>
                      <a:pt x="407" y="55"/>
                    </a:lnTo>
                    <a:lnTo>
                      <a:pt x="409" y="55"/>
                    </a:lnTo>
                    <a:lnTo>
                      <a:pt x="414" y="55"/>
                    </a:lnTo>
                    <a:lnTo>
                      <a:pt x="412" y="55"/>
                    </a:lnTo>
                    <a:lnTo>
                      <a:pt x="409" y="55"/>
                    </a:lnTo>
                    <a:lnTo>
                      <a:pt x="409" y="52"/>
                    </a:lnTo>
                    <a:lnTo>
                      <a:pt x="412" y="50"/>
                    </a:lnTo>
                    <a:lnTo>
                      <a:pt x="414" y="50"/>
                    </a:lnTo>
                    <a:lnTo>
                      <a:pt x="414" y="48"/>
                    </a:lnTo>
                    <a:lnTo>
                      <a:pt x="409" y="43"/>
                    </a:lnTo>
                    <a:lnTo>
                      <a:pt x="409" y="38"/>
                    </a:lnTo>
                    <a:lnTo>
                      <a:pt x="412" y="33"/>
                    </a:lnTo>
                    <a:lnTo>
                      <a:pt x="412" y="29"/>
                    </a:lnTo>
                    <a:lnTo>
                      <a:pt x="414" y="26"/>
                    </a:lnTo>
                    <a:lnTo>
                      <a:pt x="419" y="24"/>
                    </a:lnTo>
                    <a:lnTo>
                      <a:pt x="428" y="26"/>
                    </a:lnTo>
                    <a:lnTo>
                      <a:pt x="438" y="24"/>
                    </a:lnTo>
                    <a:lnTo>
                      <a:pt x="447" y="19"/>
                    </a:lnTo>
                    <a:lnTo>
                      <a:pt x="457" y="14"/>
                    </a:lnTo>
                    <a:lnTo>
                      <a:pt x="464" y="5"/>
                    </a:lnTo>
                    <a:lnTo>
                      <a:pt x="471" y="7"/>
                    </a:lnTo>
                    <a:lnTo>
                      <a:pt x="473" y="14"/>
                    </a:lnTo>
                    <a:lnTo>
                      <a:pt x="475" y="22"/>
                    </a:lnTo>
                    <a:lnTo>
                      <a:pt x="480" y="29"/>
                    </a:lnTo>
                    <a:lnTo>
                      <a:pt x="480" y="31"/>
                    </a:lnTo>
                    <a:lnTo>
                      <a:pt x="478" y="31"/>
                    </a:lnTo>
                    <a:lnTo>
                      <a:pt x="475" y="29"/>
                    </a:lnTo>
                    <a:lnTo>
                      <a:pt x="473" y="29"/>
                    </a:lnTo>
                    <a:lnTo>
                      <a:pt x="471" y="31"/>
                    </a:lnTo>
                    <a:lnTo>
                      <a:pt x="468" y="36"/>
                    </a:lnTo>
                    <a:lnTo>
                      <a:pt x="468" y="38"/>
                    </a:lnTo>
                    <a:lnTo>
                      <a:pt x="471" y="43"/>
                    </a:lnTo>
                    <a:lnTo>
                      <a:pt x="466" y="45"/>
                    </a:lnTo>
                    <a:lnTo>
                      <a:pt x="466" y="43"/>
                    </a:lnTo>
                    <a:lnTo>
                      <a:pt x="464" y="40"/>
                    </a:lnTo>
                    <a:lnTo>
                      <a:pt x="461" y="43"/>
                    </a:lnTo>
                    <a:lnTo>
                      <a:pt x="461" y="43"/>
                    </a:lnTo>
                    <a:lnTo>
                      <a:pt x="459" y="43"/>
                    </a:lnTo>
                    <a:lnTo>
                      <a:pt x="459" y="48"/>
                    </a:lnTo>
                    <a:lnTo>
                      <a:pt x="473" y="50"/>
                    </a:lnTo>
                    <a:lnTo>
                      <a:pt x="478" y="45"/>
                    </a:lnTo>
                    <a:lnTo>
                      <a:pt x="473" y="36"/>
                    </a:lnTo>
                    <a:lnTo>
                      <a:pt x="475" y="33"/>
                    </a:lnTo>
                    <a:lnTo>
                      <a:pt x="480" y="33"/>
                    </a:lnTo>
                    <a:lnTo>
                      <a:pt x="487" y="38"/>
                    </a:lnTo>
                    <a:lnTo>
                      <a:pt x="487" y="36"/>
                    </a:lnTo>
                    <a:lnTo>
                      <a:pt x="487" y="33"/>
                    </a:lnTo>
                    <a:lnTo>
                      <a:pt x="485" y="31"/>
                    </a:lnTo>
                    <a:lnTo>
                      <a:pt x="490" y="26"/>
                    </a:lnTo>
                    <a:lnTo>
                      <a:pt x="497" y="24"/>
                    </a:lnTo>
                    <a:lnTo>
                      <a:pt x="504" y="19"/>
                    </a:lnTo>
                    <a:lnTo>
                      <a:pt x="516" y="19"/>
                    </a:lnTo>
                    <a:lnTo>
                      <a:pt x="523" y="14"/>
                    </a:lnTo>
                    <a:lnTo>
                      <a:pt x="527" y="10"/>
                    </a:lnTo>
                    <a:lnTo>
                      <a:pt x="530" y="3"/>
                    </a:lnTo>
                    <a:lnTo>
                      <a:pt x="532" y="0"/>
                    </a:lnTo>
                    <a:lnTo>
                      <a:pt x="535" y="3"/>
                    </a:lnTo>
                    <a:lnTo>
                      <a:pt x="537" y="5"/>
                    </a:lnTo>
                    <a:lnTo>
                      <a:pt x="537" y="10"/>
                    </a:lnTo>
                    <a:lnTo>
                      <a:pt x="535" y="12"/>
                    </a:lnTo>
                    <a:lnTo>
                      <a:pt x="527" y="22"/>
                    </a:lnTo>
                    <a:lnTo>
                      <a:pt x="527" y="26"/>
                    </a:lnTo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62" name="Group 138">
            <a:extLst>
              <a:ext uri="{FF2B5EF4-FFF2-40B4-BE49-F238E27FC236}">
                <a16:creationId xmlns:a16="http://schemas.microsoft.com/office/drawing/2014/main" id="{7642B85F-35CC-461B-BDFA-6482AD15C77E}"/>
              </a:ext>
            </a:extLst>
          </p:cNvPr>
          <p:cNvGrpSpPr/>
          <p:nvPr/>
        </p:nvGrpSpPr>
        <p:grpSpPr>
          <a:xfrm>
            <a:off x="5659704" y="4582510"/>
            <a:ext cx="397736" cy="397736"/>
            <a:chOff x="4725402" y="779834"/>
            <a:chExt cx="346262" cy="346262"/>
          </a:xfrm>
        </p:grpSpPr>
        <p:sp>
          <p:nvSpPr>
            <p:cNvPr id="63" name="Teardrop 139">
              <a:extLst>
                <a:ext uri="{FF2B5EF4-FFF2-40B4-BE49-F238E27FC236}">
                  <a16:creationId xmlns:a16="http://schemas.microsoft.com/office/drawing/2014/main" id="{B202D7C0-115B-4BB0-944D-41924AA689A6}"/>
                </a:ext>
              </a:extLst>
            </p:cNvPr>
            <p:cNvSpPr/>
            <p:nvPr/>
          </p:nvSpPr>
          <p:spPr>
            <a:xfrm rot="7994273">
              <a:off x="4725402" y="779834"/>
              <a:ext cx="346262" cy="346262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4" name="Oval 140">
              <a:extLst>
                <a:ext uri="{FF2B5EF4-FFF2-40B4-BE49-F238E27FC236}">
                  <a16:creationId xmlns:a16="http://schemas.microsoft.com/office/drawing/2014/main" id="{1C0C1FED-3752-4EF0-B15D-5F03500F3778}"/>
                </a:ext>
              </a:extLst>
            </p:cNvPr>
            <p:cNvSpPr/>
            <p:nvPr/>
          </p:nvSpPr>
          <p:spPr>
            <a:xfrm>
              <a:off x="4765642" y="820074"/>
              <a:ext cx="265782" cy="265782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65" name="Group 141">
            <a:extLst>
              <a:ext uri="{FF2B5EF4-FFF2-40B4-BE49-F238E27FC236}">
                <a16:creationId xmlns:a16="http://schemas.microsoft.com/office/drawing/2014/main" id="{95F2E453-97FE-4219-B0E5-2E04A3EAC0CE}"/>
              </a:ext>
            </a:extLst>
          </p:cNvPr>
          <p:cNvGrpSpPr/>
          <p:nvPr/>
        </p:nvGrpSpPr>
        <p:grpSpPr>
          <a:xfrm>
            <a:off x="9318367" y="5235758"/>
            <a:ext cx="397736" cy="397736"/>
            <a:chOff x="3821765" y="1310265"/>
            <a:chExt cx="346262" cy="346262"/>
          </a:xfrm>
        </p:grpSpPr>
        <p:sp>
          <p:nvSpPr>
            <p:cNvPr id="66" name="Teardrop 142">
              <a:extLst>
                <a:ext uri="{FF2B5EF4-FFF2-40B4-BE49-F238E27FC236}">
                  <a16:creationId xmlns:a16="http://schemas.microsoft.com/office/drawing/2014/main" id="{1D1EF191-76F1-41A7-9F02-DF064E2FB871}"/>
                </a:ext>
              </a:extLst>
            </p:cNvPr>
            <p:cNvSpPr/>
            <p:nvPr/>
          </p:nvSpPr>
          <p:spPr>
            <a:xfrm rot="7994273">
              <a:off x="3821765" y="1310265"/>
              <a:ext cx="346262" cy="346262"/>
            </a:xfrm>
            <a:prstGeom prst="teardrop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7" name="Oval 143">
              <a:extLst>
                <a:ext uri="{FF2B5EF4-FFF2-40B4-BE49-F238E27FC236}">
                  <a16:creationId xmlns:a16="http://schemas.microsoft.com/office/drawing/2014/main" id="{F52D77F1-2571-4EFC-8C6A-F7B455A9B840}"/>
                </a:ext>
              </a:extLst>
            </p:cNvPr>
            <p:cNvSpPr/>
            <p:nvPr/>
          </p:nvSpPr>
          <p:spPr>
            <a:xfrm>
              <a:off x="3862005" y="1350505"/>
              <a:ext cx="265782" cy="265782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68" name="Group 144">
            <a:extLst>
              <a:ext uri="{FF2B5EF4-FFF2-40B4-BE49-F238E27FC236}">
                <a16:creationId xmlns:a16="http://schemas.microsoft.com/office/drawing/2014/main" id="{A00A05B1-31CE-4864-866F-679E5CB3DEA5}"/>
              </a:ext>
            </a:extLst>
          </p:cNvPr>
          <p:cNvGrpSpPr/>
          <p:nvPr/>
        </p:nvGrpSpPr>
        <p:grpSpPr>
          <a:xfrm>
            <a:off x="8116272" y="2203222"/>
            <a:ext cx="397736" cy="397736"/>
            <a:chOff x="2134497" y="2419863"/>
            <a:chExt cx="346262" cy="346262"/>
          </a:xfrm>
        </p:grpSpPr>
        <p:sp>
          <p:nvSpPr>
            <p:cNvPr id="69" name="Teardrop 145">
              <a:extLst>
                <a:ext uri="{FF2B5EF4-FFF2-40B4-BE49-F238E27FC236}">
                  <a16:creationId xmlns:a16="http://schemas.microsoft.com/office/drawing/2014/main" id="{C28B6C00-70D4-443D-974B-D171C108F273}"/>
                </a:ext>
              </a:extLst>
            </p:cNvPr>
            <p:cNvSpPr/>
            <p:nvPr/>
          </p:nvSpPr>
          <p:spPr>
            <a:xfrm rot="7994273">
              <a:off x="2134497" y="2419863"/>
              <a:ext cx="346262" cy="346262"/>
            </a:xfrm>
            <a:prstGeom prst="teardrop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0" name="Oval 146">
              <a:extLst>
                <a:ext uri="{FF2B5EF4-FFF2-40B4-BE49-F238E27FC236}">
                  <a16:creationId xmlns:a16="http://schemas.microsoft.com/office/drawing/2014/main" id="{E37ED2A9-5FAC-4F07-A270-AD9D060D4362}"/>
                </a:ext>
              </a:extLst>
            </p:cNvPr>
            <p:cNvSpPr/>
            <p:nvPr/>
          </p:nvSpPr>
          <p:spPr>
            <a:xfrm>
              <a:off x="2174737" y="2460103"/>
              <a:ext cx="265782" cy="265782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71" name="Group 147">
            <a:extLst>
              <a:ext uri="{FF2B5EF4-FFF2-40B4-BE49-F238E27FC236}">
                <a16:creationId xmlns:a16="http://schemas.microsoft.com/office/drawing/2014/main" id="{1C8F5C64-DA69-49DC-8F3F-EC64627E6C87}"/>
              </a:ext>
            </a:extLst>
          </p:cNvPr>
          <p:cNvGrpSpPr/>
          <p:nvPr/>
        </p:nvGrpSpPr>
        <p:grpSpPr>
          <a:xfrm>
            <a:off x="8167293" y="3684586"/>
            <a:ext cx="397736" cy="397736"/>
            <a:chOff x="4867093" y="1729051"/>
            <a:chExt cx="346262" cy="346262"/>
          </a:xfrm>
        </p:grpSpPr>
        <p:sp>
          <p:nvSpPr>
            <p:cNvPr id="72" name="Teardrop 148">
              <a:extLst>
                <a:ext uri="{FF2B5EF4-FFF2-40B4-BE49-F238E27FC236}">
                  <a16:creationId xmlns:a16="http://schemas.microsoft.com/office/drawing/2014/main" id="{19F53930-9D58-4015-9F72-F65CF8AFFD28}"/>
                </a:ext>
              </a:extLst>
            </p:cNvPr>
            <p:cNvSpPr/>
            <p:nvPr/>
          </p:nvSpPr>
          <p:spPr>
            <a:xfrm rot="7994273">
              <a:off x="4867093" y="1729051"/>
              <a:ext cx="346262" cy="346262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3" name="Oval 149">
              <a:extLst>
                <a:ext uri="{FF2B5EF4-FFF2-40B4-BE49-F238E27FC236}">
                  <a16:creationId xmlns:a16="http://schemas.microsoft.com/office/drawing/2014/main" id="{72F2C706-1FA6-4A12-910C-01BE0020436F}"/>
                </a:ext>
              </a:extLst>
            </p:cNvPr>
            <p:cNvSpPr/>
            <p:nvPr/>
          </p:nvSpPr>
          <p:spPr>
            <a:xfrm>
              <a:off x="4907333" y="1769291"/>
              <a:ext cx="265782" cy="265782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74" name="Freeform 36">
            <a:extLst>
              <a:ext uri="{FF2B5EF4-FFF2-40B4-BE49-F238E27FC236}">
                <a16:creationId xmlns:a16="http://schemas.microsoft.com/office/drawing/2014/main" id="{3FF21F69-2C43-47FB-A140-1FF28F405E23}"/>
              </a:ext>
            </a:extLst>
          </p:cNvPr>
          <p:cNvSpPr>
            <a:spLocks noEditPoints="1"/>
          </p:cNvSpPr>
          <p:nvPr/>
        </p:nvSpPr>
        <p:spPr bwMode="auto">
          <a:xfrm>
            <a:off x="1504784" y="1130211"/>
            <a:ext cx="1530876" cy="2039895"/>
          </a:xfrm>
          <a:custGeom>
            <a:avLst/>
            <a:gdLst>
              <a:gd name="T0" fmla="*/ 913 w 1589"/>
              <a:gd name="T1" fmla="*/ 29 h 2169"/>
              <a:gd name="T2" fmla="*/ 126 w 1589"/>
              <a:gd name="T3" fmla="*/ 393 h 2169"/>
              <a:gd name="T4" fmla="*/ 89 w 1589"/>
              <a:gd name="T5" fmla="*/ 690 h 2169"/>
              <a:gd name="T6" fmla="*/ 103 w 1589"/>
              <a:gd name="T7" fmla="*/ 930 h 2169"/>
              <a:gd name="T8" fmla="*/ 20 w 1589"/>
              <a:gd name="T9" fmla="*/ 1132 h 2169"/>
              <a:gd name="T10" fmla="*/ 99 w 1589"/>
              <a:gd name="T11" fmla="*/ 1174 h 2169"/>
              <a:gd name="T12" fmla="*/ 69 w 1589"/>
              <a:gd name="T13" fmla="*/ 1255 h 2169"/>
              <a:gd name="T14" fmla="*/ 107 w 1589"/>
              <a:gd name="T15" fmla="*/ 1335 h 2169"/>
              <a:gd name="T16" fmla="*/ 90 w 1589"/>
              <a:gd name="T17" fmla="*/ 1427 h 2169"/>
              <a:gd name="T18" fmla="*/ 153 w 1589"/>
              <a:gd name="T19" fmla="*/ 1482 h 2169"/>
              <a:gd name="T20" fmla="*/ 229 w 1589"/>
              <a:gd name="T21" fmla="*/ 1642 h 2169"/>
              <a:gd name="T22" fmla="*/ 583 w 1589"/>
              <a:gd name="T23" fmla="*/ 1567 h 2169"/>
              <a:gd name="T24" fmla="*/ 675 w 1589"/>
              <a:gd name="T25" fmla="*/ 1816 h 2169"/>
              <a:gd name="T26" fmla="*/ 630 w 1589"/>
              <a:gd name="T27" fmla="*/ 2057 h 2169"/>
              <a:gd name="T28" fmla="*/ 696 w 1589"/>
              <a:gd name="T29" fmla="*/ 2163 h 2169"/>
              <a:gd name="T30" fmla="*/ 1299 w 1589"/>
              <a:gd name="T31" fmla="*/ 1653 h 2169"/>
              <a:gd name="T32" fmla="*/ 1589 w 1589"/>
              <a:gd name="T33" fmla="*/ 633 h 2169"/>
              <a:gd name="T34" fmla="*/ 1216 w 1589"/>
              <a:gd name="T35" fmla="*/ 1223 h 2169"/>
              <a:gd name="T36" fmla="*/ 1103 w 1589"/>
              <a:gd name="T37" fmla="*/ 1202 h 2169"/>
              <a:gd name="T38" fmla="*/ 1051 w 1589"/>
              <a:gd name="T39" fmla="*/ 1111 h 2169"/>
              <a:gd name="T40" fmla="*/ 975 w 1589"/>
              <a:gd name="T41" fmla="*/ 1004 h 2169"/>
              <a:gd name="T42" fmla="*/ 818 w 1589"/>
              <a:gd name="T43" fmla="*/ 995 h 2169"/>
              <a:gd name="T44" fmla="*/ 630 w 1589"/>
              <a:gd name="T45" fmla="*/ 887 h 2169"/>
              <a:gd name="T46" fmla="*/ 551 w 1589"/>
              <a:gd name="T47" fmla="*/ 808 h 2169"/>
              <a:gd name="T48" fmla="*/ 442 w 1589"/>
              <a:gd name="T49" fmla="*/ 755 h 2169"/>
              <a:gd name="T50" fmla="*/ 341 w 1589"/>
              <a:gd name="T51" fmla="*/ 708 h 2169"/>
              <a:gd name="T52" fmla="*/ 171 w 1589"/>
              <a:gd name="T53" fmla="*/ 590 h 2169"/>
              <a:gd name="T54" fmla="*/ 198 w 1589"/>
              <a:gd name="T55" fmla="*/ 482 h 2169"/>
              <a:gd name="T56" fmla="*/ 244 w 1589"/>
              <a:gd name="T57" fmla="*/ 409 h 2169"/>
              <a:gd name="T58" fmla="*/ 370 w 1589"/>
              <a:gd name="T59" fmla="*/ 283 h 2169"/>
              <a:gd name="T60" fmla="*/ 457 w 1589"/>
              <a:gd name="T61" fmla="*/ 211 h 2169"/>
              <a:gd name="T62" fmla="*/ 592 w 1589"/>
              <a:gd name="T63" fmla="*/ 147 h 2169"/>
              <a:gd name="T64" fmla="*/ 782 w 1589"/>
              <a:gd name="T65" fmla="*/ 96 h 2169"/>
              <a:gd name="T66" fmla="*/ 936 w 1589"/>
              <a:gd name="T67" fmla="*/ 87 h 2169"/>
              <a:gd name="T68" fmla="*/ 1105 w 1589"/>
              <a:gd name="T69" fmla="*/ 108 h 2169"/>
              <a:gd name="T70" fmla="*/ 1373 w 1589"/>
              <a:gd name="T71" fmla="*/ 309 h 2169"/>
              <a:gd name="T72" fmla="*/ 1523 w 1589"/>
              <a:gd name="T73" fmla="*/ 620 h 2169"/>
              <a:gd name="T74" fmla="*/ 1529 w 1589"/>
              <a:gd name="T75" fmla="*/ 754 h 2169"/>
              <a:gd name="T76" fmla="*/ 1439 w 1589"/>
              <a:gd name="T77" fmla="*/ 910 h 2169"/>
              <a:gd name="T78" fmla="*/ 1297 w 1589"/>
              <a:gd name="T79" fmla="*/ 1105 h 2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89" h="2169">
                <a:moveTo>
                  <a:pt x="1589" y="633"/>
                </a:moveTo>
                <a:cubicBezTo>
                  <a:pt x="1589" y="257"/>
                  <a:pt x="1275" y="0"/>
                  <a:pt x="913" y="29"/>
                </a:cubicBezTo>
                <a:cubicBezTo>
                  <a:pt x="552" y="57"/>
                  <a:pt x="378" y="162"/>
                  <a:pt x="302" y="210"/>
                </a:cubicBezTo>
                <a:cubicBezTo>
                  <a:pt x="226" y="257"/>
                  <a:pt x="152" y="341"/>
                  <a:pt x="126" y="393"/>
                </a:cubicBezTo>
                <a:cubicBezTo>
                  <a:pt x="99" y="445"/>
                  <a:pt x="83" y="542"/>
                  <a:pt x="80" y="587"/>
                </a:cubicBezTo>
                <a:cubicBezTo>
                  <a:pt x="77" y="632"/>
                  <a:pt x="82" y="660"/>
                  <a:pt x="89" y="690"/>
                </a:cubicBezTo>
                <a:cubicBezTo>
                  <a:pt x="96" y="720"/>
                  <a:pt x="126" y="769"/>
                  <a:pt x="135" y="806"/>
                </a:cubicBezTo>
                <a:cubicBezTo>
                  <a:pt x="143" y="842"/>
                  <a:pt x="120" y="904"/>
                  <a:pt x="103" y="930"/>
                </a:cubicBezTo>
                <a:cubicBezTo>
                  <a:pt x="87" y="955"/>
                  <a:pt x="29" y="1039"/>
                  <a:pt x="15" y="1060"/>
                </a:cubicBezTo>
                <a:cubicBezTo>
                  <a:pt x="0" y="1081"/>
                  <a:pt x="10" y="1109"/>
                  <a:pt x="20" y="1132"/>
                </a:cubicBezTo>
                <a:cubicBezTo>
                  <a:pt x="30" y="1156"/>
                  <a:pt x="67" y="1165"/>
                  <a:pt x="75" y="1168"/>
                </a:cubicBezTo>
                <a:cubicBezTo>
                  <a:pt x="83" y="1171"/>
                  <a:pt x="96" y="1171"/>
                  <a:pt x="99" y="1174"/>
                </a:cubicBezTo>
                <a:cubicBezTo>
                  <a:pt x="101" y="1177"/>
                  <a:pt x="97" y="1202"/>
                  <a:pt x="92" y="1217"/>
                </a:cubicBezTo>
                <a:cubicBezTo>
                  <a:pt x="88" y="1231"/>
                  <a:pt x="74" y="1247"/>
                  <a:pt x="69" y="1255"/>
                </a:cubicBezTo>
                <a:cubicBezTo>
                  <a:pt x="64" y="1264"/>
                  <a:pt x="72" y="1292"/>
                  <a:pt x="80" y="1309"/>
                </a:cubicBezTo>
                <a:cubicBezTo>
                  <a:pt x="87" y="1326"/>
                  <a:pt x="107" y="1335"/>
                  <a:pt x="107" y="1335"/>
                </a:cubicBezTo>
                <a:cubicBezTo>
                  <a:pt x="107" y="1335"/>
                  <a:pt x="79" y="1358"/>
                  <a:pt x="80" y="1384"/>
                </a:cubicBezTo>
                <a:cubicBezTo>
                  <a:pt x="80" y="1410"/>
                  <a:pt x="84" y="1423"/>
                  <a:pt x="90" y="1427"/>
                </a:cubicBezTo>
                <a:cubicBezTo>
                  <a:pt x="95" y="1431"/>
                  <a:pt x="127" y="1439"/>
                  <a:pt x="135" y="1451"/>
                </a:cubicBezTo>
                <a:cubicBezTo>
                  <a:pt x="143" y="1462"/>
                  <a:pt x="151" y="1473"/>
                  <a:pt x="153" y="1482"/>
                </a:cubicBezTo>
                <a:cubicBezTo>
                  <a:pt x="154" y="1488"/>
                  <a:pt x="150" y="1502"/>
                  <a:pt x="149" y="1511"/>
                </a:cubicBezTo>
                <a:cubicBezTo>
                  <a:pt x="145" y="1553"/>
                  <a:pt x="162" y="1638"/>
                  <a:pt x="229" y="1642"/>
                </a:cubicBezTo>
                <a:cubicBezTo>
                  <a:pt x="282" y="1645"/>
                  <a:pt x="365" y="1614"/>
                  <a:pt x="396" y="1607"/>
                </a:cubicBezTo>
                <a:cubicBezTo>
                  <a:pt x="426" y="1601"/>
                  <a:pt x="559" y="1551"/>
                  <a:pt x="583" y="1567"/>
                </a:cubicBezTo>
                <a:cubicBezTo>
                  <a:pt x="608" y="1584"/>
                  <a:pt x="612" y="1609"/>
                  <a:pt x="619" y="1632"/>
                </a:cubicBezTo>
                <a:cubicBezTo>
                  <a:pt x="627" y="1656"/>
                  <a:pt x="665" y="1773"/>
                  <a:pt x="675" y="1816"/>
                </a:cubicBezTo>
                <a:cubicBezTo>
                  <a:pt x="685" y="1858"/>
                  <a:pt x="708" y="1934"/>
                  <a:pt x="714" y="1957"/>
                </a:cubicBezTo>
                <a:cubicBezTo>
                  <a:pt x="675" y="1967"/>
                  <a:pt x="635" y="2046"/>
                  <a:pt x="630" y="2057"/>
                </a:cubicBezTo>
                <a:cubicBezTo>
                  <a:pt x="609" y="2163"/>
                  <a:pt x="609" y="2163"/>
                  <a:pt x="609" y="2163"/>
                </a:cubicBezTo>
                <a:cubicBezTo>
                  <a:pt x="609" y="2163"/>
                  <a:pt x="697" y="2169"/>
                  <a:pt x="696" y="2163"/>
                </a:cubicBezTo>
                <a:cubicBezTo>
                  <a:pt x="695" y="2158"/>
                  <a:pt x="1263" y="1721"/>
                  <a:pt x="1263" y="1721"/>
                </a:cubicBezTo>
                <a:cubicBezTo>
                  <a:pt x="1299" y="1653"/>
                  <a:pt x="1299" y="1653"/>
                  <a:pt x="1299" y="1653"/>
                </a:cubicBezTo>
                <a:cubicBezTo>
                  <a:pt x="1219" y="1406"/>
                  <a:pt x="1279" y="1307"/>
                  <a:pt x="1355" y="1193"/>
                </a:cubicBezTo>
                <a:cubicBezTo>
                  <a:pt x="1426" y="1087"/>
                  <a:pt x="1589" y="1008"/>
                  <a:pt x="1589" y="633"/>
                </a:cubicBezTo>
                <a:close/>
                <a:moveTo>
                  <a:pt x="1297" y="1119"/>
                </a:moveTo>
                <a:cubicBezTo>
                  <a:pt x="1297" y="1169"/>
                  <a:pt x="1263" y="1211"/>
                  <a:pt x="1216" y="1223"/>
                </a:cubicBezTo>
                <a:cubicBezTo>
                  <a:pt x="1208" y="1245"/>
                  <a:pt x="1187" y="1261"/>
                  <a:pt x="1162" y="1261"/>
                </a:cubicBezTo>
                <a:cubicBezTo>
                  <a:pt x="1129" y="1261"/>
                  <a:pt x="1103" y="1234"/>
                  <a:pt x="1103" y="1202"/>
                </a:cubicBezTo>
                <a:cubicBezTo>
                  <a:pt x="1103" y="1197"/>
                  <a:pt x="1104" y="1191"/>
                  <a:pt x="1106" y="1186"/>
                </a:cubicBezTo>
                <a:cubicBezTo>
                  <a:pt x="1074" y="1176"/>
                  <a:pt x="1051" y="1146"/>
                  <a:pt x="1051" y="1111"/>
                </a:cubicBezTo>
                <a:cubicBezTo>
                  <a:pt x="1051" y="1107"/>
                  <a:pt x="1052" y="1103"/>
                  <a:pt x="1052" y="1099"/>
                </a:cubicBezTo>
                <a:cubicBezTo>
                  <a:pt x="1010" y="1087"/>
                  <a:pt x="978" y="1050"/>
                  <a:pt x="975" y="1004"/>
                </a:cubicBezTo>
                <a:cubicBezTo>
                  <a:pt x="946" y="1001"/>
                  <a:pt x="920" y="993"/>
                  <a:pt x="895" y="981"/>
                </a:cubicBezTo>
                <a:cubicBezTo>
                  <a:pt x="871" y="990"/>
                  <a:pt x="845" y="995"/>
                  <a:pt x="818" y="995"/>
                </a:cubicBezTo>
                <a:cubicBezTo>
                  <a:pt x="738" y="995"/>
                  <a:pt x="668" y="952"/>
                  <a:pt x="631" y="887"/>
                </a:cubicBezTo>
                <a:cubicBezTo>
                  <a:pt x="631" y="887"/>
                  <a:pt x="630" y="887"/>
                  <a:pt x="630" y="887"/>
                </a:cubicBezTo>
                <a:cubicBezTo>
                  <a:pt x="586" y="887"/>
                  <a:pt x="551" y="852"/>
                  <a:pt x="551" y="809"/>
                </a:cubicBezTo>
                <a:cubicBezTo>
                  <a:pt x="551" y="809"/>
                  <a:pt x="551" y="809"/>
                  <a:pt x="551" y="808"/>
                </a:cubicBezTo>
                <a:cubicBezTo>
                  <a:pt x="549" y="809"/>
                  <a:pt x="547" y="809"/>
                  <a:pt x="545" y="809"/>
                </a:cubicBezTo>
                <a:cubicBezTo>
                  <a:pt x="502" y="809"/>
                  <a:pt x="465" y="787"/>
                  <a:pt x="442" y="755"/>
                </a:cubicBezTo>
                <a:cubicBezTo>
                  <a:pt x="433" y="758"/>
                  <a:pt x="424" y="760"/>
                  <a:pt x="414" y="760"/>
                </a:cubicBezTo>
                <a:cubicBezTo>
                  <a:pt x="380" y="760"/>
                  <a:pt x="352" y="738"/>
                  <a:pt x="341" y="708"/>
                </a:cubicBezTo>
                <a:cubicBezTo>
                  <a:pt x="327" y="713"/>
                  <a:pt x="312" y="716"/>
                  <a:pt x="297" y="716"/>
                </a:cubicBezTo>
                <a:cubicBezTo>
                  <a:pt x="227" y="716"/>
                  <a:pt x="171" y="660"/>
                  <a:pt x="171" y="590"/>
                </a:cubicBezTo>
                <a:cubicBezTo>
                  <a:pt x="171" y="559"/>
                  <a:pt x="183" y="530"/>
                  <a:pt x="202" y="508"/>
                </a:cubicBezTo>
                <a:cubicBezTo>
                  <a:pt x="199" y="500"/>
                  <a:pt x="198" y="491"/>
                  <a:pt x="198" y="482"/>
                </a:cubicBezTo>
                <a:cubicBezTo>
                  <a:pt x="198" y="450"/>
                  <a:pt x="217" y="422"/>
                  <a:pt x="244" y="410"/>
                </a:cubicBezTo>
                <a:cubicBezTo>
                  <a:pt x="244" y="410"/>
                  <a:pt x="244" y="409"/>
                  <a:pt x="244" y="409"/>
                </a:cubicBezTo>
                <a:cubicBezTo>
                  <a:pt x="244" y="340"/>
                  <a:pt x="300" y="283"/>
                  <a:pt x="370" y="283"/>
                </a:cubicBezTo>
                <a:cubicBezTo>
                  <a:pt x="370" y="283"/>
                  <a:pt x="370" y="283"/>
                  <a:pt x="370" y="283"/>
                </a:cubicBezTo>
                <a:cubicBezTo>
                  <a:pt x="370" y="282"/>
                  <a:pt x="370" y="281"/>
                  <a:pt x="370" y="280"/>
                </a:cubicBezTo>
                <a:cubicBezTo>
                  <a:pt x="370" y="236"/>
                  <a:pt x="414" y="211"/>
                  <a:pt x="457" y="211"/>
                </a:cubicBezTo>
                <a:cubicBezTo>
                  <a:pt x="470" y="211"/>
                  <a:pt x="481" y="214"/>
                  <a:pt x="492" y="219"/>
                </a:cubicBezTo>
                <a:cubicBezTo>
                  <a:pt x="514" y="181"/>
                  <a:pt x="545" y="147"/>
                  <a:pt x="592" y="147"/>
                </a:cubicBezTo>
                <a:cubicBezTo>
                  <a:pt x="609" y="147"/>
                  <a:pt x="626" y="151"/>
                  <a:pt x="641" y="157"/>
                </a:cubicBezTo>
                <a:cubicBezTo>
                  <a:pt x="679" y="125"/>
                  <a:pt x="728" y="96"/>
                  <a:pt x="782" y="96"/>
                </a:cubicBezTo>
                <a:cubicBezTo>
                  <a:pt x="817" y="96"/>
                  <a:pt x="841" y="99"/>
                  <a:pt x="871" y="114"/>
                </a:cubicBezTo>
                <a:cubicBezTo>
                  <a:pt x="888" y="105"/>
                  <a:pt x="916" y="87"/>
                  <a:pt x="936" y="87"/>
                </a:cubicBezTo>
                <a:cubicBezTo>
                  <a:pt x="980" y="87"/>
                  <a:pt x="1011" y="86"/>
                  <a:pt x="1033" y="120"/>
                </a:cubicBezTo>
                <a:cubicBezTo>
                  <a:pt x="1046" y="111"/>
                  <a:pt x="1088" y="108"/>
                  <a:pt x="1105" y="108"/>
                </a:cubicBezTo>
                <a:cubicBezTo>
                  <a:pt x="1139" y="108"/>
                  <a:pt x="1188" y="156"/>
                  <a:pt x="1199" y="186"/>
                </a:cubicBezTo>
                <a:cubicBezTo>
                  <a:pt x="1279" y="152"/>
                  <a:pt x="1357" y="225"/>
                  <a:pt x="1373" y="309"/>
                </a:cubicBezTo>
                <a:cubicBezTo>
                  <a:pt x="1432" y="305"/>
                  <a:pt x="1485" y="391"/>
                  <a:pt x="1462" y="442"/>
                </a:cubicBezTo>
                <a:cubicBezTo>
                  <a:pt x="1513" y="483"/>
                  <a:pt x="1523" y="549"/>
                  <a:pt x="1523" y="620"/>
                </a:cubicBezTo>
                <a:cubicBezTo>
                  <a:pt x="1523" y="645"/>
                  <a:pt x="1519" y="669"/>
                  <a:pt x="1512" y="692"/>
                </a:cubicBezTo>
                <a:cubicBezTo>
                  <a:pt x="1522" y="710"/>
                  <a:pt x="1529" y="731"/>
                  <a:pt x="1529" y="754"/>
                </a:cubicBezTo>
                <a:cubicBezTo>
                  <a:pt x="1529" y="814"/>
                  <a:pt x="1487" y="864"/>
                  <a:pt x="1432" y="877"/>
                </a:cubicBezTo>
                <a:cubicBezTo>
                  <a:pt x="1437" y="887"/>
                  <a:pt x="1439" y="898"/>
                  <a:pt x="1439" y="910"/>
                </a:cubicBezTo>
                <a:cubicBezTo>
                  <a:pt x="1439" y="946"/>
                  <a:pt x="1415" y="976"/>
                  <a:pt x="1383" y="985"/>
                </a:cubicBezTo>
                <a:cubicBezTo>
                  <a:pt x="1381" y="1040"/>
                  <a:pt x="1346" y="1087"/>
                  <a:pt x="1297" y="1105"/>
                </a:cubicBezTo>
                <a:cubicBezTo>
                  <a:pt x="1297" y="1110"/>
                  <a:pt x="1297" y="1114"/>
                  <a:pt x="1297" y="1119"/>
                </a:cubicBezTo>
                <a:close/>
              </a:path>
            </a:pathLst>
          </a:custGeom>
          <a:solidFill>
            <a:schemeClr val="tx1"/>
          </a:solidFill>
          <a:ln w="3175"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n>
                <a:solidFill>
                  <a:schemeClr val="accent2"/>
                </a:solidFill>
              </a:ln>
              <a:solidFill>
                <a:srgbClr val="373737"/>
              </a:solidFill>
              <a:latin typeface="Gotham Light"/>
              <a:cs typeface="Gotham Light"/>
            </a:endParaRPr>
          </a:p>
        </p:txBody>
      </p:sp>
      <p:grpSp>
        <p:nvGrpSpPr>
          <p:cNvPr id="87" name="Group 4">
            <a:extLst>
              <a:ext uri="{FF2B5EF4-FFF2-40B4-BE49-F238E27FC236}">
                <a16:creationId xmlns:a16="http://schemas.microsoft.com/office/drawing/2014/main" id="{F2B82118-940D-4031-A444-0355757AA14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75578" y="4589472"/>
            <a:ext cx="885021" cy="1756833"/>
            <a:chOff x="1506" y="3505"/>
            <a:chExt cx="871" cy="1729"/>
          </a:xfrm>
          <a:solidFill>
            <a:schemeClr val="accent1"/>
          </a:solidFill>
        </p:grpSpPr>
        <p:sp>
          <p:nvSpPr>
            <p:cNvPr id="88" name="Freeform 5">
              <a:extLst>
                <a:ext uri="{FF2B5EF4-FFF2-40B4-BE49-F238E27FC236}">
                  <a16:creationId xmlns:a16="http://schemas.microsoft.com/office/drawing/2014/main" id="{C4042DAA-9B3A-4EE4-96E8-A852B39C9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89" name="Freeform 6">
              <a:extLst>
                <a:ext uri="{FF2B5EF4-FFF2-40B4-BE49-F238E27FC236}">
                  <a16:creationId xmlns:a16="http://schemas.microsoft.com/office/drawing/2014/main" id="{037503C0-5A21-4C1B-9287-2125D1A8AE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90" name="Group 4">
            <a:extLst>
              <a:ext uri="{FF2B5EF4-FFF2-40B4-BE49-F238E27FC236}">
                <a16:creationId xmlns:a16="http://schemas.microsoft.com/office/drawing/2014/main" id="{19517C11-CA06-445F-B6F0-28AF83DFF40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78266" y="4589472"/>
            <a:ext cx="885021" cy="1756833"/>
            <a:chOff x="1506" y="3505"/>
            <a:chExt cx="871" cy="1729"/>
          </a:xfrm>
          <a:solidFill>
            <a:schemeClr val="accent4"/>
          </a:solidFill>
        </p:grpSpPr>
        <p:sp>
          <p:nvSpPr>
            <p:cNvPr id="91" name="Freeform 5">
              <a:extLst>
                <a:ext uri="{FF2B5EF4-FFF2-40B4-BE49-F238E27FC236}">
                  <a16:creationId xmlns:a16="http://schemas.microsoft.com/office/drawing/2014/main" id="{63091802-FD66-4BD5-8EC3-0DACDDA160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2" name="Freeform 6">
              <a:extLst>
                <a:ext uri="{FF2B5EF4-FFF2-40B4-BE49-F238E27FC236}">
                  <a16:creationId xmlns:a16="http://schemas.microsoft.com/office/drawing/2014/main" id="{500129CA-CDDA-45BA-ADD9-4F428BC587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93" name="Group 4">
            <a:extLst>
              <a:ext uri="{FF2B5EF4-FFF2-40B4-BE49-F238E27FC236}">
                <a16:creationId xmlns:a16="http://schemas.microsoft.com/office/drawing/2014/main" id="{53488A22-5D3D-49AF-A84D-0053BAACA0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79610" y="4589472"/>
            <a:ext cx="885021" cy="1756833"/>
            <a:chOff x="1506" y="3505"/>
            <a:chExt cx="871" cy="1729"/>
          </a:xfrm>
          <a:solidFill>
            <a:schemeClr val="accent5"/>
          </a:solidFill>
        </p:grpSpPr>
        <p:sp>
          <p:nvSpPr>
            <p:cNvPr id="94" name="Freeform 5">
              <a:extLst>
                <a:ext uri="{FF2B5EF4-FFF2-40B4-BE49-F238E27FC236}">
                  <a16:creationId xmlns:a16="http://schemas.microsoft.com/office/drawing/2014/main" id="{5AB44188-2CD4-410A-86B5-7D6456256A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5" name="Freeform 6">
              <a:extLst>
                <a:ext uri="{FF2B5EF4-FFF2-40B4-BE49-F238E27FC236}">
                  <a16:creationId xmlns:a16="http://schemas.microsoft.com/office/drawing/2014/main" id="{B28E62A9-E9EB-4E04-98EA-E2BE18568F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96" name="Group 4">
            <a:extLst>
              <a:ext uri="{FF2B5EF4-FFF2-40B4-BE49-F238E27FC236}">
                <a16:creationId xmlns:a16="http://schemas.microsoft.com/office/drawing/2014/main" id="{1A3D0445-2D92-4B6E-BC7F-BA1F7A4BDC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76922" y="4589472"/>
            <a:ext cx="885021" cy="1756833"/>
            <a:chOff x="1506" y="3505"/>
            <a:chExt cx="871" cy="1729"/>
          </a:xfrm>
          <a:solidFill>
            <a:schemeClr val="accent2"/>
          </a:solidFill>
        </p:grpSpPr>
        <p:sp>
          <p:nvSpPr>
            <p:cNvPr id="97" name="Freeform 5">
              <a:extLst>
                <a:ext uri="{FF2B5EF4-FFF2-40B4-BE49-F238E27FC236}">
                  <a16:creationId xmlns:a16="http://schemas.microsoft.com/office/drawing/2014/main" id="{EE4D6B72-076C-450C-8E37-A7FC6DA09F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8" name="Freeform 6">
              <a:extLst>
                <a:ext uri="{FF2B5EF4-FFF2-40B4-BE49-F238E27FC236}">
                  <a16:creationId xmlns:a16="http://schemas.microsoft.com/office/drawing/2014/main" id="{512C3DFB-FD61-4D7D-B5A2-4113664D01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4163264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6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51175"/>
            <a:ext cx="12215813" cy="755650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03 - El pla general: Definir els objectius de formació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5D1B39-87AD-4CDE-9726-24D89586BC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5640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03 - El pla general: Definir els objectius de formació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7</a:t>
            </a:r>
          </a:p>
        </p:txBody>
      </p:sp>
      <p:sp>
        <p:nvSpPr>
          <p:cNvPr id="4" name="Freeform: Shape 93">
            <a:extLst>
              <a:ext uri="{FF2B5EF4-FFF2-40B4-BE49-F238E27FC236}">
                <a16:creationId xmlns:a16="http://schemas.microsoft.com/office/drawing/2014/main" id="{6D05C9E9-C5B5-4ADF-B7FA-378D840C127F}"/>
              </a:ext>
            </a:extLst>
          </p:cNvPr>
          <p:cNvSpPr/>
          <p:nvPr/>
        </p:nvSpPr>
        <p:spPr>
          <a:xfrm>
            <a:off x="3749765" y="2654890"/>
            <a:ext cx="3277171" cy="2768709"/>
          </a:xfrm>
          <a:custGeom>
            <a:avLst/>
            <a:gdLst>
              <a:gd name="connsiteX0" fmla="*/ 2270369 w 3277171"/>
              <a:gd name="connsiteY0" fmla="*/ 779 h 2768709"/>
              <a:gd name="connsiteX1" fmla="*/ 3206860 w 3277171"/>
              <a:gd name="connsiteY1" fmla="*/ 1646251 h 2768709"/>
              <a:gd name="connsiteX2" fmla="*/ 462411 w 3277171"/>
              <a:gd name="connsiteY2" fmla="*/ 2502821 h 2768709"/>
              <a:gd name="connsiteX3" fmla="*/ 367552 w 3277171"/>
              <a:gd name="connsiteY3" fmla="*/ 2669851 h 2768709"/>
              <a:gd name="connsiteX4" fmla="*/ 0 w 3277171"/>
              <a:gd name="connsiteY4" fmla="*/ 1771059 h 2768709"/>
              <a:gd name="connsiteX5" fmla="*/ 992716 w 3277171"/>
              <a:gd name="connsiteY5" fmla="*/ 1569047 h 2768709"/>
              <a:gd name="connsiteX6" fmla="*/ 907795 w 3277171"/>
              <a:gd name="connsiteY6" fmla="*/ 1718578 h 2768709"/>
              <a:gd name="connsiteX7" fmla="*/ 2845613 w 3277171"/>
              <a:gd name="connsiteY7" fmla="*/ 1072924 h 2768709"/>
              <a:gd name="connsiteX8" fmla="*/ 1974668 w 3277171"/>
              <a:gd name="connsiteY8" fmla="*/ 39723 h 2768709"/>
              <a:gd name="connsiteX9" fmla="*/ 2270369 w 3277171"/>
              <a:gd name="connsiteY9" fmla="*/ 779 h 276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77171" h="2768709">
                <a:moveTo>
                  <a:pt x="2270369" y="779"/>
                </a:moveTo>
                <a:cubicBezTo>
                  <a:pt x="2944105" y="29646"/>
                  <a:pt x="3473221" y="856850"/>
                  <a:pt x="3206860" y="1646251"/>
                </a:cubicBezTo>
                <a:cubicBezTo>
                  <a:pt x="2888926" y="2587027"/>
                  <a:pt x="1686093" y="3122032"/>
                  <a:pt x="462411" y="2502821"/>
                </a:cubicBezTo>
                <a:cubicBezTo>
                  <a:pt x="367552" y="2669851"/>
                  <a:pt x="367552" y="2669851"/>
                  <a:pt x="367552" y="2669851"/>
                </a:cubicBezTo>
                <a:lnTo>
                  <a:pt x="0" y="1771059"/>
                </a:lnTo>
                <a:cubicBezTo>
                  <a:pt x="992716" y="1569047"/>
                  <a:pt x="992716" y="1569047"/>
                  <a:pt x="992716" y="1569047"/>
                </a:cubicBezTo>
                <a:cubicBezTo>
                  <a:pt x="907795" y="1718578"/>
                  <a:pt x="907795" y="1718578"/>
                  <a:pt x="907795" y="1718578"/>
                </a:cubicBezTo>
                <a:cubicBezTo>
                  <a:pt x="1708270" y="2065886"/>
                  <a:pt x="2576916" y="1812347"/>
                  <a:pt x="2845613" y="1072924"/>
                </a:cubicBezTo>
                <a:cubicBezTo>
                  <a:pt x="3107330" y="356887"/>
                  <a:pt x="2380803" y="-72550"/>
                  <a:pt x="1974668" y="39723"/>
                </a:cubicBezTo>
                <a:cubicBezTo>
                  <a:pt x="2074921" y="8824"/>
                  <a:pt x="2174121" y="-3345"/>
                  <a:pt x="2270369" y="779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6" name="Freeform: Shape 95">
            <a:extLst>
              <a:ext uri="{FF2B5EF4-FFF2-40B4-BE49-F238E27FC236}">
                <a16:creationId xmlns:a16="http://schemas.microsoft.com/office/drawing/2014/main" id="{8B9E115B-D069-4609-B25C-BCC71AC83969}"/>
              </a:ext>
            </a:extLst>
          </p:cNvPr>
          <p:cNvSpPr/>
          <p:nvPr/>
        </p:nvSpPr>
        <p:spPr>
          <a:xfrm>
            <a:off x="3749768" y="2660025"/>
            <a:ext cx="3277009" cy="2763569"/>
          </a:xfrm>
          <a:custGeom>
            <a:avLst/>
            <a:gdLst>
              <a:gd name="connsiteX0" fmla="*/ 2281149 w 3277009"/>
              <a:gd name="connsiteY0" fmla="*/ 1787 h 2763569"/>
              <a:gd name="connsiteX1" fmla="*/ 3206869 w 3277009"/>
              <a:gd name="connsiteY1" fmla="*/ 1641095 h 2763569"/>
              <a:gd name="connsiteX2" fmla="*/ 462409 w 3277009"/>
              <a:gd name="connsiteY2" fmla="*/ 2497684 h 2763569"/>
              <a:gd name="connsiteX3" fmla="*/ 367549 w 3277009"/>
              <a:gd name="connsiteY3" fmla="*/ 2664715 h 2763569"/>
              <a:gd name="connsiteX4" fmla="*/ 0 w 3277009"/>
              <a:gd name="connsiteY4" fmla="*/ 1765918 h 2763569"/>
              <a:gd name="connsiteX5" fmla="*/ 2993714 w 3277009"/>
              <a:gd name="connsiteY5" fmla="*/ 1465341 h 2763569"/>
              <a:gd name="connsiteX6" fmla="*/ 1986235 w 3277009"/>
              <a:gd name="connsiteY6" fmla="*/ 32707 h 2763569"/>
              <a:gd name="connsiteX7" fmla="*/ 2281149 w 3277009"/>
              <a:gd name="connsiteY7" fmla="*/ 1787 h 276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009" h="2763569">
                <a:moveTo>
                  <a:pt x="2281149" y="1787"/>
                </a:moveTo>
                <a:cubicBezTo>
                  <a:pt x="2951894" y="44772"/>
                  <a:pt x="3470862" y="855863"/>
                  <a:pt x="3206869" y="1641095"/>
                </a:cubicBezTo>
                <a:cubicBezTo>
                  <a:pt x="2888930" y="2581880"/>
                  <a:pt x="1686092" y="3116894"/>
                  <a:pt x="462409" y="2497684"/>
                </a:cubicBezTo>
                <a:cubicBezTo>
                  <a:pt x="367549" y="2664715"/>
                  <a:pt x="367549" y="2664715"/>
                  <a:pt x="367549" y="2664715"/>
                </a:cubicBezTo>
                <a:cubicBezTo>
                  <a:pt x="0" y="1765918"/>
                  <a:pt x="0" y="1765918"/>
                  <a:pt x="0" y="1765918"/>
                </a:cubicBezTo>
                <a:cubicBezTo>
                  <a:pt x="1503261" y="2802678"/>
                  <a:pt x="2626309" y="2260219"/>
                  <a:pt x="2993714" y="1465341"/>
                </a:cubicBezTo>
                <a:cubicBezTo>
                  <a:pt x="3420469" y="540070"/>
                  <a:pt x="2543458" y="-119994"/>
                  <a:pt x="1986235" y="32707"/>
                </a:cubicBezTo>
                <a:cubicBezTo>
                  <a:pt x="2086410" y="5182"/>
                  <a:pt x="2185329" y="-4353"/>
                  <a:pt x="2281149" y="1787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7" name="Freeform: Shape 91">
            <a:extLst>
              <a:ext uri="{FF2B5EF4-FFF2-40B4-BE49-F238E27FC236}">
                <a16:creationId xmlns:a16="http://schemas.microsoft.com/office/drawing/2014/main" id="{E712B91C-679B-4001-80C3-07EFDE4D3C9D}"/>
              </a:ext>
            </a:extLst>
          </p:cNvPr>
          <p:cNvSpPr/>
          <p:nvPr/>
        </p:nvSpPr>
        <p:spPr>
          <a:xfrm>
            <a:off x="4723824" y="1387587"/>
            <a:ext cx="3277180" cy="2767622"/>
          </a:xfrm>
          <a:custGeom>
            <a:avLst/>
            <a:gdLst>
              <a:gd name="connsiteX0" fmla="*/ 1698865 w 3277180"/>
              <a:gd name="connsiteY0" fmla="*/ 673 h 2767622"/>
              <a:gd name="connsiteX1" fmla="*/ 2813866 w 3277180"/>
              <a:gd name="connsiteY1" fmla="*/ 267027 h 2767622"/>
              <a:gd name="connsiteX2" fmla="*/ 2908725 w 3277180"/>
              <a:gd name="connsiteY2" fmla="*/ 99998 h 2767622"/>
              <a:gd name="connsiteX3" fmla="*/ 3277180 w 3277180"/>
              <a:gd name="connsiteY3" fmla="*/ 997199 h 2767622"/>
              <a:gd name="connsiteX4" fmla="*/ 2283560 w 3277180"/>
              <a:gd name="connsiteY4" fmla="*/ 1200802 h 2767622"/>
              <a:gd name="connsiteX5" fmla="*/ 2368481 w 3277180"/>
              <a:gd name="connsiteY5" fmla="*/ 1051271 h 2767622"/>
              <a:gd name="connsiteX6" fmla="*/ 429075 w 3277180"/>
              <a:gd name="connsiteY6" fmla="*/ 1696025 h 2767622"/>
              <a:gd name="connsiteX7" fmla="*/ 1300923 w 3277180"/>
              <a:gd name="connsiteY7" fmla="*/ 2727636 h 2767622"/>
              <a:gd name="connsiteX8" fmla="*/ 70319 w 3277180"/>
              <a:gd name="connsiteY8" fmla="*/ 1122009 h 2767622"/>
              <a:gd name="connsiteX9" fmla="*/ 1698865 w 3277180"/>
              <a:gd name="connsiteY9" fmla="*/ 673 h 2767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77180" h="2767622">
                <a:moveTo>
                  <a:pt x="1698865" y="673"/>
                </a:moveTo>
                <a:cubicBezTo>
                  <a:pt x="2050806" y="-8334"/>
                  <a:pt x="2431251" y="72745"/>
                  <a:pt x="2813866" y="267027"/>
                </a:cubicBezTo>
                <a:cubicBezTo>
                  <a:pt x="2908725" y="99998"/>
                  <a:pt x="2908725" y="99998"/>
                  <a:pt x="2908725" y="99998"/>
                </a:cubicBezTo>
                <a:lnTo>
                  <a:pt x="3277180" y="997199"/>
                </a:lnTo>
                <a:cubicBezTo>
                  <a:pt x="2283560" y="1200802"/>
                  <a:pt x="2283560" y="1200802"/>
                  <a:pt x="2283560" y="1200802"/>
                </a:cubicBezTo>
                <a:cubicBezTo>
                  <a:pt x="2368481" y="1051271"/>
                  <a:pt x="2368481" y="1051271"/>
                  <a:pt x="2368481" y="1051271"/>
                </a:cubicBezTo>
                <a:cubicBezTo>
                  <a:pt x="1568006" y="703964"/>
                  <a:pt x="700264" y="955912"/>
                  <a:pt x="429075" y="1696025"/>
                </a:cubicBezTo>
                <a:cubicBezTo>
                  <a:pt x="169849" y="2411374"/>
                  <a:pt x="894787" y="2839908"/>
                  <a:pt x="1300923" y="2727636"/>
                </a:cubicBezTo>
                <a:cubicBezTo>
                  <a:pt x="500483" y="2975730"/>
                  <a:pt x="-234094" y="2024181"/>
                  <a:pt x="70319" y="1122009"/>
                </a:cubicBezTo>
                <a:cubicBezTo>
                  <a:pt x="288278" y="476318"/>
                  <a:pt x="924593" y="20488"/>
                  <a:pt x="1698865" y="67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8" name="Freeform: Shape 89">
            <a:extLst>
              <a:ext uri="{FF2B5EF4-FFF2-40B4-BE49-F238E27FC236}">
                <a16:creationId xmlns:a16="http://schemas.microsoft.com/office/drawing/2014/main" id="{FCF1784C-F85C-4DD5-B5B7-109C3A45D393}"/>
              </a:ext>
            </a:extLst>
          </p:cNvPr>
          <p:cNvSpPr/>
          <p:nvPr/>
        </p:nvSpPr>
        <p:spPr>
          <a:xfrm>
            <a:off x="4723681" y="1387593"/>
            <a:ext cx="3277321" cy="2764321"/>
          </a:xfrm>
          <a:custGeom>
            <a:avLst/>
            <a:gdLst>
              <a:gd name="connsiteX0" fmla="*/ 1699006 w 3277321"/>
              <a:gd name="connsiteY0" fmla="*/ 673 h 2764321"/>
              <a:gd name="connsiteX1" fmla="*/ 2814009 w 3277321"/>
              <a:gd name="connsiteY1" fmla="*/ 267025 h 2764321"/>
              <a:gd name="connsiteX2" fmla="*/ 2908868 w 3277321"/>
              <a:gd name="connsiteY2" fmla="*/ 99993 h 2764321"/>
              <a:gd name="connsiteX3" fmla="*/ 3277321 w 3277321"/>
              <a:gd name="connsiteY3" fmla="*/ 997200 h 2764321"/>
              <a:gd name="connsiteX4" fmla="*/ 283606 w 3277321"/>
              <a:gd name="connsiteY4" fmla="*/ 1297779 h 2764321"/>
              <a:gd name="connsiteX5" fmla="*/ 1290181 w 3277321"/>
              <a:gd name="connsiteY5" fmla="*/ 2732005 h 2764321"/>
              <a:gd name="connsiteX6" fmla="*/ 70451 w 3277321"/>
              <a:gd name="connsiteY6" fmla="*/ 1122025 h 2764321"/>
              <a:gd name="connsiteX7" fmla="*/ 1699006 w 3277321"/>
              <a:gd name="connsiteY7" fmla="*/ 673 h 276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321" h="2764321">
                <a:moveTo>
                  <a:pt x="1699006" y="673"/>
                </a:moveTo>
                <a:cubicBezTo>
                  <a:pt x="2050949" y="-8335"/>
                  <a:pt x="2431394" y="72742"/>
                  <a:pt x="2814009" y="267025"/>
                </a:cubicBezTo>
                <a:cubicBezTo>
                  <a:pt x="2908868" y="99993"/>
                  <a:pt x="2908868" y="99993"/>
                  <a:pt x="2908868" y="99993"/>
                </a:cubicBezTo>
                <a:cubicBezTo>
                  <a:pt x="3277321" y="997200"/>
                  <a:pt x="3277321" y="997200"/>
                  <a:pt x="3277321" y="997200"/>
                </a:cubicBezTo>
                <a:cubicBezTo>
                  <a:pt x="1774059" y="-39560"/>
                  <a:pt x="649423" y="501998"/>
                  <a:pt x="283606" y="1297779"/>
                </a:cubicBezTo>
                <a:cubicBezTo>
                  <a:pt x="-144053" y="2224642"/>
                  <a:pt x="732958" y="2884706"/>
                  <a:pt x="1290181" y="2732005"/>
                </a:cubicBezTo>
                <a:cubicBezTo>
                  <a:pt x="489681" y="2950618"/>
                  <a:pt x="-232160" y="2021024"/>
                  <a:pt x="70451" y="1122025"/>
                </a:cubicBezTo>
                <a:cubicBezTo>
                  <a:pt x="288414" y="476328"/>
                  <a:pt x="924733" y="20491"/>
                  <a:pt x="1699006" y="673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9" name="TextBox 97">
            <a:extLst>
              <a:ext uri="{FF2B5EF4-FFF2-40B4-BE49-F238E27FC236}">
                <a16:creationId xmlns:a16="http://schemas.microsoft.com/office/drawing/2014/main" id="{1F0DAD67-B2AE-42F7-BBEF-302260190C6F}"/>
              </a:ext>
            </a:extLst>
          </p:cNvPr>
          <p:cNvSpPr txBox="1"/>
          <p:nvPr/>
        </p:nvSpPr>
        <p:spPr>
          <a:xfrm>
            <a:off x="8112224" y="1608449"/>
            <a:ext cx="2937088" cy="1015663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Objectius d'aprenentatge</a:t>
            </a:r>
          </a:p>
        </p:txBody>
      </p:sp>
      <p:sp>
        <p:nvSpPr>
          <p:cNvPr id="10" name="TextBox 103">
            <a:extLst>
              <a:ext uri="{FF2B5EF4-FFF2-40B4-BE49-F238E27FC236}">
                <a16:creationId xmlns:a16="http://schemas.microsoft.com/office/drawing/2014/main" id="{CBA954E2-6406-460A-8473-4DAAAA15BEF2}"/>
              </a:ext>
            </a:extLst>
          </p:cNvPr>
          <p:cNvSpPr txBox="1"/>
          <p:nvPr/>
        </p:nvSpPr>
        <p:spPr>
          <a:xfrm>
            <a:off x="444796" y="2695896"/>
            <a:ext cx="2937088" cy="1077218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200" b="1" dirty="0" err="1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Objectius</a:t>
            </a:r>
            <a:r>
              <a:rPr lang="es-ES" sz="3200" b="1" dirty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 operatius</a:t>
            </a:r>
          </a:p>
        </p:txBody>
      </p:sp>
      <p:pic>
        <p:nvPicPr>
          <p:cNvPr id="12" name="Gráfico 11" descr="Objetivo">
            <a:extLst>
              <a:ext uri="{FF2B5EF4-FFF2-40B4-BE49-F238E27FC236}">
                <a16:creationId xmlns:a16="http://schemas.microsoft.com/office/drawing/2014/main" id="{BED946B0-7EB5-4111-8246-2D12DE19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7941" y="2971800"/>
            <a:ext cx="914400" cy="914400"/>
          </a:xfrm>
          <a:prstGeom prst="rect">
            <a:avLst/>
          </a:prstGeom>
        </p:spPr>
      </p:pic>
      <p:sp>
        <p:nvSpPr>
          <p:cNvPr id="13" name="TextBox 84">
            <a:extLst>
              <a:ext uri="{FF2B5EF4-FFF2-40B4-BE49-F238E27FC236}">
                <a16:creationId xmlns:a16="http://schemas.microsoft.com/office/drawing/2014/main" id="{8894A948-88FD-463F-AED7-726497BC39E4}"/>
              </a:ext>
            </a:extLst>
          </p:cNvPr>
          <p:cNvSpPr txBox="1"/>
          <p:nvPr/>
        </p:nvSpPr>
        <p:spPr>
          <a:xfrm>
            <a:off x="8112224" y="2742758"/>
            <a:ext cx="3241576" cy="138499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just"/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Competències i comportaments que els participants han d'haver adquirit. </a:t>
            </a:r>
          </a:p>
          <a:p>
            <a:pPr algn="just"/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algn="just"/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Ex. Elaborar un pressupost de vendes.</a:t>
            </a:r>
          </a:p>
        </p:txBody>
      </p:sp>
      <p:sp>
        <p:nvSpPr>
          <p:cNvPr id="14" name="TextBox 84">
            <a:extLst>
              <a:ext uri="{FF2B5EF4-FFF2-40B4-BE49-F238E27FC236}">
                <a16:creationId xmlns:a16="http://schemas.microsoft.com/office/drawing/2014/main" id="{44C8B3C3-58BD-46F9-AEE7-94E6C961F941}"/>
              </a:ext>
            </a:extLst>
          </p:cNvPr>
          <p:cNvSpPr txBox="1"/>
          <p:nvPr/>
        </p:nvSpPr>
        <p:spPr>
          <a:xfrm>
            <a:off x="444796" y="3960655"/>
            <a:ext cx="3303460" cy="95410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just"/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Resultats previstos a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l'empresa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mitjançant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la formació. </a:t>
            </a:r>
          </a:p>
          <a:p>
            <a:pPr algn="just"/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algn="just"/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Ex. Augmentar les vendes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057D442-F2A7-43A3-B1DE-65A93BF12B1F}"/>
              </a:ext>
            </a:extLst>
          </p:cNvPr>
          <p:cNvSpPr/>
          <p:nvPr/>
        </p:nvSpPr>
        <p:spPr>
          <a:xfrm>
            <a:off x="444796" y="6032985"/>
            <a:ext cx="86035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L'elaboració d'el pla de formació.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142). Madrid: Editorial Síntesi.</a:t>
            </a:r>
          </a:p>
        </p:txBody>
      </p:sp>
    </p:spTree>
    <p:extLst>
      <p:ext uri="{BB962C8B-B14F-4D97-AF65-F5344CB8AC3E}">
        <p14:creationId xmlns:p14="http://schemas.microsoft.com/office/powerpoint/2010/main" val="1657485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03 - El pla general: Definir els objectius de formació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8</a:t>
            </a:r>
          </a:p>
        </p:txBody>
      </p:sp>
      <p:pic>
        <p:nvPicPr>
          <p:cNvPr id="12" name="Imagen 11" descr="Imagen que contiene cielo, avión, plano  Descripción generada con confianza alta">
            <a:extLst>
              <a:ext uri="{FF2B5EF4-FFF2-40B4-BE49-F238E27FC236}">
                <a16:creationId xmlns:a16="http://schemas.microsoft.com/office/drawing/2014/main" id="{246331E0-A0EF-4D2C-9E05-FF326E9F74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3" r="2245"/>
          <a:stretch/>
        </p:blipFill>
        <p:spPr>
          <a:xfrm>
            <a:off x="272143" y="1447800"/>
            <a:ext cx="6335486" cy="4844143"/>
          </a:xfrm>
          <a:prstGeom prst="rect">
            <a:avLst/>
          </a:prstGeom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94A4A7F0-02E9-4961-9391-A6E246EFF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8577" y="1747133"/>
            <a:ext cx="5049669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ES" altLang="es-ES" sz="2800" dirty="0">
                <a:latin typeface="Century Gothic" panose="020B0502020202020204" pitchFamily="34" charset="0"/>
                <a:ea typeface="Verdana" panose="020B0604030504040204" pitchFamily="34" charset="0"/>
              </a:rPr>
              <a:t>Els objectius han de ser concrets, mesurables, assolibles, realistes i acotats temporalment (SMART).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5A5D8D17-BC24-4685-B9C8-4B0862D91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8578" y="4605059"/>
            <a:ext cx="5049669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ES" altLang="es-ES" sz="2800" dirty="0">
                <a:latin typeface="Century Gothic" panose="020B0502020202020204" pitchFamily="34" charset="0"/>
                <a:ea typeface="Verdana" panose="020B0604030504040204" pitchFamily="34" charset="0"/>
              </a:rPr>
              <a:t>A més, han de reflectir el que es pretén aconseguir (el per a què).</a:t>
            </a:r>
          </a:p>
        </p:txBody>
      </p:sp>
    </p:spTree>
    <p:extLst>
      <p:ext uri="{BB962C8B-B14F-4D97-AF65-F5344CB8AC3E}">
        <p14:creationId xmlns:p14="http://schemas.microsoft.com/office/powerpoint/2010/main" val="1952366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03 - El pla general: Definir els objectius de formació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9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F7A51557-E04D-4516-BDA6-614110C00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315" y="1693524"/>
            <a:ext cx="7038753" cy="4534848"/>
          </a:xfrm>
          <a:prstGeom prst="rect">
            <a:avLst/>
          </a:prstGeom>
        </p:spPr>
      </p:pic>
      <p:grpSp>
        <p:nvGrpSpPr>
          <p:cNvPr id="26" name="Group 88">
            <a:extLst>
              <a:ext uri="{FF2B5EF4-FFF2-40B4-BE49-F238E27FC236}">
                <a16:creationId xmlns:a16="http://schemas.microsoft.com/office/drawing/2014/main" id="{BE81626C-69DF-4DE3-986B-EF5982229DE2}"/>
              </a:ext>
            </a:extLst>
          </p:cNvPr>
          <p:cNvGrpSpPr/>
          <p:nvPr/>
        </p:nvGrpSpPr>
        <p:grpSpPr>
          <a:xfrm>
            <a:off x="2703315" y="1772361"/>
            <a:ext cx="3128087" cy="1136265"/>
            <a:chOff x="332936" y="2689321"/>
            <a:chExt cx="2937088" cy="1136265"/>
          </a:xfrm>
        </p:grpSpPr>
        <p:sp>
          <p:nvSpPr>
            <p:cNvPr id="27" name="TextBox 89">
              <a:extLst>
                <a:ext uri="{FF2B5EF4-FFF2-40B4-BE49-F238E27FC236}">
                  <a16:creationId xmlns:a16="http://schemas.microsoft.com/office/drawing/2014/main" id="{7BB7F2CB-B0E1-4C4F-A2E3-4C6E061BBEE0}"/>
                </a:ext>
              </a:extLst>
            </p:cNvPr>
            <p:cNvSpPr txBox="1"/>
            <p:nvPr/>
          </p:nvSpPr>
          <p:spPr>
            <a:xfrm>
              <a:off x="332936" y="2689321"/>
              <a:ext cx="2937088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s-E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Verdana" panose="020B0604030504040204" pitchFamily="34" charset="0"/>
                </a:rPr>
                <a:t>2 - Recursos</a:t>
              </a:r>
            </a:p>
          </p:txBody>
        </p:sp>
        <p:sp>
          <p:nvSpPr>
            <p:cNvPr id="28" name="TextBox 90">
              <a:extLst>
                <a:ext uri="{FF2B5EF4-FFF2-40B4-BE49-F238E27FC236}">
                  <a16:creationId xmlns:a16="http://schemas.microsoft.com/office/drawing/2014/main" id="{EB37FB1B-8249-401C-84FF-BBE968753AD9}"/>
                </a:ext>
              </a:extLst>
            </p:cNvPr>
            <p:cNvSpPr txBox="1"/>
            <p:nvPr/>
          </p:nvSpPr>
          <p:spPr>
            <a:xfrm>
              <a:off x="340731" y="3086922"/>
              <a:ext cx="2929293" cy="73866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Temporals, logístics, d'instal·lacions, de proveïdors externs, etc.</a:t>
              </a:r>
            </a:p>
          </p:txBody>
        </p:sp>
      </p:grpSp>
      <p:grpSp>
        <p:nvGrpSpPr>
          <p:cNvPr id="29" name="Group 97">
            <a:extLst>
              <a:ext uri="{FF2B5EF4-FFF2-40B4-BE49-F238E27FC236}">
                <a16:creationId xmlns:a16="http://schemas.microsoft.com/office/drawing/2014/main" id="{4AA8A924-0A6F-4246-BFD7-A17E46FBB727}"/>
              </a:ext>
            </a:extLst>
          </p:cNvPr>
          <p:cNvGrpSpPr/>
          <p:nvPr/>
        </p:nvGrpSpPr>
        <p:grpSpPr>
          <a:xfrm>
            <a:off x="375483" y="3935343"/>
            <a:ext cx="3200400" cy="1136265"/>
            <a:chOff x="332936" y="2689321"/>
            <a:chExt cx="2937088" cy="1136265"/>
          </a:xfrm>
        </p:grpSpPr>
        <p:sp>
          <p:nvSpPr>
            <p:cNvPr id="30" name="TextBox 98">
              <a:extLst>
                <a:ext uri="{FF2B5EF4-FFF2-40B4-BE49-F238E27FC236}">
                  <a16:creationId xmlns:a16="http://schemas.microsoft.com/office/drawing/2014/main" id="{24BBA632-5E90-475A-B8DA-86747E69AF73}"/>
                </a:ext>
              </a:extLst>
            </p:cNvPr>
            <p:cNvSpPr txBox="1"/>
            <p:nvPr/>
          </p:nvSpPr>
          <p:spPr>
            <a:xfrm>
              <a:off x="332936" y="2689321"/>
              <a:ext cx="2937088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s-ES" sz="2000" b="1" dirty="0">
                  <a:solidFill>
                    <a:srgbClr val="81C9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Verdana" panose="020B0604030504040204" pitchFamily="34" charset="0"/>
                </a:rPr>
                <a:t>1 - Pressupost</a:t>
              </a:r>
            </a:p>
          </p:txBody>
        </p:sp>
        <p:sp>
          <p:nvSpPr>
            <p:cNvPr id="31" name="TextBox 99">
              <a:extLst>
                <a:ext uri="{FF2B5EF4-FFF2-40B4-BE49-F238E27FC236}">
                  <a16:creationId xmlns:a16="http://schemas.microsoft.com/office/drawing/2014/main" id="{E01892CF-FDC6-487B-A3D3-18D69F1DF11F}"/>
                </a:ext>
              </a:extLst>
            </p:cNvPr>
            <p:cNvSpPr txBox="1"/>
            <p:nvPr/>
          </p:nvSpPr>
          <p:spPr>
            <a:xfrm>
              <a:off x="340731" y="3086922"/>
              <a:ext cx="2929293" cy="73866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L'abast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econòmic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del pla pot limitar les metes que es defineixen en cada marc temporal.</a:t>
              </a:r>
            </a:p>
          </p:txBody>
        </p:sp>
      </p:grpSp>
      <p:grpSp>
        <p:nvGrpSpPr>
          <p:cNvPr id="32" name="Group 100">
            <a:extLst>
              <a:ext uri="{FF2B5EF4-FFF2-40B4-BE49-F238E27FC236}">
                <a16:creationId xmlns:a16="http://schemas.microsoft.com/office/drawing/2014/main" id="{4CECA98F-19DE-408D-87D3-6DBE56BBA805}"/>
              </a:ext>
            </a:extLst>
          </p:cNvPr>
          <p:cNvGrpSpPr/>
          <p:nvPr/>
        </p:nvGrpSpPr>
        <p:grpSpPr>
          <a:xfrm>
            <a:off x="8536952" y="4214665"/>
            <a:ext cx="3200400" cy="1351708"/>
            <a:chOff x="332936" y="2689321"/>
            <a:chExt cx="2937088" cy="1351708"/>
          </a:xfrm>
        </p:grpSpPr>
        <p:sp>
          <p:nvSpPr>
            <p:cNvPr id="33" name="TextBox 101">
              <a:extLst>
                <a:ext uri="{FF2B5EF4-FFF2-40B4-BE49-F238E27FC236}">
                  <a16:creationId xmlns:a16="http://schemas.microsoft.com/office/drawing/2014/main" id="{5A5D5AEE-B627-43B4-9391-F25682F8B8D7}"/>
                </a:ext>
              </a:extLst>
            </p:cNvPr>
            <p:cNvSpPr txBox="1"/>
            <p:nvPr/>
          </p:nvSpPr>
          <p:spPr>
            <a:xfrm>
              <a:off x="332936" y="2689321"/>
              <a:ext cx="2937088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s-ES" sz="2000" b="1" dirty="0">
                  <a:solidFill>
                    <a:srgbClr val="8F8F8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Verdana" panose="020B0604030504040204" pitchFamily="34" charset="0"/>
                </a:rPr>
                <a:t>3 - Subvencions</a:t>
              </a:r>
            </a:p>
          </p:txBody>
        </p:sp>
        <p:sp>
          <p:nvSpPr>
            <p:cNvPr id="34" name="TextBox 102">
              <a:extLst>
                <a:ext uri="{FF2B5EF4-FFF2-40B4-BE49-F238E27FC236}">
                  <a16:creationId xmlns:a16="http://schemas.microsoft.com/office/drawing/2014/main" id="{73F13577-C08E-44C2-A2E2-503627731768}"/>
                </a:ext>
              </a:extLst>
            </p:cNvPr>
            <p:cNvSpPr txBox="1"/>
            <p:nvPr/>
          </p:nvSpPr>
          <p:spPr>
            <a:xfrm>
              <a:off x="340730" y="3086922"/>
              <a:ext cx="2929294" cy="95410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Ajudes a la formació que es poden rebre d'organismes oficials i que poden augmentar el pressupost o matisar els objectius.</a:t>
              </a:r>
            </a:p>
          </p:txBody>
        </p:sp>
      </p:grpSp>
      <p:sp>
        <p:nvSpPr>
          <p:cNvPr id="35" name="Rectangle 5">
            <a:extLst>
              <a:ext uri="{FF2B5EF4-FFF2-40B4-BE49-F238E27FC236}">
                <a16:creationId xmlns:a16="http://schemas.microsoft.com/office/drawing/2014/main" id="{930924EB-3BA1-4D77-82FA-41A473870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015478"/>
            <a:ext cx="1097433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ES" alt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Un cop fixats els objectius, aquests poden quedar modificats per: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F65EE10-8C2F-4B80-BEA2-3B2493694BBB}"/>
              </a:ext>
            </a:extLst>
          </p:cNvPr>
          <p:cNvSpPr/>
          <p:nvPr/>
        </p:nvSpPr>
        <p:spPr>
          <a:xfrm>
            <a:off x="358152" y="6228372"/>
            <a:ext cx="86035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L'elaboració d'el pla de formació.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143). Madrid: Editorial Síntesi.</a:t>
            </a:r>
          </a:p>
        </p:txBody>
      </p:sp>
    </p:spTree>
    <p:extLst>
      <p:ext uri="{BB962C8B-B14F-4D97-AF65-F5344CB8AC3E}">
        <p14:creationId xmlns:p14="http://schemas.microsoft.com/office/powerpoint/2010/main" val="2017750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11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02 - Model d'administració científica. Model de Ford (1913)</a:t>
            </a:r>
          </a:p>
        </p:txBody>
      </p:sp>
      <p:pic>
        <p:nvPicPr>
          <p:cNvPr id="10" name="Elementos multimedia en línea 4" title="Fordismo y Taylorismo explicado">
            <a:hlinkClick r:id="" action="ppaction://media"/>
            <a:extLst>
              <a:ext uri="{FF2B5EF4-FFF2-40B4-BE49-F238E27FC236}">
                <a16:creationId xmlns:a16="http://schemas.microsoft.com/office/drawing/2014/main" id="{7CB5C4A8-B8E4-4659-BC06-36D0D7B3DE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98700" y="1461768"/>
            <a:ext cx="6994600" cy="393446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56FBD08-CC56-4030-B7AE-4FE6D8868034}"/>
              </a:ext>
            </a:extLst>
          </p:cNvPr>
          <p:cNvSpPr/>
          <p:nvPr/>
        </p:nvSpPr>
        <p:spPr>
          <a:xfrm>
            <a:off x="545589" y="6059809"/>
            <a:ext cx="86467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050" dirty="0" err="1">
                <a:latin typeface="Century Gothic" panose="020B0502020202020204" pitchFamily="34" charset="0"/>
                <a:ea typeface="Verdana" panose="020B0604030504040204" pitchFamily="34" charset="0"/>
              </a:rPr>
              <a:t>Ramperal</a:t>
            </a:r>
            <a:r>
              <a:rPr lang="es-ES" sz="1050" dirty="0">
                <a:latin typeface="Century Gothic" panose="020B0502020202020204" pitchFamily="34" charset="0"/>
                <a:ea typeface="Verdana" panose="020B0604030504040204" pitchFamily="34" charset="0"/>
              </a:rPr>
              <a:t> (2012). </a:t>
            </a:r>
            <a:r>
              <a:rPr lang="es-ES" sz="1050" i="1" dirty="0">
                <a:latin typeface="Century Gothic" panose="020B0502020202020204" pitchFamily="34" charset="0"/>
                <a:ea typeface="Verdana" panose="020B0604030504040204" pitchFamily="34" charset="0"/>
              </a:rPr>
              <a:t>Fordisme i Taylorisme explicat</a:t>
            </a:r>
            <a:r>
              <a:rPr lang="es-ES" sz="1050" dirty="0">
                <a:latin typeface="Century Gothic" panose="020B0502020202020204" pitchFamily="34" charset="0"/>
                <a:ea typeface="Verdana" panose="020B0604030504040204" pitchFamily="34" charset="0"/>
              </a:rPr>
              <a:t>[Vídeo file]. Recuperat de https://www.youtube.com/watch?v=Nc8Q0rdFB4I&amp;feature=emb_title</a:t>
            </a:r>
          </a:p>
        </p:txBody>
      </p:sp>
    </p:spTree>
    <p:extLst>
      <p:ext uri="{BB962C8B-B14F-4D97-AF65-F5344CB8AC3E}">
        <p14:creationId xmlns:p14="http://schemas.microsoft.com/office/powerpoint/2010/main" val="1812923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10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51175"/>
            <a:ext cx="12215813" cy="755650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04 - El pla general: Definir les accions formatives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5D1B39-87AD-4CDE-9726-24D89586BC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460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04 - El pla general: Definir les accions formatives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11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F65EE10-8C2F-4B80-BEA2-3B2493694BBB}"/>
              </a:ext>
            </a:extLst>
          </p:cNvPr>
          <p:cNvSpPr/>
          <p:nvPr/>
        </p:nvSpPr>
        <p:spPr>
          <a:xfrm>
            <a:off x="358152" y="6228372"/>
            <a:ext cx="86035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L'elaboració d'el pla de formació.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144). Madrid: Editorial Síntesi.</a:t>
            </a:r>
          </a:p>
        </p:txBody>
      </p:sp>
      <p:sp>
        <p:nvSpPr>
          <p:cNvPr id="16" name="Rectangle: Rounded Corners 27">
            <a:extLst>
              <a:ext uri="{FF2B5EF4-FFF2-40B4-BE49-F238E27FC236}">
                <a16:creationId xmlns:a16="http://schemas.microsoft.com/office/drawing/2014/main" id="{6E4E8D3D-0AF5-4706-B623-AE7293A7450B}"/>
              </a:ext>
            </a:extLst>
          </p:cNvPr>
          <p:cNvSpPr/>
          <p:nvPr/>
        </p:nvSpPr>
        <p:spPr>
          <a:xfrm>
            <a:off x="1025235" y="1923830"/>
            <a:ext cx="1838037" cy="2161309"/>
          </a:xfrm>
          <a:prstGeom prst="roundRect">
            <a:avLst>
              <a:gd name="adj" fmla="val 12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Rectangle: Rounded Corners 28">
            <a:extLst>
              <a:ext uri="{FF2B5EF4-FFF2-40B4-BE49-F238E27FC236}">
                <a16:creationId xmlns:a16="http://schemas.microsoft.com/office/drawing/2014/main" id="{C6B1C7FA-B766-4A52-9CD7-3FE9FF0B15F4}"/>
              </a:ext>
            </a:extLst>
          </p:cNvPr>
          <p:cNvSpPr/>
          <p:nvPr/>
        </p:nvSpPr>
        <p:spPr>
          <a:xfrm>
            <a:off x="3795756" y="1923829"/>
            <a:ext cx="1838037" cy="2161309"/>
          </a:xfrm>
          <a:prstGeom prst="roundRect">
            <a:avLst>
              <a:gd name="adj" fmla="val 12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Rectangle: Rounded Corners 29">
            <a:extLst>
              <a:ext uri="{FF2B5EF4-FFF2-40B4-BE49-F238E27FC236}">
                <a16:creationId xmlns:a16="http://schemas.microsoft.com/office/drawing/2014/main" id="{73D3CB0A-4DAD-40FA-92FC-395478D9C7F1}"/>
              </a:ext>
            </a:extLst>
          </p:cNvPr>
          <p:cNvSpPr/>
          <p:nvPr/>
        </p:nvSpPr>
        <p:spPr>
          <a:xfrm>
            <a:off x="6565783" y="1932590"/>
            <a:ext cx="1838037" cy="2161309"/>
          </a:xfrm>
          <a:prstGeom prst="roundRect">
            <a:avLst>
              <a:gd name="adj" fmla="val 12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Rectangle: Rounded Corners 30">
            <a:extLst>
              <a:ext uri="{FF2B5EF4-FFF2-40B4-BE49-F238E27FC236}">
                <a16:creationId xmlns:a16="http://schemas.microsoft.com/office/drawing/2014/main" id="{DCE3D10E-0988-41CF-AC27-9B175FAB0909}"/>
              </a:ext>
            </a:extLst>
          </p:cNvPr>
          <p:cNvSpPr/>
          <p:nvPr/>
        </p:nvSpPr>
        <p:spPr>
          <a:xfrm>
            <a:off x="9326813" y="1923828"/>
            <a:ext cx="1838037" cy="2161309"/>
          </a:xfrm>
          <a:prstGeom prst="roundRect">
            <a:avLst>
              <a:gd name="adj" fmla="val 12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834192E0-8337-460F-BF90-04E22989AD7A}"/>
              </a:ext>
            </a:extLst>
          </p:cNvPr>
          <p:cNvGrpSpPr/>
          <p:nvPr/>
        </p:nvGrpSpPr>
        <p:grpSpPr>
          <a:xfrm>
            <a:off x="944673" y="1822231"/>
            <a:ext cx="10302654" cy="2364509"/>
            <a:chOff x="944673" y="1375663"/>
            <a:chExt cx="10302654" cy="2364509"/>
          </a:xfrm>
          <a:gradFill>
            <a:gsLst>
              <a:gs pos="91000">
                <a:schemeClr val="accent3"/>
              </a:gs>
              <a:gs pos="50000">
                <a:schemeClr val="accent2"/>
              </a:gs>
              <a:gs pos="25000">
                <a:schemeClr val="accent5"/>
              </a:gs>
              <a:gs pos="0">
                <a:schemeClr val="tx2">
                  <a:lumMod val="75000"/>
                  <a:lumOff val="25000"/>
                </a:schemeClr>
              </a:gs>
              <a:gs pos="100000">
                <a:schemeClr val="accent6"/>
              </a:gs>
            </a:gsLst>
            <a:lin ang="600000" scaled="0"/>
          </a:gradFill>
        </p:grpSpPr>
        <p:sp>
          <p:nvSpPr>
            <p:cNvPr id="21" name="Freeform: Shape 6">
              <a:extLst>
                <a:ext uri="{FF2B5EF4-FFF2-40B4-BE49-F238E27FC236}">
                  <a16:creationId xmlns:a16="http://schemas.microsoft.com/office/drawing/2014/main" id="{EC7FDB4A-7373-4895-AE03-56BF74002A8F}"/>
                </a:ext>
              </a:extLst>
            </p:cNvPr>
            <p:cNvSpPr/>
            <p:nvPr/>
          </p:nvSpPr>
          <p:spPr>
            <a:xfrm>
              <a:off x="944673" y="1375663"/>
              <a:ext cx="2497282" cy="2364509"/>
            </a:xfrm>
            <a:custGeom>
              <a:avLst/>
              <a:gdLst>
                <a:gd name="connsiteX0" fmla="*/ 330976 w 2497282"/>
                <a:gd name="connsiteY0" fmla="*/ 0 h 2364509"/>
                <a:gd name="connsiteX1" fmla="*/ 1654842 w 2497282"/>
                <a:gd name="connsiteY1" fmla="*/ 0 h 2364509"/>
                <a:gd name="connsiteX2" fmla="*/ 1979094 w 2497282"/>
                <a:gd name="connsiteY2" fmla="*/ 264273 h 2364509"/>
                <a:gd name="connsiteX3" fmla="*/ 1983586 w 2497282"/>
                <a:gd name="connsiteY3" fmla="*/ 308830 h 2364509"/>
                <a:gd name="connsiteX4" fmla="*/ 1985963 w 2497282"/>
                <a:gd name="connsiteY4" fmla="*/ 320606 h 2364509"/>
                <a:gd name="connsiteX5" fmla="*/ 1985963 w 2497282"/>
                <a:gd name="connsiteY5" fmla="*/ 651813 h 2364509"/>
                <a:gd name="connsiteX6" fmla="*/ 1985818 w 2497282"/>
                <a:gd name="connsiteY6" fmla="*/ 652531 h 2364509"/>
                <a:gd name="connsiteX7" fmla="*/ 1985818 w 2497282"/>
                <a:gd name="connsiteY7" fmla="*/ 657949 h 2364509"/>
                <a:gd name="connsiteX8" fmla="*/ 1984724 w 2497282"/>
                <a:gd name="connsiteY8" fmla="*/ 657949 h 2364509"/>
                <a:gd name="connsiteX9" fmla="*/ 1980349 w 2497282"/>
                <a:gd name="connsiteY9" fmla="*/ 679620 h 2364509"/>
                <a:gd name="connsiteX10" fmla="*/ 1914525 w 2497282"/>
                <a:gd name="connsiteY10" fmla="*/ 723251 h 2364509"/>
                <a:gd name="connsiteX11" fmla="*/ 1848701 w 2497282"/>
                <a:gd name="connsiteY11" fmla="*/ 679620 h 2364509"/>
                <a:gd name="connsiteX12" fmla="*/ 1844326 w 2497282"/>
                <a:gd name="connsiteY12" fmla="*/ 657949 h 2364509"/>
                <a:gd name="connsiteX13" fmla="*/ 1842311 w 2497282"/>
                <a:gd name="connsiteY13" fmla="*/ 657949 h 2364509"/>
                <a:gd name="connsiteX14" fmla="*/ 1842311 w 2497282"/>
                <a:gd name="connsiteY14" fmla="*/ 380114 h 2364509"/>
                <a:gd name="connsiteX15" fmla="*/ 1633069 w 2497282"/>
                <a:gd name="connsiteY15" fmla="*/ 170872 h 2364509"/>
                <a:gd name="connsiteX16" fmla="*/ 352748 w 2497282"/>
                <a:gd name="connsiteY16" fmla="*/ 170872 h 2364509"/>
                <a:gd name="connsiteX17" fmla="*/ 143506 w 2497282"/>
                <a:gd name="connsiteY17" fmla="*/ 380114 h 2364509"/>
                <a:gd name="connsiteX18" fmla="*/ 143506 w 2497282"/>
                <a:gd name="connsiteY18" fmla="*/ 1984393 h 2364509"/>
                <a:gd name="connsiteX19" fmla="*/ 352748 w 2497282"/>
                <a:gd name="connsiteY19" fmla="*/ 2193635 h 2364509"/>
                <a:gd name="connsiteX20" fmla="*/ 1633069 w 2497282"/>
                <a:gd name="connsiteY20" fmla="*/ 2193635 h 2364509"/>
                <a:gd name="connsiteX21" fmla="*/ 1842311 w 2497282"/>
                <a:gd name="connsiteY21" fmla="*/ 1984393 h 2364509"/>
                <a:gd name="connsiteX22" fmla="*/ 1842311 w 2497282"/>
                <a:gd name="connsiteY22" fmla="*/ 1799217 h 2364509"/>
                <a:gd name="connsiteX23" fmla="*/ 1841500 w 2497282"/>
                <a:gd name="connsiteY23" fmla="*/ 1799217 h 2364509"/>
                <a:gd name="connsiteX24" fmla="*/ 1841500 w 2497282"/>
                <a:gd name="connsiteY24" fmla="*/ 1208198 h 2364509"/>
                <a:gd name="connsiteX25" fmla="*/ 2128405 w 2497282"/>
                <a:gd name="connsiteY25" fmla="*/ 921293 h 2364509"/>
                <a:gd name="connsiteX26" fmla="*/ 2333337 w 2497282"/>
                <a:gd name="connsiteY26" fmla="*/ 921294 h 2364509"/>
                <a:gd name="connsiteX27" fmla="*/ 2333337 w 2497282"/>
                <a:gd name="connsiteY27" fmla="*/ 829399 h 2364509"/>
                <a:gd name="connsiteX28" fmla="*/ 2497282 w 2497282"/>
                <a:gd name="connsiteY28" fmla="*/ 993345 h 2364509"/>
                <a:gd name="connsiteX29" fmla="*/ 2333337 w 2497282"/>
                <a:gd name="connsiteY29" fmla="*/ 1157290 h 2364509"/>
                <a:gd name="connsiteX30" fmla="*/ 2333337 w 2497282"/>
                <a:gd name="connsiteY30" fmla="*/ 1065395 h 2364509"/>
                <a:gd name="connsiteX31" fmla="*/ 2128405 w 2497282"/>
                <a:gd name="connsiteY31" fmla="*/ 1065395 h 2364509"/>
                <a:gd name="connsiteX32" fmla="*/ 1985602 w 2497282"/>
                <a:gd name="connsiteY32" fmla="*/ 1208198 h 2364509"/>
                <a:gd name="connsiteX33" fmla="*/ 1985602 w 2497282"/>
                <a:gd name="connsiteY33" fmla="*/ 1546949 h 2364509"/>
                <a:gd name="connsiteX34" fmla="*/ 1985818 w 2497282"/>
                <a:gd name="connsiteY34" fmla="*/ 1546949 h 2364509"/>
                <a:gd name="connsiteX35" fmla="*/ 1985818 w 2497282"/>
                <a:gd name="connsiteY35" fmla="*/ 2033533 h 2364509"/>
                <a:gd name="connsiteX36" fmla="*/ 1654842 w 2497282"/>
                <a:gd name="connsiteY36" fmla="*/ 2364509 h 2364509"/>
                <a:gd name="connsiteX37" fmla="*/ 330976 w 2497282"/>
                <a:gd name="connsiteY37" fmla="*/ 2364509 h 2364509"/>
                <a:gd name="connsiteX38" fmla="*/ 0 w 2497282"/>
                <a:gd name="connsiteY38" fmla="*/ 2033533 h 2364509"/>
                <a:gd name="connsiteX39" fmla="*/ 0 w 2497282"/>
                <a:gd name="connsiteY39" fmla="*/ 330976 h 2364509"/>
                <a:gd name="connsiteX40" fmla="*/ 330976 w 2497282"/>
                <a:gd name="connsiteY40" fmla="*/ 0 h 2364509"/>
                <a:gd name="connsiteX0" fmla="*/ 330976 w 2497282"/>
                <a:gd name="connsiteY0" fmla="*/ 0 h 2364509"/>
                <a:gd name="connsiteX1" fmla="*/ 1654842 w 2497282"/>
                <a:gd name="connsiteY1" fmla="*/ 0 h 2364509"/>
                <a:gd name="connsiteX2" fmla="*/ 1979094 w 2497282"/>
                <a:gd name="connsiteY2" fmla="*/ 264273 h 2364509"/>
                <a:gd name="connsiteX3" fmla="*/ 1985963 w 2497282"/>
                <a:gd name="connsiteY3" fmla="*/ 320606 h 2364509"/>
                <a:gd name="connsiteX4" fmla="*/ 1985963 w 2497282"/>
                <a:gd name="connsiteY4" fmla="*/ 651813 h 2364509"/>
                <a:gd name="connsiteX5" fmla="*/ 1985818 w 2497282"/>
                <a:gd name="connsiteY5" fmla="*/ 652531 h 2364509"/>
                <a:gd name="connsiteX6" fmla="*/ 1985818 w 2497282"/>
                <a:gd name="connsiteY6" fmla="*/ 657949 h 2364509"/>
                <a:gd name="connsiteX7" fmla="*/ 1984724 w 2497282"/>
                <a:gd name="connsiteY7" fmla="*/ 657949 h 2364509"/>
                <a:gd name="connsiteX8" fmla="*/ 1980349 w 2497282"/>
                <a:gd name="connsiteY8" fmla="*/ 679620 h 2364509"/>
                <a:gd name="connsiteX9" fmla="*/ 1914525 w 2497282"/>
                <a:gd name="connsiteY9" fmla="*/ 723251 h 2364509"/>
                <a:gd name="connsiteX10" fmla="*/ 1848701 w 2497282"/>
                <a:gd name="connsiteY10" fmla="*/ 679620 h 2364509"/>
                <a:gd name="connsiteX11" fmla="*/ 1844326 w 2497282"/>
                <a:gd name="connsiteY11" fmla="*/ 657949 h 2364509"/>
                <a:gd name="connsiteX12" fmla="*/ 1842311 w 2497282"/>
                <a:gd name="connsiteY12" fmla="*/ 657949 h 2364509"/>
                <a:gd name="connsiteX13" fmla="*/ 1842311 w 2497282"/>
                <a:gd name="connsiteY13" fmla="*/ 380114 h 2364509"/>
                <a:gd name="connsiteX14" fmla="*/ 1633069 w 2497282"/>
                <a:gd name="connsiteY14" fmla="*/ 170872 h 2364509"/>
                <a:gd name="connsiteX15" fmla="*/ 352748 w 2497282"/>
                <a:gd name="connsiteY15" fmla="*/ 170872 h 2364509"/>
                <a:gd name="connsiteX16" fmla="*/ 143506 w 2497282"/>
                <a:gd name="connsiteY16" fmla="*/ 380114 h 2364509"/>
                <a:gd name="connsiteX17" fmla="*/ 143506 w 2497282"/>
                <a:gd name="connsiteY17" fmla="*/ 1984393 h 2364509"/>
                <a:gd name="connsiteX18" fmla="*/ 352748 w 2497282"/>
                <a:gd name="connsiteY18" fmla="*/ 2193635 h 2364509"/>
                <a:gd name="connsiteX19" fmla="*/ 1633069 w 2497282"/>
                <a:gd name="connsiteY19" fmla="*/ 2193635 h 2364509"/>
                <a:gd name="connsiteX20" fmla="*/ 1842311 w 2497282"/>
                <a:gd name="connsiteY20" fmla="*/ 1984393 h 2364509"/>
                <a:gd name="connsiteX21" fmla="*/ 1842311 w 2497282"/>
                <a:gd name="connsiteY21" fmla="*/ 1799217 h 2364509"/>
                <a:gd name="connsiteX22" fmla="*/ 1841500 w 2497282"/>
                <a:gd name="connsiteY22" fmla="*/ 1799217 h 2364509"/>
                <a:gd name="connsiteX23" fmla="*/ 1841500 w 2497282"/>
                <a:gd name="connsiteY23" fmla="*/ 1208198 h 2364509"/>
                <a:gd name="connsiteX24" fmla="*/ 2128405 w 2497282"/>
                <a:gd name="connsiteY24" fmla="*/ 921293 h 2364509"/>
                <a:gd name="connsiteX25" fmla="*/ 2333337 w 2497282"/>
                <a:gd name="connsiteY25" fmla="*/ 921294 h 2364509"/>
                <a:gd name="connsiteX26" fmla="*/ 2333337 w 2497282"/>
                <a:gd name="connsiteY26" fmla="*/ 829399 h 2364509"/>
                <a:gd name="connsiteX27" fmla="*/ 2497282 w 2497282"/>
                <a:gd name="connsiteY27" fmla="*/ 993345 h 2364509"/>
                <a:gd name="connsiteX28" fmla="*/ 2333337 w 2497282"/>
                <a:gd name="connsiteY28" fmla="*/ 1157290 h 2364509"/>
                <a:gd name="connsiteX29" fmla="*/ 2333337 w 2497282"/>
                <a:gd name="connsiteY29" fmla="*/ 1065395 h 2364509"/>
                <a:gd name="connsiteX30" fmla="*/ 2128405 w 2497282"/>
                <a:gd name="connsiteY30" fmla="*/ 1065395 h 2364509"/>
                <a:gd name="connsiteX31" fmla="*/ 1985602 w 2497282"/>
                <a:gd name="connsiteY31" fmla="*/ 1208198 h 2364509"/>
                <a:gd name="connsiteX32" fmla="*/ 1985602 w 2497282"/>
                <a:gd name="connsiteY32" fmla="*/ 1546949 h 2364509"/>
                <a:gd name="connsiteX33" fmla="*/ 1985818 w 2497282"/>
                <a:gd name="connsiteY33" fmla="*/ 1546949 h 2364509"/>
                <a:gd name="connsiteX34" fmla="*/ 1985818 w 2497282"/>
                <a:gd name="connsiteY34" fmla="*/ 2033533 h 2364509"/>
                <a:gd name="connsiteX35" fmla="*/ 1654842 w 2497282"/>
                <a:gd name="connsiteY35" fmla="*/ 2364509 h 2364509"/>
                <a:gd name="connsiteX36" fmla="*/ 330976 w 2497282"/>
                <a:gd name="connsiteY36" fmla="*/ 2364509 h 2364509"/>
                <a:gd name="connsiteX37" fmla="*/ 0 w 2497282"/>
                <a:gd name="connsiteY37" fmla="*/ 2033533 h 2364509"/>
                <a:gd name="connsiteX38" fmla="*/ 0 w 2497282"/>
                <a:gd name="connsiteY38" fmla="*/ 330976 h 2364509"/>
                <a:gd name="connsiteX39" fmla="*/ 330976 w 2497282"/>
                <a:gd name="connsiteY39" fmla="*/ 0 h 2364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497282" h="2364509">
                  <a:moveTo>
                    <a:pt x="330976" y="0"/>
                  </a:moveTo>
                  <a:lnTo>
                    <a:pt x="1654842" y="0"/>
                  </a:lnTo>
                  <a:cubicBezTo>
                    <a:pt x="1814786" y="0"/>
                    <a:pt x="1948232" y="113453"/>
                    <a:pt x="1979094" y="264273"/>
                  </a:cubicBezTo>
                  <a:lnTo>
                    <a:pt x="1985963" y="320606"/>
                  </a:lnTo>
                  <a:lnTo>
                    <a:pt x="1985963" y="651813"/>
                  </a:lnTo>
                  <a:cubicBezTo>
                    <a:pt x="1985915" y="652052"/>
                    <a:pt x="1985866" y="652292"/>
                    <a:pt x="1985818" y="652531"/>
                  </a:cubicBezTo>
                  <a:lnTo>
                    <a:pt x="1985818" y="657949"/>
                  </a:lnTo>
                  <a:lnTo>
                    <a:pt x="1984724" y="657949"/>
                  </a:lnTo>
                  <a:lnTo>
                    <a:pt x="1980349" y="679620"/>
                  </a:lnTo>
                  <a:cubicBezTo>
                    <a:pt x="1969504" y="705260"/>
                    <a:pt x="1944116" y="723251"/>
                    <a:pt x="1914525" y="723251"/>
                  </a:cubicBezTo>
                  <a:cubicBezTo>
                    <a:pt x="1884935" y="723251"/>
                    <a:pt x="1859546" y="705260"/>
                    <a:pt x="1848701" y="679620"/>
                  </a:cubicBezTo>
                  <a:lnTo>
                    <a:pt x="1844326" y="657949"/>
                  </a:lnTo>
                  <a:lnTo>
                    <a:pt x="1842311" y="657949"/>
                  </a:lnTo>
                  <a:lnTo>
                    <a:pt x="1842311" y="380114"/>
                  </a:lnTo>
                  <a:cubicBezTo>
                    <a:pt x="1842311" y="264553"/>
                    <a:pt x="1748630" y="170872"/>
                    <a:pt x="1633069" y="170872"/>
                  </a:cubicBezTo>
                  <a:lnTo>
                    <a:pt x="352748" y="170872"/>
                  </a:lnTo>
                  <a:cubicBezTo>
                    <a:pt x="237187" y="170872"/>
                    <a:pt x="143506" y="264553"/>
                    <a:pt x="143506" y="380114"/>
                  </a:cubicBezTo>
                  <a:lnTo>
                    <a:pt x="143506" y="1984393"/>
                  </a:lnTo>
                  <a:cubicBezTo>
                    <a:pt x="143506" y="2099954"/>
                    <a:pt x="237187" y="2193635"/>
                    <a:pt x="352748" y="2193635"/>
                  </a:cubicBezTo>
                  <a:lnTo>
                    <a:pt x="1633069" y="2193635"/>
                  </a:lnTo>
                  <a:cubicBezTo>
                    <a:pt x="1748630" y="2193635"/>
                    <a:pt x="1842311" y="2099954"/>
                    <a:pt x="1842311" y="1984393"/>
                  </a:cubicBezTo>
                  <a:lnTo>
                    <a:pt x="1842311" y="1799217"/>
                  </a:lnTo>
                  <a:lnTo>
                    <a:pt x="1841500" y="1799217"/>
                  </a:lnTo>
                  <a:lnTo>
                    <a:pt x="1841500" y="1208198"/>
                  </a:lnTo>
                  <a:cubicBezTo>
                    <a:pt x="1841500" y="1049745"/>
                    <a:pt x="1969952" y="921293"/>
                    <a:pt x="2128405" y="921293"/>
                  </a:cubicBezTo>
                  <a:lnTo>
                    <a:pt x="2333337" y="921294"/>
                  </a:lnTo>
                  <a:lnTo>
                    <a:pt x="2333337" y="829399"/>
                  </a:lnTo>
                  <a:lnTo>
                    <a:pt x="2497282" y="993345"/>
                  </a:lnTo>
                  <a:lnTo>
                    <a:pt x="2333337" y="1157290"/>
                  </a:lnTo>
                  <a:lnTo>
                    <a:pt x="2333337" y="1065395"/>
                  </a:lnTo>
                  <a:lnTo>
                    <a:pt x="2128405" y="1065395"/>
                  </a:lnTo>
                  <a:cubicBezTo>
                    <a:pt x="2049537" y="1065395"/>
                    <a:pt x="1985602" y="1129330"/>
                    <a:pt x="1985602" y="1208198"/>
                  </a:cubicBezTo>
                  <a:lnTo>
                    <a:pt x="1985602" y="1546949"/>
                  </a:lnTo>
                  <a:lnTo>
                    <a:pt x="1985818" y="1546949"/>
                  </a:lnTo>
                  <a:lnTo>
                    <a:pt x="1985818" y="2033533"/>
                  </a:lnTo>
                  <a:cubicBezTo>
                    <a:pt x="1985818" y="2216326"/>
                    <a:pt x="1837635" y="2364509"/>
                    <a:pt x="1654842" y="2364509"/>
                  </a:cubicBezTo>
                  <a:lnTo>
                    <a:pt x="330976" y="2364509"/>
                  </a:lnTo>
                  <a:cubicBezTo>
                    <a:pt x="148183" y="2364509"/>
                    <a:pt x="0" y="2216326"/>
                    <a:pt x="0" y="2033533"/>
                  </a:cubicBezTo>
                  <a:lnTo>
                    <a:pt x="0" y="330976"/>
                  </a:lnTo>
                  <a:cubicBezTo>
                    <a:pt x="0" y="148183"/>
                    <a:pt x="148183" y="0"/>
                    <a:pt x="33097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2" name="Freeform: Shape 7">
              <a:extLst>
                <a:ext uri="{FF2B5EF4-FFF2-40B4-BE49-F238E27FC236}">
                  <a16:creationId xmlns:a16="http://schemas.microsoft.com/office/drawing/2014/main" id="{95DD5533-A17E-4697-B026-8E71DCB3FE56}"/>
                </a:ext>
              </a:extLst>
            </p:cNvPr>
            <p:cNvSpPr/>
            <p:nvPr/>
          </p:nvSpPr>
          <p:spPr>
            <a:xfrm>
              <a:off x="3716903" y="1375663"/>
              <a:ext cx="2497282" cy="2364509"/>
            </a:xfrm>
            <a:custGeom>
              <a:avLst/>
              <a:gdLst>
                <a:gd name="connsiteX0" fmla="*/ 330976 w 2497282"/>
                <a:gd name="connsiteY0" fmla="*/ 0 h 2364509"/>
                <a:gd name="connsiteX1" fmla="*/ 1654842 w 2497282"/>
                <a:gd name="connsiteY1" fmla="*/ 0 h 2364509"/>
                <a:gd name="connsiteX2" fmla="*/ 1979094 w 2497282"/>
                <a:gd name="connsiteY2" fmla="*/ 264273 h 2364509"/>
                <a:gd name="connsiteX3" fmla="*/ 1983586 w 2497282"/>
                <a:gd name="connsiteY3" fmla="*/ 308830 h 2364509"/>
                <a:gd name="connsiteX4" fmla="*/ 1985963 w 2497282"/>
                <a:gd name="connsiteY4" fmla="*/ 320606 h 2364509"/>
                <a:gd name="connsiteX5" fmla="*/ 1985963 w 2497282"/>
                <a:gd name="connsiteY5" fmla="*/ 651813 h 2364509"/>
                <a:gd name="connsiteX6" fmla="*/ 1985818 w 2497282"/>
                <a:gd name="connsiteY6" fmla="*/ 652531 h 2364509"/>
                <a:gd name="connsiteX7" fmla="*/ 1985818 w 2497282"/>
                <a:gd name="connsiteY7" fmla="*/ 657949 h 2364509"/>
                <a:gd name="connsiteX8" fmla="*/ 1984724 w 2497282"/>
                <a:gd name="connsiteY8" fmla="*/ 657949 h 2364509"/>
                <a:gd name="connsiteX9" fmla="*/ 1980349 w 2497282"/>
                <a:gd name="connsiteY9" fmla="*/ 679620 h 2364509"/>
                <a:gd name="connsiteX10" fmla="*/ 1914525 w 2497282"/>
                <a:gd name="connsiteY10" fmla="*/ 723251 h 2364509"/>
                <a:gd name="connsiteX11" fmla="*/ 1848701 w 2497282"/>
                <a:gd name="connsiteY11" fmla="*/ 679620 h 2364509"/>
                <a:gd name="connsiteX12" fmla="*/ 1844326 w 2497282"/>
                <a:gd name="connsiteY12" fmla="*/ 657949 h 2364509"/>
                <a:gd name="connsiteX13" fmla="*/ 1842311 w 2497282"/>
                <a:gd name="connsiteY13" fmla="*/ 657949 h 2364509"/>
                <a:gd name="connsiteX14" fmla="*/ 1842311 w 2497282"/>
                <a:gd name="connsiteY14" fmla="*/ 380114 h 2364509"/>
                <a:gd name="connsiteX15" fmla="*/ 1633069 w 2497282"/>
                <a:gd name="connsiteY15" fmla="*/ 170872 h 2364509"/>
                <a:gd name="connsiteX16" fmla="*/ 352748 w 2497282"/>
                <a:gd name="connsiteY16" fmla="*/ 170872 h 2364509"/>
                <a:gd name="connsiteX17" fmla="*/ 143506 w 2497282"/>
                <a:gd name="connsiteY17" fmla="*/ 380114 h 2364509"/>
                <a:gd name="connsiteX18" fmla="*/ 143506 w 2497282"/>
                <a:gd name="connsiteY18" fmla="*/ 1984393 h 2364509"/>
                <a:gd name="connsiteX19" fmla="*/ 352748 w 2497282"/>
                <a:gd name="connsiteY19" fmla="*/ 2193635 h 2364509"/>
                <a:gd name="connsiteX20" fmla="*/ 1633069 w 2497282"/>
                <a:gd name="connsiteY20" fmla="*/ 2193635 h 2364509"/>
                <a:gd name="connsiteX21" fmla="*/ 1842311 w 2497282"/>
                <a:gd name="connsiteY21" fmla="*/ 1984393 h 2364509"/>
                <a:gd name="connsiteX22" fmla="*/ 1842311 w 2497282"/>
                <a:gd name="connsiteY22" fmla="*/ 1799217 h 2364509"/>
                <a:gd name="connsiteX23" fmla="*/ 1841500 w 2497282"/>
                <a:gd name="connsiteY23" fmla="*/ 1799217 h 2364509"/>
                <a:gd name="connsiteX24" fmla="*/ 1841500 w 2497282"/>
                <a:gd name="connsiteY24" fmla="*/ 1208198 h 2364509"/>
                <a:gd name="connsiteX25" fmla="*/ 2128405 w 2497282"/>
                <a:gd name="connsiteY25" fmla="*/ 921293 h 2364509"/>
                <a:gd name="connsiteX26" fmla="*/ 2333337 w 2497282"/>
                <a:gd name="connsiteY26" fmla="*/ 921294 h 2364509"/>
                <a:gd name="connsiteX27" fmla="*/ 2333337 w 2497282"/>
                <a:gd name="connsiteY27" fmla="*/ 829399 h 2364509"/>
                <a:gd name="connsiteX28" fmla="*/ 2497282 w 2497282"/>
                <a:gd name="connsiteY28" fmla="*/ 993345 h 2364509"/>
                <a:gd name="connsiteX29" fmla="*/ 2333337 w 2497282"/>
                <a:gd name="connsiteY29" fmla="*/ 1157290 h 2364509"/>
                <a:gd name="connsiteX30" fmla="*/ 2333337 w 2497282"/>
                <a:gd name="connsiteY30" fmla="*/ 1065395 h 2364509"/>
                <a:gd name="connsiteX31" fmla="*/ 2128405 w 2497282"/>
                <a:gd name="connsiteY31" fmla="*/ 1065395 h 2364509"/>
                <a:gd name="connsiteX32" fmla="*/ 1985602 w 2497282"/>
                <a:gd name="connsiteY32" fmla="*/ 1208198 h 2364509"/>
                <a:gd name="connsiteX33" fmla="*/ 1985602 w 2497282"/>
                <a:gd name="connsiteY33" fmla="*/ 1546949 h 2364509"/>
                <a:gd name="connsiteX34" fmla="*/ 1985818 w 2497282"/>
                <a:gd name="connsiteY34" fmla="*/ 1546949 h 2364509"/>
                <a:gd name="connsiteX35" fmla="*/ 1985818 w 2497282"/>
                <a:gd name="connsiteY35" fmla="*/ 2033533 h 2364509"/>
                <a:gd name="connsiteX36" fmla="*/ 1654842 w 2497282"/>
                <a:gd name="connsiteY36" fmla="*/ 2364509 h 2364509"/>
                <a:gd name="connsiteX37" fmla="*/ 330976 w 2497282"/>
                <a:gd name="connsiteY37" fmla="*/ 2364509 h 2364509"/>
                <a:gd name="connsiteX38" fmla="*/ 0 w 2497282"/>
                <a:gd name="connsiteY38" fmla="*/ 2033533 h 2364509"/>
                <a:gd name="connsiteX39" fmla="*/ 0 w 2497282"/>
                <a:gd name="connsiteY39" fmla="*/ 330976 h 2364509"/>
                <a:gd name="connsiteX40" fmla="*/ 330976 w 2497282"/>
                <a:gd name="connsiteY40" fmla="*/ 0 h 2364509"/>
                <a:gd name="connsiteX0" fmla="*/ 330976 w 2497282"/>
                <a:gd name="connsiteY0" fmla="*/ 0 h 2364509"/>
                <a:gd name="connsiteX1" fmla="*/ 1654842 w 2497282"/>
                <a:gd name="connsiteY1" fmla="*/ 0 h 2364509"/>
                <a:gd name="connsiteX2" fmla="*/ 1979094 w 2497282"/>
                <a:gd name="connsiteY2" fmla="*/ 264273 h 2364509"/>
                <a:gd name="connsiteX3" fmla="*/ 1985963 w 2497282"/>
                <a:gd name="connsiteY3" fmla="*/ 320606 h 2364509"/>
                <a:gd name="connsiteX4" fmla="*/ 1985963 w 2497282"/>
                <a:gd name="connsiteY4" fmla="*/ 651813 h 2364509"/>
                <a:gd name="connsiteX5" fmla="*/ 1985818 w 2497282"/>
                <a:gd name="connsiteY5" fmla="*/ 652531 h 2364509"/>
                <a:gd name="connsiteX6" fmla="*/ 1985818 w 2497282"/>
                <a:gd name="connsiteY6" fmla="*/ 657949 h 2364509"/>
                <a:gd name="connsiteX7" fmla="*/ 1984724 w 2497282"/>
                <a:gd name="connsiteY7" fmla="*/ 657949 h 2364509"/>
                <a:gd name="connsiteX8" fmla="*/ 1980349 w 2497282"/>
                <a:gd name="connsiteY8" fmla="*/ 679620 h 2364509"/>
                <a:gd name="connsiteX9" fmla="*/ 1914525 w 2497282"/>
                <a:gd name="connsiteY9" fmla="*/ 723251 h 2364509"/>
                <a:gd name="connsiteX10" fmla="*/ 1848701 w 2497282"/>
                <a:gd name="connsiteY10" fmla="*/ 679620 h 2364509"/>
                <a:gd name="connsiteX11" fmla="*/ 1844326 w 2497282"/>
                <a:gd name="connsiteY11" fmla="*/ 657949 h 2364509"/>
                <a:gd name="connsiteX12" fmla="*/ 1842311 w 2497282"/>
                <a:gd name="connsiteY12" fmla="*/ 657949 h 2364509"/>
                <a:gd name="connsiteX13" fmla="*/ 1842311 w 2497282"/>
                <a:gd name="connsiteY13" fmla="*/ 380114 h 2364509"/>
                <a:gd name="connsiteX14" fmla="*/ 1633069 w 2497282"/>
                <a:gd name="connsiteY14" fmla="*/ 170872 h 2364509"/>
                <a:gd name="connsiteX15" fmla="*/ 352748 w 2497282"/>
                <a:gd name="connsiteY15" fmla="*/ 170872 h 2364509"/>
                <a:gd name="connsiteX16" fmla="*/ 143506 w 2497282"/>
                <a:gd name="connsiteY16" fmla="*/ 380114 h 2364509"/>
                <a:gd name="connsiteX17" fmla="*/ 143506 w 2497282"/>
                <a:gd name="connsiteY17" fmla="*/ 1984393 h 2364509"/>
                <a:gd name="connsiteX18" fmla="*/ 352748 w 2497282"/>
                <a:gd name="connsiteY18" fmla="*/ 2193635 h 2364509"/>
                <a:gd name="connsiteX19" fmla="*/ 1633069 w 2497282"/>
                <a:gd name="connsiteY19" fmla="*/ 2193635 h 2364509"/>
                <a:gd name="connsiteX20" fmla="*/ 1842311 w 2497282"/>
                <a:gd name="connsiteY20" fmla="*/ 1984393 h 2364509"/>
                <a:gd name="connsiteX21" fmla="*/ 1842311 w 2497282"/>
                <a:gd name="connsiteY21" fmla="*/ 1799217 h 2364509"/>
                <a:gd name="connsiteX22" fmla="*/ 1841500 w 2497282"/>
                <a:gd name="connsiteY22" fmla="*/ 1799217 h 2364509"/>
                <a:gd name="connsiteX23" fmla="*/ 1841500 w 2497282"/>
                <a:gd name="connsiteY23" fmla="*/ 1208198 h 2364509"/>
                <a:gd name="connsiteX24" fmla="*/ 2128405 w 2497282"/>
                <a:gd name="connsiteY24" fmla="*/ 921293 h 2364509"/>
                <a:gd name="connsiteX25" fmla="*/ 2333337 w 2497282"/>
                <a:gd name="connsiteY25" fmla="*/ 921294 h 2364509"/>
                <a:gd name="connsiteX26" fmla="*/ 2333337 w 2497282"/>
                <a:gd name="connsiteY26" fmla="*/ 829399 h 2364509"/>
                <a:gd name="connsiteX27" fmla="*/ 2497282 w 2497282"/>
                <a:gd name="connsiteY27" fmla="*/ 993345 h 2364509"/>
                <a:gd name="connsiteX28" fmla="*/ 2333337 w 2497282"/>
                <a:gd name="connsiteY28" fmla="*/ 1157290 h 2364509"/>
                <a:gd name="connsiteX29" fmla="*/ 2333337 w 2497282"/>
                <a:gd name="connsiteY29" fmla="*/ 1065395 h 2364509"/>
                <a:gd name="connsiteX30" fmla="*/ 2128405 w 2497282"/>
                <a:gd name="connsiteY30" fmla="*/ 1065395 h 2364509"/>
                <a:gd name="connsiteX31" fmla="*/ 1985602 w 2497282"/>
                <a:gd name="connsiteY31" fmla="*/ 1208198 h 2364509"/>
                <a:gd name="connsiteX32" fmla="*/ 1985602 w 2497282"/>
                <a:gd name="connsiteY32" fmla="*/ 1546949 h 2364509"/>
                <a:gd name="connsiteX33" fmla="*/ 1985818 w 2497282"/>
                <a:gd name="connsiteY33" fmla="*/ 1546949 h 2364509"/>
                <a:gd name="connsiteX34" fmla="*/ 1985818 w 2497282"/>
                <a:gd name="connsiteY34" fmla="*/ 2033533 h 2364509"/>
                <a:gd name="connsiteX35" fmla="*/ 1654842 w 2497282"/>
                <a:gd name="connsiteY35" fmla="*/ 2364509 h 2364509"/>
                <a:gd name="connsiteX36" fmla="*/ 330976 w 2497282"/>
                <a:gd name="connsiteY36" fmla="*/ 2364509 h 2364509"/>
                <a:gd name="connsiteX37" fmla="*/ 0 w 2497282"/>
                <a:gd name="connsiteY37" fmla="*/ 2033533 h 2364509"/>
                <a:gd name="connsiteX38" fmla="*/ 0 w 2497282"/>
                <a:gd name="connsiteY38" fmla="*/ 330976 h 2364509"/>
                <a:gd name="connsiteX39" fmla="*/ 330976 w 2497282"/>
                <a:gd name="connsiteY39" fmla="*/ 0 h 2364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497282" h="2364509">
                  <a:moveTo>
                    <a:pt x="330976" y="0"/>
                  </a:moveTo>
                  <a:lnTo>
                    <a:pt x="1654842" y="0"/>
                  </a:lnTo>
                  <a:cubicBezTo>
                    <a:pt x="1814786" y="0"/>
                    <a:pt x="1948232" y="113453"/>
                    <a:pt x="1979094" y="264273"/>
                  </a:cubicBezTo>
                  <a:lnTo>
                    <a:pt x="1985963" y="320606"/>
                  </a:lnTo>
                  <a:lnTo>
                    <a:pt x="1985963" y="651813"/>
                  </a:lnTo>
                  <a:cubicBezTo>
                    <a:pt x="1985915" y="652052"/>
                    <a:pt x="1985866" y="652292"/>
                    <a:pt x="1985818" y="652531"/>
                  </a:cubicBezTo>
                  <a:lnTo>
                    <a:pt x="1985818" y="657949"/>
                  </a:lnTo>
                  <a:lnTo>
                    <a:pt x="1984724" y="657949"/>
                  </a:lnTo>
                  <a:lnTo>
                    <a:pt x="1980349" y="679620"/>
                  </a:lnTo>
                  <a:cubicBezTo>
                    <a:pt x="1969504" y="705260"/>
                    <a:pt x="1944116" y="723251"/>
                    <a:pt x="1914525" y="723251"/>
                  </a:cubicBezTo>
                  <a:cubicBezTo>
                    <a:pt x="1884935" y="723251"/>
                    <a:pt x="1859546" y="705260"/>
                    <a:pt x="1848701" y="679620"/>
                  </a:cubicBezTo>
                  <a:lnTo>
                    <a:pt x="1844326" y="657949"/>
                  </a:lnTo>
                  <a:lnTo>
                    <a:pt x="1842311" y="657949"/>
                  </a:lnTo>
                  <a:lnTo>
                    <a:pt x="1842311" y="380114"/>
                  </a:lnTo>
                  <a:cubicBezTo>
                    <a:pt x="1842311" y="264553"/>
                    <a:pt x="1748630" y="170872"/>
                    <a:pt x="1633069" y="170872"/>
                  </a:cubicBezTo>
                  <a:lnTo>
                    <a:pt x="352748" y="170872"/>
                  </a:lnTo>
                  <a:cubicBezTo>
                    <a:pt x="237187" y="170872"/>
                    <a:pt x="143506" y="264553"/>
                    <a:pt x="143506" y="380114"/>
                  </a:cubicBezTo>
                  <a:lnTo>
                    <a:pt x="143506" y="1984393"/>
                  </a:lnTo>
                  <a:cubicBezTo>
                    <a:pt x="143506" y="2099954"/>
                    <a:pt x="237187" y="2193635"/>
                    <a:pt x="352748" y="2193635"/>
                  </a:cubicBezTo>
                  <a:lnTo>
                    <a:pt x="1633069" y="2193635"/>
                  </a:lnTo>
                  <a:cubicBezTo>
                    <a:pt x="1748630" y="2193635"/>
                    <a:pt x="1842311" y="2099954"/>
                    <a:pt x="1842311" y="1984393"/>
                  </a:cubicBezTo>
                  <a:lnTo>
                    <a:pt x="1842311" y="1799217"/>
                  </a:lnTo>
                  <a:lnTo>
                    <a:pt x="1841500" y="1799217"/>
                  </a:lnTo>
                  <a:lnTo>
                    <a:pt x="1841500" y="1208198"/>
                  </a:lnTo>
                  <a:cubicBezTo>
                    <a:pt x="1841500" y="1049745"/>
                    <a:pt x="1969952" y="921293"/>
                    <a:pt x="2128405" y="921293"/>
                  </a:cubicBezTo>
                  <a:lnTo>
                    <a:pt x="2333337" y="921294"/>
                  </a:lnTo>
                  <a:lnTo>
                    <a:pt x="2333337" y="829399"/>
                  </a:lnTo>
                  <a:lnTo>
                    <a:pt x="2497282" y="993345"/>
                  </a:lnTo>
                  <a:lnTo>
                    <a:pt x="2333337" y="1157290"/>
                  </a:lnTo>
                  <a:lnTo>
                    <a:pt x="2333337" y="1065395"/>
                  </a:lnTo>
                  <a:lnTo>
                    <a:pt x="2128405" y="1065395"/>
                  </a:lnTo>
                  <a:cubicBezTo>
                    <a:pt x="2049537" y="1065395"/>
                    <a:pt x="1985602" y="1129330"/>
                    <a:pt x="1985602" y="1208198"/>
                  </a:cubicBezTo>
                  <a:lnTo>
                    <a:pt x="1985602" y="1546949"/>
                  </a:lnTo>
                  <a:lnTo>
                    <a:pt x="1985818" y="1546949"/>
                  </a:lnTo>
                  <a:lnTo>
                    <a:pt x="1985818" y="2033533"/>
                  </a:lnTo>
                  <a:cubicBezTo>
                    <a:pt x="1985818" y="2216326"/>
                    <a:pt x="1837635" y="2364509"/>
                    <a:pt x="1654842" y="2364509"/>
                  </a:cubicBezTo>
                  <a:lnTo>
                    <a:pt x="330976" y="2364509"/>
                  </a:lnTo>
                  <a:cubicBezTo>
                    <a:pt x="148183" y="2364509"/>
                    <a:pt x="0" y="2216326"/>
                    <a:pt x="0" y="2033533"/>
                  </a:cubicBezTo>
                  <a:lnTo>
                    <a:pt x="0" y="330976"/>
                  </a:lnTo>
                  <a:cubicBezTo>
                    <a:pt x="0" y="148183"/>
                    <a:pt x="148183" y="0"/>
                    <a:pt x="33097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3" name="Freeform: Shape 8">
              <a:extLst>
                <a:ext uri="{FF2B5EF4-FFF2-40B4-BE49-F238E27FC236}">
                  <a16:creationId xmlns:a16="http://schemas.microsoft.com/office/drawing/2014/main" id="{A7B6E397-EA71-4EE1-AC5C-4EC19F9DC655}"/>
                </a:ext>
              </a:extLst>
            </p:cNvPr>
            <p:cNvSpPr/>
            <p:nvPr/>
          </p:nvSpPr>
          <p:spPr>
            <a:xfrm>
              <a:off x="6489133" y="1375663"/>
              <a:ext cx="2497282" cy="2364509"/>
            </a:xfrm>
            <a:custGeom>
              <a:avLst/>
              <a:gdLst>
                <a:gd name="connsiteX0" fmla="*/ 330976 w 2497282"/>
                <a:gd name="connsiteY0" fmla="*/ 0 h 2364509"/>
                <a:gd name="connsiteX1" fmla="*/ 1654842 w 2497282"/>
                <a:gd name="connsiteY1" fmla="*/ 0 h 2364509"/>
                <a:gd name="connsiteX2" fmla="*/ 1979094 w 2497282"/>
                <a:gd name="connsiteY2" fmla="*/ 264273 h 2364509"/>
                <a:gd name="connsiteX3" fmla="*/ 1983586 w 2497282"/>
                <a:gd name="connsiteY3" fmla="*/ 308830 h 2364509"/>
                <a:gd name="connsiteX4" fmla="*/ 1985963 w 2497282"/>
                <a:gd name="connsiteY4" fmla="*/ 320606 h 2364509"/>
                <a:gd name="connsiteX5" fmla="*/ 1985963 w 2497282"/>
                <a:gd name="connsiteY5" fmla="*/ 651813 h 2364509"/>
                <a:gd name="connsiteX6" fmla="*/ 1985818 w 2497282"/>
                <a:gd name="connsiteY6" fmla="*/ 652531 h 2364509"/>
                <a:gd name="connsiteX7" fmla="*/ 1985818 w 2497282"/>
                <a:gd name="connsiteY7" fmla="*/ 657949 h 2364509"/>
                <a:gd name="connsiteX8" fmla="*/ 1984724 w 2497282"/>
                <a:gd name="connsiteY8" fmla="*/ 657949 h 2364509"/>
                <a:gd name="connsiteX9" fmla="*/ 1980349 w 2497282"/>
                <a:gd name="connsiteY9" fmla="*/ 679620 h 2364509"/>
                <a:gd name="connsiteX10" fmla="*/ 1914525 w 2497282"/>
                <a:gd name="connsiteY10" fmla="*/ 723251 h 2364509"/>
                <a:gd name="connsiteX11" fmla="*/ 1848701 w 2497282"/>
                <a:gd name="connsiteY11" fmla="*/ 679620 h 2364509"/>
                <a:gd name="connsiteX12" fmla="*/ 1844326 w 2497282"/>
                <a:gd name="connsiteY12" fmla="*/ 657949 h 2364509"/>
                <a:gd name="connsiteX13" fmla="*/ 1842311 w 2497282"/>
                <a:gd name="connsiteY13" fmla="*/ 657949 h 2364509"/>
                <a:gd name="connsiteX14" fmla="*/ 1842311 w 2497282"/>
                <a:gd name="connsiteY14" fmla="*/ 380114 h 2364509"/>
                <a:gd name="connsiteX15" fmla="*/ 1633069 w 2497282"/>
                <a:gd name="connsiteY15" fmla="*/ 170872 h 2364509"/>
                <a:gd name="connsiteX16" fmla="*/ 352748 w 2497282"/>
                <a:gd name="connsiteY16" fmla="*/ 170872 h 2364509"/>
                <a:gd name="connsiteX17" fmla="*/ 143506 w 2497282"/>
                <a:gd name="connsiteY17" fmla="*/ 380114 h 2364509"/>
                <a:gd name="connsiteX18" fmla="*/ 143506 w 2497282"/>
                <a:gd name="connsiteY18" fmla="*/ 1984393 h 2364509"/>
                <a:gd name="connsiteX19" fmla="*/ 352748 w 2497282"/>
                <a:gd name="connsiteY19" fmla="*/ 2193635 h 2364509"/>
                <a:gd name="connsiteX20" fmla="*/ 1633069 w 2497282"/>
                <a:gd name="connsiteY20" fmla="*/ 2193635 h 2364509"/>
                <a:gd name="connsiteX21" fmla="*/ 1842311 w 2497282"/>
                <a:gd name="connsiteY21" fmla="*/ 1984393 h 2364509"/>
                <a:gd name="connsiteX22" fmla="*/ 1842311 w 2497282"/>
                <a:gd name="connsiteY22" fmla="*/ 1799217 h 2364509"/>
                <a:gd name="connsiteX23" fmla="*/ 1841500 w 2497282"/>
                <a:gd name="connsiteY23" fmla="*/ 1799217 h 2364509"/>
                <a:gd name="connsiteX24" fmla="*/ 1841500 w 2497282"/>
                <a:gd name="connsiteY24" fmla="*/ 1208198 h 2364509"/>
                <a:gd name="connsiteX25" fmla="*/ 2128405 w 2497282"/>
                <a:gd name="connsiteY25" fmla="*/ 921293 h 2364509"/>
                <a:gd name="connsiteX26" fmla="*/ 2333337 w 2497282"/>
                <a:gd name="connsiteY26" fmla="*/ 921294 h 2364509"/>
                <a:gd name="connsiteX27" fmla="*/ 2333337 w 2497282"/>
                <a:gd name="connsiteY27" fmla="*/ 829399 h 2364509"/>
                <a:gd name="connsiteX28" fmla="*/ 2497282 w 2497282"/>
                <a:gd name="connsiteY28" fmla="*/ 993345 h 2364509"/>
                <a:gd name="connsiteX29" fmla="*/ 2333337 w 2497282"/>
                <a:gd name="connsiteY29" fmla="*/ 1157290 h 2364509"/>
                <a:gd name="connsiteX30" fmla="*/ 2333337 w 2497282"/>
                <a:gd name="connsiteY30" fmla="*/ 1065395 h 2364509"/>
                <a:gd name="connsiteX31" fmla="*/ 2128405 w 2497282"/>
                <a:gd name="connsiteY31" fmla="*/ 1065395 h 2364509"/>
                <a:gd name="connsiteX32" fmla="*/ 1985602 w 2497282"/>
                <a:gd name="connsiteY32" fmla="*/ 1208198 h 2364509"/>
                <a:gd name="connsiteX33" fmla="*/ 1985602 w 2497282"/>
                <a:gd name="connsiteY33" fmla="*/ 1546949 h 2364509"/>
                <a:gd name="connsiteX34" fmla="*/ 1985818 w 2497282"/>
                <a:gd name="connsiteY34" fmla="*/ 1546949 h 2364509"/>
                <a:gd name="connsiteX35" fmla="*/ 1985818 w 2497282"/>
                <a:gd name="connsiteY35" fmla="*/ 2033533 h 2364509"/>
                <a:gd name="connsiteX36" fmla="*/ 1654842 w 2497282"/>
                <a:gd name="connsiteY36" fmla="*/ 2364509 h 2364509"/>
                <a:gd name="connsiteX37" fmla="*/ 330976 w 2497282"/>
                <a:gd name="connsiteY37" fmla="*/ 2364509 h 2364509"/>
                <a:gd name="connsiteX38" fmla="*/ 0 w 2497282"/>
                <a:gd name="connsiteY38" fmla="*/ 2033533 h 2364509"/>
                <a:gd name="connsiteX39" fmla="*/ 0 w 2497282"/>
                <a:gd name="connsiteY39" fmla="*/ 330976 h 2364509"/>
                <a:gd name="connsiteX40" fmla="*/ 330976 w 2497282"/>
                <a:gd name="connsiteY40" fmla="*/ 0 h 2364509"/>
                <a:gd name="connsiteX0" fmla="*/ 330976 w 2497282"/>
                <a:gd name="connsiteY0" fmla="*/ 0 h 2364509"/>
                <a:gd name="connsiteX1" fmla="*/ 1654842 w 2497282"/>
                <a:gd name="connsiteY1" fmla="*/ 0 h 2364509"/>
                <a:gd name="connsiteX2" fmla="*/ 1979094 w 2497282"/>
                <a:gd name="connsiteY2" fmla="*/ 264273 h 2364509"/>
                <a:gd name="connsiteX3" fmla="*/ 1985963 w 2497282"/>
                <a:gd name="connsiteY3" fmla="*/ 320606 h 2364509"/>
                <a:gd name="connsiteX4" fmla="*/ 1985963 w 2497282"/>
                <a:gd name="connsiteY4" fmla="*/ 651813 h 2364509"/>
                <a:gd name="connsiteX5" fmla="*/ 1985818 w 2497282"/>
                <a:gd name="connsiteY5" fmla="*/ 652531 h 2364509"/>
                <a:gd name="connsiteX6" fmla="*/ 1985818 w 2497282"/>
                <a:gd name="connsiteY6" fmla="*/ 657949 h 2364509"/>
                <a:gd name="connsiteX7" fmla="*/ 1984724 w 2497282"/>
                <a:gd name="connsiteY7" fmla="*/ 657949 h 2364509"/>
                <a:gd name="connsiteX8" fmla="*/ 1980349 w 2497282"/>
                <a:gd name="connsiteY8" fmla="*/ 679620 h 2364509"/>
                <a:gd name="connsiteX9" fmla="*/ 1914525 w 2497282"/>
                <a:gd name="connsiteY9" fmla="*/ 723251 h 2364509"/>
                <a:gd name="connsiteX10" fmla="*/ 1848701 w 2497282"/>
                <a:gd name="connsiteY10" fmla="*/ 679620 h 2364509"/>
                <a:gd name="connsiteX11" fmla="*/ 1844326 w 2497282"/>
                <a:gd name="connsiteY11" fmla="*/ 657949 h 2364509"/>
                <a:gd name="connsiteX12" fmla="*/ 1842311 w 2497282"/>
                <a:gd name="connsiteY12" fmla="*/ 657949 h 2364509"/>
                <a:gd name="connsiteX13" fmla="*/ 1842311 w 2497282"/>
                <a:gd name="connsiteY13" fmla="*/ 380114 h 2364509"/>
                <a:gd name="connsiteX14" fmla="*/ 1633069 w 2497282"/>
                <a:gd name="connsiteY14" fmla="*/ 170872 h 2364509"/>
                <a:gd name="connsiteX15" fmla="*/ 352748 w 2497282"/>
                <a:gd name="connsiteY15" fmla="*/ 170872 h 2364509"/>
                <a:gd name="connsiteX16" fmla="*/ 143506 w 2497282"/>
                <a:gd name="connsiteY16" fmla="*/ 380114 h 2364509"/>
                <a:gd name="connsiteX17" fmla="*/ 143506 w 2497282"/>
                <a:gd name="connsiteY17" fmla="*/ 1984393 h 2364509"/>
                <a:gd name="connsiteX18" fmla="*/ 352748 w 2497282"/>
                <a:gd name="connsiteY18" fmla="*/ 2193635 h 2364509"/>
                <a:gd name="connsiteX19" fmla="*/ 1633069 w 2497282"/>
                <a:gd name="connsiteY19" fmla="*/ 2193635 h 2364509"/>
                <a:gd name="connsiteX20" fmla="*/ 1842311 w 2497282"/>
                <a:gd name="connsiteY20" fmla="*/ 1984393 h 2364509"/>
                <a:gd name="connsiteX21" fmla="*/ 1842311 w 2497282"/>
                <a:gd name="connsiteY21" fmla="*/ 1799217 h 2364509"/>
                <a:gd name="connsiteX22" fmla="*/ 1841500 w 2497282"/>
                <a:gd name="connsiteY22" fmla="*/ 1799217 h 2364509"/>
                <a:gd name="connsiteX23" fmla="*/ 1841500 w 2497282"/>
                <a:gd name="connsiteY23" fmla="*/ 1208198 h 2364509"/>
                <a:gd name="connsiteX24" fmla="*/ 2128405 w 2497282"/>
                <a:gd name="connsiteY24" fmla="*/ 921293 h 2364509"/>
                <a:gd name="connsiteX25" fmla="*/ 2333337 w 2497282"/>
                <a:gd name="connsiteY25" fmla="*/ 921294 h 2364509"/>
                <a:gd name="connsiteX26" fmla="*/ 2333337 w 2497282"/>
                <a:gd name="connsiteY26" fmla="*/ 829399 h 2364509"/>
                <a:gd name="connsiteX27" fmla="*/ 2497282 w 2497282"/>
                <a:gd name="connsiteY27" fmla="*/ 993345 h 2364509"/>
                <a:gd name="connsiteX28" fmla="*/ 2333337 w 2497282"/>
                <a:gd name="connsiteY28" fmla="*/ 1157290 h 2364509"/>
                <a:gd name="connsiteX29" fmla="*/ 2333337 w 2497282"/>
                <a:gd name="connsiteY29" fmla="*/ 1065395 h 2364509"/>
                <a:gd name="connsiteX30" fmla="*/ 2128405 w 2497282"/>
                <a:gd name="connsiteY30" fmla="*/ 1065395 h 2364509"/>
                <a:gd name="connsiteX31" fmla="*/ 1985602 w 2497282"/>
                <a:gd name="connsiteY31" fmla="*/ 1208198 h 2364509"/>
                <a:gd name="connsiteX32" fmla="*/ 1985602 w 2497282"/>
                <a:gd name="connsiteY32" fmla="*/ 1546949 h 2364509"/>
                <a:gd name="connsiteX33" fmla="*/ 1985818 w 2497282"/>
                <a:gd name="connsiteY33" fmla="*/ 1546949 h 2364509"/>
                <a:gd name="connsiteX34" fmla="*/ 1985818 w 2497282"/>
                <a:gd name="connsiteY34" fmla="*/ 2033533 h 2364509"/>
                <a:gd name="connsiteX35" fmla="*/ 1654842 w 2497282"/>
                <a:gd name="connsiteY35" fmla="*/ 2364509 h 2364509"/>
                <a:gd name="connsiteX36" fmla="*/ 330976 w 2497282"/>
                <a:gd name="connsiteY36" fmla="*/ 2364509 h 2364509"/>
                <a:gd name="connsiteX37" fmla="*/ 0 w 2497282"/>
                <a:gd name="connsiteY37" fmla="*/ 2033533 h 2364509"/>
                <a:gd name="connsiteX38" fmla="*/ 0 w 2497282"/>
                <a:gd name="connsiteY38" fmla="*/ 330976 h 2364509"/>
                <a:gd name="connsiteX39" fmla="*/ 330976 w 2497282"/>
                <a:gd name="connsiteY39" fmla="*/ 0 h 2364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497282" h="2364509">
                  <a:moveTo>
                    <a:pt x="330976" y="0"/>
                  </a:moveTo>
                  <a:lnTo>
                    <a:pt x="1654842" y="0"/>
                  </a:lnTo>
                  <a:cubicBezTo>
                    <a:pt x="1814786" y="0"/>
                    <a:pt x="1948232" y="113453"/>
                    <a:pt x="1979094" y="264273"/>
                  </a:cubicBezTo>
                  <a:lnTo>
                    <a:pt x="1985963" y="320606"/>
                  </a:lnTo>
                  <a:lnTo>
                    <a:pt x="1985963" y="651813"/>
                  </a:lnTo>
                  <a:cubicBezTo>
                    <a:pt x="1985915" y="652052"/>
                    <a:pt x="1985866" y="652292"/>
                    <a:pt x="1985818" y="652531"/>
                  </a:cubicBezTo>
                  <a:lnTo>
                    <a:pt x="1985818" y="657949"/>
                  </a:lnTo>
                  <a:lnTo>
                    <a:pt x="1984724" y="657949"/>
                  </a:lnTo>
                  <a:lnTo>
                    <a:pt x="1980349" y="679620"/>
                  </a:lnTo>
                  <a:cubicBezTo>
                    <a:pt x="1969504" y="705260"/>
                    <a:pt x="1944116" y="723251"/>
                    <a:pt x="1914525" y="723251"/>
                  </a:cubicBezTo>
                  <a:cubicBezTo>
                    <a:pt x="1884935" y="723251"/>
                    <a:pt x="1859546" y="705260"/>
                    <a:pt x="1848701" y="679620"/>
                  </a:cubicBezTo>
                  <a:lnTo>
                    <a:pt x="1844326" y="657949"/>
                  </a:lnTo>
                  <a:lnTo>
                    <a:pt x="1842311" y="657949"/>
                  </a:lnTo>
                  <a:lnTo>
                    <a:pt x="1842311" y="380114"/>
                  </a:lnTo>
                  <a:cubicBezTo>
                    <a:pt x="1842311" y="264553"/>
                    <a:pt x="1748630" y="170872"/>
                    <a:pt x="1633069" y="170872"/>
                  </a:cubicBezTo>
                  <a:lnTo>
                    <a:pt x="352748" y="170872"/>
                  </a:lnTo>
                  <a:cubicBezTo>
                    <a:pt x="237187" y="170872"/>
                    <a:pt x="143506" y="264553"/>
                    <a:pt x="143506" y="380114"/>
                  </a:cubicBezTo>
                  <a:lnTo>
                    <a:pt x="143506" y="1984393"/>
                  </a:lnTo>
                  <a:cubicBezTo>
                    <a:pt x="143506" y="2099954"/>
                    <a:pt x="237187" y="2193635"/>
                    <a:pt x="352748" y="2193635"/>
                  </a:cubicBezTo>
                  <a:lnTo>
                    <a:pt x="1633069" y="2193635"/>
                  </a:lnTo>
                  <a:cubicBezTo>
                    <a:pt x="1748630" y="2193635"/>
                    <a:pt x="1842311" y="2099954"/>
                    <a:pt x="1842311" y="1984393"/>
                  </a:cubicBezTo>
                  <a:lnTo>
                    <a:pt x="1842311" y="1799217"/>
                  </a:lnTo>
                  <a:lnTo>
                    <a:pt x="1841500" y="1799217"/>
                  </a:lnTo>
                  <a:lnTo>
                    <a:pt x="1841500" y="1208198"/>
                  </a:lnTo>
                  <a:cubicBezTo>
                    <a:pt x="1841500" y="1049745"/>
                    <a:pt x="1969952" y="921293"/>
                    <a:pt x="2128405" y="921293"/>
                  </a:cubicBezTo>
                  <a:lnTo>
                    <a:pt x="2333337" y="921294"/>
                  </a:lnTo>
                  <a:lnTo>
                    <a:pt x="2333337" y="829399"/>
                  </a:lnTo>
                  <a:lnTo>
                    <a:pt x="2497282" y="993345"/>
                  </a:lnTo>
                  <a:lnTo>
                    <a:pt x="2333337" y="1157290"/>
                  </a:lnTo>
                  <a:lnTo>
                    <a:pt x="2333337" y="1065395"/>
                  </a:lnTo>
                  <a:lnTo>
                    <a:pt x="2128405" y="1065395"/>
                  </a:lnTo>
                  <a:cubicBezTo>
                    <a:pt x="2049537" y="1065395"/>
                    <a:pt x="1985602" y="1129330"/>
                    <a:pt x="1985602" y="1208198"/>
                  </a:cubicBezTo>
                  <a:lnTo>
                    <a:pt x="1985602" y="1546949"/>
                  </a:lnTo>
                  <a:lnTo>
                    <a:pt x="1985818" y="1546949"/>
                  </a:lnTo>
                  <a:lnTo>
                    <a:pt x="1985818" y="2033533"/>
                  </a:lnTo>
                  <a:cubicBezTo>
                    <a:pt x="1985818" y="2216326"/>
                    <a:pt x="1837635" y="2364509"/>
                    <a:pt x="1654842" y="2364509"/>
                  </a:cubicBezTo>
                  <a:lnTo>
                    <a:pt x="330976" y="2364509"/>
                  </a:lnTo>
                  <a:cubicBezTo>
                    <a:pt x="148183" y="2364509"/>
                    <a:pt x="0" y="2216326"/>
                    <a:pt x="0" y="2033533"/>
                  </a:cubicBezTo>
                  <a:lnTo>
                    <a:pt x="0" y="330976"/>
                  </a:lnTo>
                  <a:cubicBezTo>
                    <a:pt x="0" y="148183"/>
                    <a:pt x="148183" y="0"/>
                    <a:pt x="33097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4" name="Freeform: Shape 31">
              <a:extLst>
                <a:ext uri="{FF2B5EF4-FFF2-40B4-BE49-F238E27FC236}">
                  <a16:creationId xmlns:a16="http://schemas.microsoft.com/office/drawing/2014/main" id="{4B6F0717-CC73-4F6D-BBCA-13AB9E963461}"/>
                </a:ext>
              </a:extLst>
            </p:cNvPr>
            <p:cNvSpPr/>
            <p:nvPr/>
          </p:nvSpPr>
          <p:spPr>
            <a:xfrm rot="10800000" flipV="1">
              <a:off x="9261363" y="1375663"/>
              <a:ext cx="1985964" cy="2364509"/>
            </a:xfrm>
            <a:custGeom>
              <a:avLst/>
              <a:gdLst>
                <a:gd name="connsiteX0" fmla="*/ 1654843 w 1985964"/>
                <a:gd name="connsiteY0" fmla="*/ 0 h 2364509"/>
                <a:gd name="connsiteX1" fmla="*/ 1654842 w 1985964"/>
                <a:gd name="connsiteY1" fmla="*/ 0 h 2364509"/>
                <a:gd name="connsiteX2" fmla="*/ 330977 w 1985964"/>
                <a:gd name="connsiteY2" fmla="*/ 0 h 2364509"/>
                <a:gd name="connsiteX3" fmla="*/ 330976 w 1985964"/>
                <a:gd name="connsiteY3" fmla="*/ 0 h 2364509"/>
                <a:gd name="connsiteX4" fmla="*/ 0 w 1985964"/>
                <a:gd name="connsiteY4" fmla="*/ 330976 h 2364509"/>
                <a:gd name="connsiteX5" fmla="*/ 0 w 1985964"/>
                <a:gd name="connsiteY5" fmla="*/ 2033533 h 2364509"/>
                <a:gd name="connsiteX6" fmla="*/ 330976 w 1985964"/>
                <a:gd name="connsiteY6" fmla="*/ 2364509 h 2364509"/>
                <a:gd name="connsiteX7" fmla="*/ 330977 w 1985964"/>
                <a:gd name="connsiteY7" fmla="*/ 2364509 h 2364509"/>
                <a:gd name="connsiteX8" fmla="*/ 1654842 w 1985964"/>
                <a:gd name="connsiteY8" fmla="*/ 2364509 h 2364509"/>
                <a:gd name="connsiteX9" fmla="*/ 1654843 w 1985964"/>
                <a:gd name="connsiteY9" fmla="*/ 2364509 h 2364509"/>
                <a:gd name="connsiteX10" fmla="*/ 1654850 w 1985964"/>
                <a:gd name="connsiteY10" fmla="*/ 2364508 h 2364509"/>
                <a:gd name="connsiteX11" fmla="*/ 1713430 w 1985964"/>
                <a:gd name="connsiteY11" fmla="*/ 2359339 h 2364509"/>
                <a:gd name="connsiteX12" fmla="*/ 1717781 w 1985964"/>
                <a:gd name="connsiteY12" fmla="*/ 2358164 h 2364509"/>
                <a:gd name="connsiteX13" fmla="*/ 1721546 w 1985964"/>
                <a:gd name="connsiteY13" fmla="*/ 2357784 h 2364509"/>
                <a:gd name="connsiteX14" fmla="*/ 1737367 w 1985964"/>
                <a:gd name="connsiteY14" fmla="*/ 2352873 h 2364509"/>
                <a:gd name="connsiteX15" fmla="*/ 1768643 w 1985964"/>
                <a:gd name="connsiteY15" fmla="*/ 2344425 h 2364509"/>
                <a:gd name="connsiteX16" fmla="*/ 1773429 w 1985964"/>
                <a:gd name="connsiteY16" fmla="*/ 2341679 h 2364509"/>
                <a:gd name="connsiteX17" fmla="*/ 1783674 w 1985964"/>
                <a:gd name="connsiteY17" fmla="*/ 2338499 h 2364509"/>
                <a:gd name="connsiteX18" fmla="*/ 1839895 w 1985964"/>
                <a:gd name="connsiteY18" fmla="*/ 2307983 h 2364509"/>
                <a:gd name="connsiteX19" fmla="*/ 1857542 w 1985964"/>
                <a:gd name="connsiteY19" fmla="*/ 2293423 h 2364509"/>
                <a:gd name="connsiteX20" fmla="*/ 1865374 w 1985964"/>
                <a:gd name="connsiteY20" fmla="*/ 2288930 h 2364509"/>
                <a:gd name="connsiteX21" fmla="*/ 1878381 w 1985964"/>
                <a:gd name="connsiteY21" fmla="*/ 2276229 h 2364509"/>
                <a:gd name="connsiteX22" fmla="*/ 1888878 w 1985964"/>
                <a:gd name="connsiteY22" fmla="*/ 2267568 h 2364509"/>
                <a:gd name="connsiteX23" fmla="*/ 1895621 w 1985964"/>
                <a:gd name="connsiteY23" fmla="*/ 2259396 h 2364509"/>
                <a:gd name="connsiteX24" fmla="*/ 1905109 w 1985964"/>
                <a:gd name="connsiteY24" fmla="*/ 2250132 h 2364509"/>
                <a:gd name="connsiteX25" fmla="*/ 1919122 w 1985964"/>
                <a:gd name="connsiteY25" fmla="*/ 2230912 h 2364509"/>
                <a:gd name="connsiteX26" fmla="*/ 1929293 w 1985964"/>
                <a:gd name="connsiteY26" fmla="*/ 2218585 h 2364509"/>
                <a:gd name="connsiteX27" fmla="*/ 1932739 w 1985964"/>
                <a:gd name="connsiteY27" fmla="*/ 2212236 h 2364509"/>
                <a:gd name="connsiteX28" fmla="*/ 1937902 w 1985964"/>
                <a:gd name="connsiteY28" fmla="*/ 2205156 h 2364509"/>
                <a:gd name="connsiteX29" fmla="*/ 1952079 w 1985964"/>
                <a:gd name="connsiteY29" fmla="*/ 2176606 h 2364509"/>
                <a:gd name="connsiteX30" fmla="*/ 1959809 w 1985964"/>
                <a:gd name="connsiteY30" fmla="*/ 2162364 h 2364509"/>
                <a:gd name="connsiteX31" fmla="*/ 1960907 w 1985964"/>
                <a:gd name="connsiteY31" fmla="*/ 2158828 h 2364509"/>
                <a:gd name="connsiteX32" fmla="*/ 1962861 w 1985964"/>
                <a:gd name="connsiteY32" fmla="*/ 2154893 h 2364509"/>
                <a:gd name="connsiteX33" fmla="*/ 1979076 w 1985964"/>
                <a:gd name="connsiteY33" fmla="*/ 2100297 h 2364509"/>
                <a:gd name="connsiteX34" fmla="*/ 1979095 w 1985964"/>
                <a:gd name="connsiteY34" fmla="*/ 2100236 h 2364509"/>
                <a:gd name="connsiteX35" fmla="*/ 1979098 w 1985964"/>
                <a:gd name="connsiteY35" fmla="*/ 2100200 h 2364509"/>
                <a:gd name="connsiteX36" fmla="*/ 1985963 w 1985964"/>
                <a:gd name="connsiteY36" fmla="*/ 2043903 h 2364509"/>
                <a:gd name="connsiteX37" fmla="*/ 1985963 w 1985964"/>
                <a:gd name="connsiteY37" fmla="*/ 1725393 h 2364509"/>
                <a:gd name="connsiteX38" fmla="*/ 1985964 w 1985964"/>
                <a:gd name="connsiteY38" fmla="*/ 1725393 h 2364509"/>
                <a:gd name="connsiteX39" fmla="*/ 1985964 w 1985964"/>
                <a:gd name="connsiteY39" fmla="*/ 1401883 h 2364509"/>
                <a:gd name="connsiteX40" fmla="*/ 1985819 w 1985964"/>
                <a:gd name="connsiteY40" fmla="*/ 1401165 h 2364509"/>
                <a:gd name="connsiteX41" fmla="*/ 1985819 w 1985964"/>
                <a:gd name="connsiteY41" fmla="*/ 1395747 h 2364509"/>
                <a:gd name="connsiteX42" fmla="*/ 1984725 w 1985964"/>
                <a:gd name="connsiteY42" fmla="*/ 1395747 h 2364509"/>
                <a:gd name="connsiteX43" fmla="*/ 1980350 w 1985964"/>
                <a:gd name="connsiteY43" fmla="*/ 1374076 h 2364509"/>
                <a:gd name="connsiteX44" fmla="*/ 1914526 w 1985964"/>
                <a:gd name="connsiteY44" fmla="*/ 1330445 h 2364509"/>
                <a:gd name="connsiteX45" fmla="*/ 1848702 w 1985964"/>
                <a:gd name="connsiteY45" fmla="*/ 1374076 h 2364509"/>
                <a:gd name="connsiteX46" fmla="*/ 1844327 w 1985964"/>
                <a:gd name="connsiteY46" fmla="*/ 1395747 h 2364509"/>
                <a:gd name="connsiteX47" fmla="*/ 1842312 w 1985964"/>
                <a:gd name="connsiteY47" fmla="*/ 1395747 h 2364509"/>
                <a:gd name="connsiteX48" fmla="*/ 1842312 w 1985964"/>
                <a:gd name="connsiteY48" fmla="*/ 1673582 h 2364509"/>
                <a:gd name="connsiteX49" fmla="*/ 1838061 w 1985964"/>
                <a:gd name="connsiteY49" fmla="*/ 1715751 h 2364509"/>
                <a:gd name="connsiteX50" fmla="*/ 1838059 w 1985964"/>
                <a:gd name="connsiteY50" fmla="*/ 1715757 h 2364509"/>
                <a:gd name="connsiteX51" fmla="*/ 1834276 w 1985964"/>
                <a:gd name="connsiteY51" fmla="*/ 1725393 h 2364509"/>
                <a:gd name="connsiteX52" fmla="*/ 1842311 w 1985964"/>
                <a:gd name="connsiteY52" fmla="*/ 1725393 h 2364509"/>
                <a:gd name="connsiteX53" fmla="*/ 1842311 w 1985964"/>
                <a:gd name="connsiteY53" fmla="*/ 1984395 h 2364509"/>
                <a:gd name="connsiteX54" fmla="*/ 1838060 w 1985964"/>
                <a:gd name="connsiteY54" fmla="*/ 2026564 h 2364509"/>
                <a:gd name="connsiteX55" fmla="*/ 1838058 w 1985964"/>
                <a:gd name="connsiteY55" fmla="*/ 2026570 h 2364509"/>
                <a:gd name="connsiteX56" fmla="*/ 1818140 w 1985964"/>
                <a:gd name="connsiteY56" fmla="*/ 2077302 h 2364509"/>
                <a:gd name="connsiteX57" fmla="*/ 1792175 w 1985964"/>
                <a:gd name="connsiteY57" fmla="*/ 2115814 h 2364509"/>
                <a:gd name="connsiteX58" fmla="*/ 1773416 w 1985964"/>
                <a:gd name="connsiteY58" fmla="*/ 2137481 h 2364509"/>
                <a:gd name="connsiteX59" fmla="*/ 1731490 w 1985964"/>
                <a:gd name="connsiteY59" fmla="*/ 2165749 h 2364509"/>
                <a:gd name="connsiteX60" fmla="*/ 1709927 w 1985964"/>
                <a:gd name="connsiteY60" fmla="*/ 2178120 h 2364509"/>
                <a:gd name="connsiteX61" fmla="*/ 1633141 w 1985964"/>
                <a:gd name="connsiteY61" fmla="*/ 2193622 h 2364509"/>
                <a:gd name="connsiteX62" fmla="*/ 1633070 w 1985964"/>
                <a:gd name="connsiteY62" fmla="*/ 2193635 h 2364509"/>
                <a:gd name="connsiteX63" fmla="*/ 352749 w 1985964"/>
                <a:gd name="connsiteY63" fmla="*/ 2193635 h 2364509"/>
                <a:gd name="connsiteX64" fmla="*/ 143507 w 1985964"/>
                <a:gd name="connsiteY64" fmla="*/ 1984393 h 2364509"/>
                <a:gd name="connsiteX65" fmla="*/ 143507 w 1985964"/>
                <a:gd name="connsiteY65" fmla="*/ 380114 h 2364509"/>
                <a:gd name="connsiteX66" fmla="*/ 147758 w 1985964"/>
                <a:gd name="connsiteY66" fmla="*/ 337945 h 2364509"/>
                <a:gd name="connsiteX67" fmla="*/ 159950 w 1985964"/>
                <a:gd name="connsiteY67" fmla="*/ 298669 h 2364509"/>
                <a:gd name="connsiteX68" fmla="*/ 204792 w 1985964"/>
                <a:gd name="connsiteY68" fmla="*/ 232160 h 2364509"/>
                <a:gd name="connsiteX69" fmla="*/ 352748 w 1985964"/>
                <a:gd name="connsiteY69" fmla="*/ 170874 h 2364509"/>
                <a:gd name="connsiteX70" fmla="*/ 1633069 w 1985964"/>
                <a:gd name="connsiteY70" fmla="*/ 170874 h 2364509"/>
                <a:gd name="connsiteX71" fmla="*/ 1842311 w 1985964"/>
                <a:gd name="connsiteY71" fmla="*/ 380116 h 2364509"/>
                <a:gd name="connsiteX72" fmla="*/ 1842311 w 1985964"/>
                <a:gd name="connsiteY72" fmla="*/ 390533 h 2364509"/>
                <a:gd name="connsiteX73" fmla="*/ 1842312 w 1985964"/>
                <a:gd name="connsiteY73" fmla="*/ 390533 h 2364509"/>
                <a:gd name="connsiteX74" fmla="*/ 1842312 w 1985964"/>
                <a:gd name="connsiteY74" fmla="*/ 657949 h 2364509"/>
                <a:gd name="connsiteX75" fmla="*/ 1844327 w 1985964"/>
                <a:gd name="connsiteY75" fmla="*/ 657949 h 2364509"/>
                <a:gd name="connsiteX76" fmla="*/ 1848702 w 1985964"/>
                <a:gd name="connsiteY76" fmla="*/ 679620 h 2364509"/>
                <a:gd name="connsiteX77" fmla="*/ 1914526 w 1985964"/>
                <a:gd name="connsiteY77" fmla="*/ 723251 h 2364509"/>
                <a:gd name="connsiteX78" fmla="*/ 1980350 w 1985964"/>
                <a:gd name="connsiteY78" fmla="*/ 679620 h 2364509"/>
                <a:gd name="connsiteX79" fmla="*/ 1984725 w 1985964"/>
                <a:gd name="connsiteY79" fmla="*/ 657949 h 2364509"/>
                <a:gd name="connsiteX80" fmla="*/ 1985819 w 1985964"/>
                <a:gd name="connsiteY80" fmla="*/ 657949 h 2364509"/>
                <a:gd name="connsiteX81" fmla="*/ 1985819 w 1985964"/>
                <a:gd name="connsiteY81" fmla="*/ 652531 h 2364509"/>
                <a:gd name="connsiteX82" fmla="*/ 1985964 w 1985964"/>
                <a:gd name="connsiteY82" fmla="*/ 651813 h 2364509"/>
                <a:gd name="connsiteX83" fmla="*/ 1985964 w 1985964"/>
                <a:gd name="connsiteY83" fmla="*/ 320606 h 2364509"/>
                <a:gd name="connsiteX84" fmla="*/ 1979095 w 1985964"/>
                <a:gd name="connsiteY84" fmla="*/ 264273 h 2364509"/>
                <a:gd name="connsiteX85" fmla="*/ 1962862 w 1985964"/>
                <a:gd name="connsiteY85" fmla="*/ 209616 h 2364509"/>
                <a:gd name="connsiteX86" fmla="*/ 1960902 w 1985964"/>
                <a:gd name="connsiteY86" fmla="*/ 205670 h 2364509"/>
                <a:gd name="connsiteX87" fmla="*/ 1959808 w 1985964"/>
                <a:gd name="connsiteY87" fmla="*/ 202145 h 2364509"/>
                <a:gd name="connsiteX88" fmla="*/ 1952102 w 1985964"/>
                <a:gd name="connsiteY88" fmla="*/ 187947 h 2364509"/>
                <a:gd name="connsiteX89" fmla="*/ 1937903 w 1985964"/>
                <a:gd name="connsiteY89" fmla="*/ 159353 h 2364509"/>
                <a:gd name="connsiteX90" fmla="*/ 1932732 w 1985964"/>
                <a:gd name="connsiteY90" fmla="*/ 152262 h 2364509"/>
                <a:gd name="connsiteX91" fmla="*/ 1929292 w 1985964"/>
                <a:gd name="connsiteY91" fmla="*/ 145924 h 2364509"/>
                <a:gd name="connsiteX92" fmla="*/ 1919138 w 1985964"/>
                <a:gd name="connsiteY92" fmla="*/ 133617 h 2364509"/>
                <a:gd name="connsiteX93" fmla="*/ 1905110 w 1985964"/>
                <a:gd name="connsiteY93" fmla="*/ 114377 h 2364509"/>
                <a:gd name="connsiteX94" fmla="*/ 1895612 w 1985964"/>
                <a:gd name="connsiteY94" fmla="*/ 105103 h 2364509"/>
                <a:gd name="connsiteX95" fmla="*/ 1888877 w 1985964"/>
                <a:gd name="connsiteY95" fmla="*/ 96941 h 2364509"/>
                <a:gd name="connsiteX96" fmla="*/ 1878393 w 1985964"/>
                <a:gd name="connsiteY96" fmla="*/ 88290 h 2364509"/>
                <a:gd name="connsiteX97" fmla="*/ 1865375 w 1985964"/>
                <a:gd name="connsiteY97" fmla="*/ 75579 h 2364509"/>
                <a:gd name="connsiteX98" fmla="*/ 1857537 w 1985964"/>
                <a:gd name="connsiteY98" fmla="*/ 71082 h 2364509"/>
                <a:gd name="connsiteX99" fmla="*/ 1839894 w 1985964"/>
                <a:gd name="connsiteY99" fmla="*/ 56526 h 2364509"/>
                <a:gd name="connsiteX100" fmla="*/ 1783673 w 1985964"/>
                <a:gd name="connsiteY100" fmla="*/ 26010 h 2364509"/>
                <a:gd name="connsiteX101" fmla="*/ 1773433 w 1985964"/>
                <a:gd name="connsiteY101" fmla="*/ 22831 h 2364509"/>
                <a:gd name="connsiteX102" fmla="*/ 1768644 w 1985964"/>
                <a:gd name="connsiteY102" fmla="*/ 20084 h 2364509"/>
                <a:gd name="connsiteX103" fmla="*/ 1737353 w 1985964"/>
                <a:gd name="connsiteY103" fmla="*/ 11631 h 2364509"/>
                <a:gd name="connsiteX104" fmla="*/ 1721545 w 1985964"/>
                <a:gd name="connsiteY104" fmla="*/ 6724 h 2364509"/>
                <a:gd name="connsiteX105" fmla="*/ 1717783 w 1985964"/>
                <a:gd name="connsiteY105" fmla="*/ 6345 h 2364509"/>
                <a:gd name="connsiteX106" fmla="*/ 1713431 w 1985964"/>
                <a:gd name="connsiteY106" fmla="*/ 5170 h 2364509"/>
                <a:gd name="connsiteX107" fmla="*/ 1654843 w 1985964"/>
                <a:gd name="connsiteY107" fmla="*/ 0 h 2364509"/>
                <a:gd name="connsiteX0" fmla="*/ 1654843 w 1985964"/>
                <a:gd name="connsiteY0" fmla="*/ 0 h 2364509"/>
                <a:gd name="connsiteX1" fmla="*/ 1654842 w 1985964"/>
                <a:gd name="connsiteY1" fmla="*/ 0 h 2364509"/>
                <a:gd name="connsiteX2" fmla="*/ 330977 w 1985964"/>
                <a:gd name="connsiteY2" fmla="*/ 0 h 2364509"/>
                <a:gd name="connsiteX3" fmla="*/ 330976 w 1985964"/>
                <a:gd name="connsiteY3" fmla="*/ 0 h 2364509"/>
                <a:gd name="connsiteX4" fmla="*/ 0 w 1985964"/>
                <a:gd name="connsiteY4" fmla="*/ 330976 h 2364509"/>
                <a:gd name="connsiteX5" fmla="*/ 0 w 1985964"/>
                <a:gd name="connsiteY5" fmla="*/ 2033533 h 2364509"/>
                <a:gd name="connsiteX6" fmla="*/ 330976 w 1985964"/>
                <a:gd name="connsiteY6" fmla="*/ 2364509 h 2364509"/>
                <a:gd name="connsiteX7" fmla="*/ 330977 w 1985964"/>
                <a:gd name="connsiteY7" fmla="*/ 2364509 h 2364509"/>
                <a:gd name="connsiteX8" fmla="*/ 1654842 w 1985964"/>
                <a:gd name="connsiteY8" fmla="*/ 2364509 h 2364509"/>
                <a:gd name="connsiteX9" fmla="*/ 1654843 w 1985964"/>
                <a:gd name="connsiteY9" fmla="*/ 2364509 h 2364509"/>
                <a:gd name="connsiteX10" fmla="*/ 1654850 w 1985964"/>
                <a:gd name="connsiteY10" fmla="*/ 2364508 h 2364509"/>
                <a:gd name="connsiteX11" fmla="*/ 1713430 w 1985964"/>
                <a:gd name="connsiteY11" fmla="*/ 2359339 h 2364509"/>
                <a:gd name="connsiteX12" fmla="*/ 1717781 w 1985964"/>
                <a:gd name="connsiteY12" fmla="*/ 2358164 h 2364509"/>
                <a:gd name="connsiteX13" fmla="*/ 1721546 w 1985964"/>
                <a:gd name="connsiteY13" fmla="*/ 2357784 h 2364509"/>
                <a:gd name="connsiteX14" fmla="*/ 1737367 w 1985964"/>
                <a:gd name="connsiteY14" fmla="*/ 2352873 h 2364509"/>
                <a:gd name="connsiteX15" fmla="*/ 1768643 w 1985964"/>
                <a:gd name="connsiteY15" fmla="*/ 2344425 h 2364509"/>
                <a:gd name="connsiteX16" fmla="*/ 1773429 w 1985964"/>
                <a:gd name="connsiteY16" fmla="*/ 2341679 h 2364509"/>
                <a:gd name="connsiteX17" fmla="*/ 1783674 w 1985964"/>
                <a:gd name="connsiteY17" fmla="*/ 2338499 h 2364509"/>
                <a:gd name="connsiteX18" fmla="*/ 1839895 w 1985964"/>
                <a:gd name="connsiteY18" fmla="*/ 2307983 h 2364509"/>
                <a:gd name="connsiteX19" fmla="*/ 1857542 w 1985964"/>
                <a:gd name="connsiteY19" fmla="*/ 2293423 h 2364509"/>
                <a:gd name="connsiteX20" fmla="*/ 1865374 w 1985964"/>
                <a:gd name="connsiteY20" fmla="*/ 2288930 h 2364509"/>
                <a:gd name="connsiteX21" fmla="*/ 1878381 w 1985964"/>
                <a:gd name="connsiteY21" fmla="*/ 2276229 h 2364509"/>
                <a:gd name="connsiteX22" fmla="*/ 1888878 w 1985964"/>
                <a:gd name="connsiteY22" fmla="*/ 2267568 h 2364509"/>
                <a:gd name="connsiteX23" fmla="*/ 1895621 w 1985964"/>
                <a:gd name="connsiteY23" fmla="*/ 2259396 h 2364509"/>
                <a:gd name="connsiteX24" fmla="*/ 1905109 w 1985964"/>
                <a:gd name="connsiteY24" fmla="*/ 2250132 h 2364509"/>
                <a:gd name="connsiteX25" fmla="*/ 1919122 w 1985964"/>
                <a:gd name="connsiteY25" fmla="*/ 2230912 h 2364509"/>
                <a:gd name="connsiteX26" fmla="*/ 1929293 w 1985964"/>
                <a:gd name="connsiteY26" fmla="*/ 2218585 h 2364509"/>
                <a:gd name="connsiteX27" fmla="*/ 1932739 w 1985964"/>
                <a:gd name="connsiteY27" fmla="*/ 2212236 h 2364509"/>
                <a:gd name="connsiteX28" fmla="*/ 1937902 w 1985964"/>
                <a:gd name="connsiteY28" fmla="*/ 2205156 h 2364509"/>
                <a:gd name="connsiteX29" fmla="*/ 1952079 w 1985964"/>
                <a:gd name="connsiteY29" fmla="*/ 2176606 h 2364509"/>
                <a:gd name="connsiteX30" fmla="*/ 1959809 w 1985964"/>
                <a:gd name="connsiteY30" fmla="*/ 2162364 h 2364509"/>
                <a:gd name="connsiteX31" fmla="*/ 1960907 w 1985964"/>
                <a:gd name="connsiteY31" fmla="*/ 2158828 h 2364509"/>
                <a:gd name="connsiteX32" fmla="*/ 1962861 w 1985964"/>
                <a:gd name="connsiteY32" fmla="*/ 2154893 h 2364509"/>
                <a:gd name="connsiteX33" fmla="*/ 1979076 w 1985964"/>
                <a:gd name="connsiteY33" fmla="*/ 2100297 h 2364509"/>
                <a:gd name="connsiteX34" fmla="*/ 1979095 w 1985964"/>
                <a:gd name="connsiteY34" fmla="*/ 2100236 h 2364509"/>
                <a:gd name="connsiteX35" fmla="*/ 1979098 w 1985964"/>
                <a:gd name="connsiteY35" fmla="*/ 2100200 h 2364509"/>
                <a:gd name="connsiteX36" fmla="*/ 1985963 w 1985964"/>
                <a:gd name="connsiteY36" fmla="*/ 2043903 h 2364509"/>
                <a:gd name="connsiteX37" fmla="*/ 1985963 w 1985964"/>
                <a:gd name="connsiteY37" fmla="*/ 1725393 h 2364509"/>
                <a:gd name="connsiteX38" fmla="*/ 1985964 w 1985964"/>
                <a:gd name="connsiteY38" fmla="*/ 1725393 h 2364509"/>
                <a:gd name="connsiteX39" fmla="*/ 1985964 w 1985964"/>
                <a:gd name="connsiteY39" fmla="*/ 1401883 h 2364509"/>
                <a:gd name="connsiteX40" fmla="*/ 1985819 w 1985964"/>
                <a:gd name="connsiteY40" fmla="*/ 1401165 h 2364509"/>
                <a:gd name="connsiteX41" fmla="*/ 1985819 w 1985964"/>
                <a:gd name="connsiteY41" fmla="*/ 1395747 h 2364509"/>
                <a:gd name="connsiteX42" fmla="*/ 1984725 w 1985964"/>
                <a:gd name="connsiteY42" fmla="*/ 1395747 h 2364509"/>
                <a:gd name="connsiteX43" fmla="*/ 1980350 w 1985964"/>
                <a:gd name="connsiteY43" fmla="*/ 1374076 h 2364509"/>
                <a:gd name="connsiteX44" fmla="*/ 1914526 w 1985964"/>
                <a:gd name="connsiteY44" fmla="*/ 1330445 h 2364509"/>
                <a:gd name="connsiteX45" fmla="*/ 1848702 w 1985964"/>
                <a:gd name="connsiteY45" fmla="*/ 1374076 h 2364509"/>
                <a:gd name="connsiteX46" fmla="*/ 1844327 w 1985964"/>
                <a:gd name="connsiteY46" fmla="*/ 1395747 h 2364509"/>
                <a:gd name="connsiteX47" fmla="*/ 1842312 w 1985964"/>
                <a:gd name="connsiteY47" fmla="*/ 1395747 h 2364509"/>
                <a:gd name="connsiteX48" fmla="*/ 1842312 w 1985964"/>
                <a:gd name="connsiteY48" fmla="*/ 1673582 h 2364509"/>
                <a:gd name="connsiteX49" fmla="*/ 1838061 w 1985964"/>
                <a:gd name="connsiteY49" fmla="*/ 1715751 h 2364509"/>
                <a:gd name="connsiteX50" fmla="*/ 1838059 w 1985964"/>
                <a:gd name="connsiteY50" fmla="*/ 1715757 h 2364509"/>
                <a:gd name="connsiteX51" fmla="*/ 1834276 w 1985964"/>
                <a:gd name="connsiteY51" fmla="*/ 1725393 h 2364509"/>
                <a:gd name="connsiteX52" fmla="*/ 1842311 w 1985964"/>
                <a:gd name="connsiteY52" fmla="*/ 1984395 h 2364509"/>
                <a:gd name="connsiteX53" fmla="*/ 1838060 w 1985964"/>
                <a:gd name="connsiteY53" fmla="*/ 2026564 h 2364509"/>
                <a:gd name="connsiteX54" fmla="*/ 1838058 w 1985964"/>
                <a:gd name="connsiteY54" fmla="*/ 2026570 h 2364509"/>
                <a:gd name="connsiteX55" fmla="*/ 1818140 w 1985964"/>
                <a:gd name="connsiteY55" fmla="*/ 2077302 h 2364509"/>
                <a:gd name="connsiteX56" fmla="*/ 1792175 w 1985964"/>
                <a:gd name="connsiteY56" fmla="*/ 2115814 h 2364509"/>
                <a:gd name="connsiteX57" fmla="*/ 1773416 w 1985964"/>
                <a:gd name="connsiteY57" fmla="*/ 2137481 h 2364509"/>
                <a:gd name="connsiteX58" fmla="*/ 1731490 w 1985964"/>
                <a:gd name="connsiteY58" fmla="*/ 2165749 h 2364509"/>
                <a:gd name="connsiteX59" fmla="*/ 1709927 w 1985964"/>
                <a:gd name="connsiteY59" fmla="*/ 2178120 h 2364509"/>
                <a:gd name="connsiteX60" fmla="*/ 1633141 w 1985964"/>
                <a:gd name="connsiteY60" fmla="*/ 2193622 h 2364509"/>
                <a:gd name="connsiteX61" fmla="*/ 1633070 w 1985964"/>
                <a:gd name="connsiteY61" fmla="*/ 2193635 h 2364509"/>
                <a:gd name="connsiteX62" fmla="*/ 352749 w 1985964"/>
                <a:gd name="connsiteY62" fmla="*/ 2193635 h 2364509"/>
                <a:gd name="connsiteX63" fmla="*/ 143507 w 1985964"/>
                <a:gd name="connsiteY63" fmla="*/ 1984393 h 2364509"/>
                <a:gd name="connsiteX64" fmla="*/ 143507 w 1985964"/>
                <a:gd name="connsiteY64" fmla="*/ 380114 h 2364509"/>
                <a:gd name="connsiteX65" fmla="*/ 147758 w 1985964"/>
                <a:gd name="connsiteY65" fmla="*/ 337945 h 2364509"/>
                <a:gd name="connsiteX66" fmla="*/ 159950 w 1985964"/>
                <a:gd name="connsiteY66" fmla="*/ 298669 h 2364509"/>
                <a:gd name="connsiteX67" fmla="*/ 204792 w 1985964"/>
                <a:gd name="connsiteY67" fmla="*/ 232160 h 2364509"/>
                <a:gd name="connsiteX68" fmla="*/ 352748 w 1985964"/>
                <a:gd name="connsiteY68" fmla="*/ 170874 h 2364509"/>
                <a:gd name="connsiteX69" fmla="*/ 1633069 w 1985964"/>
                <a:gd name="connsiteY69" fmla="*/ 170874 h 2364509"/>
                <a:gd name="connsiteX70" fmla="*/ 1842311 w 1985964"/>
                <a:gd name="connsiteY70" fmla="*/ 380116 h 2364509"/>
                <a:gd name="connsiteX71" fmla="*/ 1842311 w 1985964"/>
                <a:gd name="connsiteY71" fmla="*/ 390533 h 2364509"/>
                <a:gd name="connsiteX72" fmla="*/ 1842312 w 1985964"/>
                <a:gd name="connsiteY72" fmla="*/ 390533 h 2364509"/>
                <a:gd name="connsiteX73" fmla="*/ 1842312 w 1985964"/>
                <a:gd name="connsiteY73" fmla="*/ 657949 h 2364509"/>
                <a:gd name="connsiteX74" fmla="*/ 1844327 w 1985964"/>
                <a:gd name="connsiteY74" fmla="*/ 657949 h 2364509"/>
                <a:gd name="connsiteX75" fmla="*/ 1848702 w 1985964"/>
                <a:gd name="connsiteY75" fmla="*/ 679620 h 2364509"/>
                <a:gd name="connsiteX76" fmla="*/ 1914526 w 1985964"/>
                <a:gd name="connsiteY76" fmla="*/ 723251 h 2364509"/>
                <a:gd name="connsiteX77" fmla="*/ 1980350 w 1985964"/>
                <a:gd name="connsiteY77" fmla="*/ 679620 h 2364509"/>
                <a:gd name="connsiteX78" fmla="*/ 1984725 w 1985964"/>
                <a:gd name="connsiteY78" fmla="*/ 657949 h 2364509"/>
                <a:gd name="connsiteX79" fmla="*/ 1985819 w 1985964"/>
                <a:gd name="connsiteY79" fmla="*/ 657949 h 2364509"/>
                <a:gd name="connsiteX80" fmla="*/ 1985819 w 1985964"/>
                <a:gd name="connsiteY80" fmla="*/ 652531 h 2364509"/>
                <a:gd name="connsiteX81" fmla="*/ 1985964 w 1985964"/>
                <a:gd name="connsiteY81" fmla="*/ 651813 h 2364509"/>
                <a:gd name="connsiteX82" fmla="*/ 1985964 w 1985964"/>
                <a:gd name="connsiteY82" fmla="*/ 320606 h 2364509"/>
                <a:gd name="connsiteX83" fmla="*/ 1979095 w 1985964"/>
                <a:gd name="connsiteY83" fmla="*/ 264273 h 2364509"/>
                <a:gd name="connsiteX84" fmla="*/ 1962862 w 1985964"/>
                <a:gd name="connsiteY84" fmla="*/ 209616 h 2364509"/>
                <a:gd name="connsiteX85" fmla="*/ 1960902 w 1985964"/>
                <a:gd name="connsiteY85" fmla="*/ 205670 h 2364509"/>
                <a:gd name="connsiteX86" fmla="*/ 1959808 w 1985964"/>
                <a:gd name="connsiteY86" fmla="*/ 202145 h 2364509"/>
                <a:gd name="connsiteX87" fmla="*/ 1952102 w 1985964"/>
                <a:gd name="connsiteY87" fmla="*/ 187947 h 2364509"/>
                <a:gd name="connsiteX88" fmla="*/ 1937903 w 1985964"/>
                <a:gd name="connsiteY88" fmla="*/ 159353 h 2364509"/>
                <a:gd name="connsiteX89" fmla="*/ 1932732 w 1985964"/>
                <a:gd name="connsiteY89" fmla="*/ 152262 h 2364509"/>
                <a:gd name="connsiteX90" fmla="*/ 1929292 w 1985964"/>
                <a:gd name="connsiteY90" fmla="*/ 145924 h 2364509"/>
                <a:gd name="connsiteX91" fmla="*/ 1919138 w 1985964"/>
                <a:gd name="connsiteY91" fmla="*/ 133617 h 2364509"/>
                <a:gd name="connsiteX92" fmla="*/ 1905110 w 1985964"/>
                <a:gd name="connsiteY92" fmla="*/ 114377 h 2364509"/>
                <a:gd name="connsiteX93" fmla="*/ 1895612 w 1985964"/>
                <a:gd name="connsiteY93" fmla="*/ 105103 h 2364509"/>
                <a:gd name="connsiteX94" fmla="*/ 1888877 w 1985964"/>
                <a:gd name="connsiteY94" fmla="*/ 96941 h 2364509"/>
                <a:gd name="connsiteX95" fmla="*/ 1878393 w 1985964"/>
                <a:gd name="connsiteY95" fmla="*/ 88290 h 2364509"/>
                <a:gd name="connsiteX96" fmla="*/ 1865375 w 1985964"/>
                <a:gd name="connsiteY96" fmla="*/ 75579 h 2364509"/>
                <a:gd name="connsiteX97" fmla="*/ 1857537 w 1985964"/>
                <a:gd name="connsiteY97" fmla="*/ 71082 h 2364509"/>
                <a:gd name="connsiteX98" fmla="*/ 1839894 w 1985964"/>
                <a:gd name="connsiteY98" fmla="*/ 56526 h 2364509"/>
                <a:gd name="connsiteX99" fmla="*/ 1783673 w 1985964"/>
                <a:gd name="connsiteY99" fmla="*/ 26010 h 2364509"/>
                <a:gd name="connsiteX100" fmla="*/ 1773433 w 1985964"/>
                <a:gd name="connsiteY100" fmla="*/ 22831 h 2364509"/>
                <a:gd name="connsiteX101" fmla="*/ 1768644 w 1985964"/>
                <a:gd name="connsiteY101" fmla="*/ 20084 h 2364509"/>
                <a:gd name="connsiteX102" fmla="*/ 1737353 w 1985964"/>
                <a:gd name="connsiteY102" fmla="*/ 11631 h 2364509"/>
                <a:gd name="connsiteX103" fmla="*/ 1721545 w 1985964"/>
                <a:gd name="connsiteY103" fmla="*/ 6724 h 2364509"/>
                <a:gd name="connsiteX104" fmla="*/ 1717783 w 1985964"/>
                <a:gd name="connsiteY104" fmla="*/ 6345 h 2364509"/>
                <a:gd name="connsiteX105" fmla="*/ 1713431 w 1985964"/>
                <a:gd name="connsiteY105" fmla="*/ 5170 h 2364509"/>
                <a:gd name="connsiteX106" fmla="*/ 1654843 w 1985964"/>
                <a:gd name="connsiteY106" fmla="*/ 0 h 2364509"/>
                <a:gd name="connsiteX0" fmla="*/ 1654843 w 1985964"/>
                <a:gd name="connsiteY0" fmla="*/ 0 h 2364509"/>
                <a:gd name="connsiteX1" fmla="*/ 1654842 w 1985964"/>
                <a:gd name="connsiteY1" fmla="*/ 0 h 2364509"/>
                <a:gd name="connsiteX2" fmla="*/ 330977 w 1985964"/>
                <a:gd name="connsiteY2" fmla="*/ 0 h 2364509"/>
                <a:gd name="connsiteX3" fmla="*/ 330976 w 1985964"/>
                <a:gd name="connsiteY3" fmla="*/ 0 h 2364509"/>
                <a:gd name="connsiteX4" fmla="*/ 0 w 1985964"/>
                <a:gd name="connsiteY4" fmla="*/ 330976 h 2364509"/>
                <a:gd name="connsiteX5" fmla="*/ 0 w 1985964"/>
                <a:gd name="connsiteY5" fmla="*/ 2033533 h 2364509"/>
                <a:gd name="connsiteX6" fmla="*/ 330976 w 1985964"/>
                <a:gd name="connsiteY6" fmla="*/ 2364509 h 2364509"/>
                <a:gd name="connsiteX7" fmla="*/ 330977 w 1985964"/>
                <a:gd name="connsiteY7" fmla="*/ 2364509 h 2364509"/>
                <a:gd name="connsiteX8" fmla="*/ 1654842 w 1985964"/>
                <a:gd name="connsiteY8" fmla="*/ 2364509 h 2364509"/>
                <a:gd name="connsiteX9" fmla="*/ 1654843 w 1985964"/>
                <a:gd name="connsiteY9" fmla="*/ 2364509 h 2364509"/>
                <a:gd name="connsiteX10" fmla="*/ 1654850 w 1985964"/>
                <a:gd name="connsiteY10" fmla="*/ 2364508 h 2364509"/>
                <a:gd name="connsiteX11" fmla="*/ 1713430 w 1985964"/>
                <a:gd name="connsiteY11" fmla="*/ 2359339 h 2364509"/>
                <a:gd name="connsiteX12" fmla="*/ 1717781 w 1985964"/>
                <a:gd name="connsiteY12" fmla="*/ 2358164 h 2364509"/>
                <a:gd name="connsiteX13" fmla="*/ 1721546 w 1985964"/>
                <a:gd name="connsiteY13" fmla="*/ 2357784 h 2364509"/>
                <a:gd name="connsiteX14" fmla="*/ 1737367 w 1985964"/>
                <a:gd name="connsiteY14" fmla="*/ 2352873 h 2364509"/>
                <a:gd name="connsiteX15" fmla="*/ 1768643 w 1985964"/>
                <a:gd name="connsiteY15" fmla="*/ 2344425 h 2364509"/>
                <a:gd name="connsiteX16" fmla="*/ 1773429 w 1985964"/>
                <a:gd name="connsiteY16" fmla="*/ 2341679 h 2364509"/>
                <a:gd name="connsiteX17" fmla="*/ 1783674 w 1985964"/>
                <a:gd name="connsiteY17" fmla="*/ 2338499 h 2364509"/>
                <a:gd name="connsiteX18" fmla="*/ 1839895 w 1985964"/>
                <a:gd name="connsiteY18" fmla="*/ 2307983 h 2364509"/>
                <a:gd name="connsiteX19" fmla="*/ 1857542 w 1985964"/>
                <a:gd name="connsiteY19" fmla="*/ 2293423 h 2364509"/>
                <a:gd name="connsiteX20" fmla="*/ 1865374 w 1985964"/>
                <a:gd name="connsiteY20" fmla="*/ 2288930 h 2364509"/>
                <a:gd name="connsiteX21" fmla="*/ 1878381 w 1985964"/>
                <a:gd name="connsiteY21" fmla="*/ 2276229 h 2364509"/>
                <a:gd name="connsiteX22" fmla="*/ 1888878 w 1985964"/>
                <a:gd name="connsiteY22" fmla="*/ 2267568 h 2364509"/>
                <a:gd name="connsiteX23" fmla="*/ 1895621 w 1985964"/>
                <a:gd name="connsiteY23" fmla="*/ 2259396 h 2364509"/>
                <a:gd name="connsiteX24" fmla="*/ 1905109 w 1985964"/>
                <a:gd name="connsiteY24" fmla="*/ 2250132 h 2364509"/>
                <a:gd name="connsiteX25" fmla="*/ 1919122 w 1985964"/>
                <a:gd name="connsiteY25" fmla="*/ 2230912 h 2364509"/>
                <a:gd name="connsiteX26" fmla="*/ 1929293 w 1985964"/>
                <a:gd name="connsiteY26" fmla="*/ 2218585 h 2364509"/>
                <a:gd name="connsiteX27" fmla="*/ 1932739 w 1985964"/>
                <a:gd name="connsiteY27" fmla="*/ 2212236 h 2364509"/>
                <a:gd name="connsiteX28" fmla="*/ 1937902 w 1985964"/>
                <a:gd name="connsiteY28" fmla="*/ 2205156 h 2364509"/>
                <a:gd name="connsiteX29" fmla="*/ 1952079 w 1985964"/>
                <a:gd name="connsiteY29" fmla="*/ 2176606 h 2364509"/>
                <a:gd name="connsiteX30" fmla="*/ 1959809 w 1985964"/>
                <a:gd name="connsiteY30" fmla="*/ 2162364 h 2364509"/>
                <a:gd name="connsiteX31" fmla="*/ 1960907 w 1985964"/>
                <a:gd name="connsiteY31" fmla="*/ 2158828 h 2364509"/>
                <a:gd name="connsiteX32" fmla="*/ 1962861 w 1985964"/>
                <a:gd name="connsiteY32" fmla="*/ 2154893 h 2364509"/>
                <a:gd name="connsiteX33" fmla="*/ 1979076 w 1985964"/>
                <a:gd name="connsiteY33" fmla="*/ 2100297 h 2364509"/>
                <a:gd name="connsiteX34" fmla="*/ 1979095 w 1985964"/>
                <a:gd name="connsiteY34" fmla="*/ 2100236 h 2364509"/>
                <a:gd name="connsiteX35" fmla="*/ 1979098 w 1985964"/>
                <a:gd name="connsiteY35" fmla="*/ 2100200 h 2364509"/>
                <a:gd name="connsiteX36" fmla="*/ 1985963 w 1985964"/>
                <a:gd name="connsiteY36" fmla="*/ 2043903 h 2364509"/>
                <a:gd name="connsiteX37" fmla="*/ 1985963 w 1985964"/>
                <a:gd name="connsiteY37" fmla="*/ 1725393 h 2364509"/>
                <a:gd name="connsiteX38" fmla="*/ 1985964 w 1985964"/>
                <a:gd name="connsiteY38" fmla="*/ 1725393 h 2364509"/>
                <a:gd name="connsiteX39" fmla="*/ 1985964 w 1985964"/>
                <a:gd name="connsiteY39" fmla="*/ 1401883 h 2364509"/>
                <a:gd name="connsiteX40" fmla="*/ 1985819 w 1985964"/>
                <a:gd name="connsiteY40" fmla="*/ 1401165 h 2364509"/>
                <a:gd name="connsiteX41" fmla="*/ 1985819 w 1985964"/>
                <a:gd name="connsiteY41" fmla="*/ 1395747 h 2364509"/>
                <a:gd name="connsiteX42" fmla="*/ 1984725 w 1985964"/>
                <a:gd name="connsiteY42" fmla="*/ 1395747 h 2364509"/>
                <a:gd name="connsiteX43" fmla="*/ 1980350 w 1985964"/>
                <a:gd name="connsiteY43" fmla="*/ 1374076 h 2364509"/>
                <a:gd name="connsiteX44" fmla="*/ 1914526 w 1985964"/>
                <a:gd name="connsiteY44" fmla="*/ 1330445 h 2364509"/>
                <a:gd name="connsiteX45" fmla="*/ 1848702 w 1985964"/>
                <a:gd name="connsiteY45" fmla="*/ 1374076 h 2364509"/>
                <a:gd name="connsiteX46" fmla="*/ 1844327 w 1985964"/>
                <a:gd name="connsiteY46" fmla="*/ 1395747 h 2364509"/>
                <a:gd name="connsiteX47" fmla="*/ 1842312 w 1985964"/>
                <a:gd name="connsiteY47" fmla="*/ 1395747 h 2364509"/>
                <a:gd name="connsiteX48" fmla="*/ 1842312 w 1985964"/>
                <a:gd name="connsiteY48" fmla="*/ 1673582 h 2364509"/>
                <a:gd name="connsiteX49" fmla="*/ 1838061 w 1985964"/>
                <a:gd name="connsiteY49" fmla="*/ 1715751 h 2364509"/>
                <a:gd name="connsiteX50" fmla="*/ 1838059 w 1985964"/>
                <a:gd name="connsiteY50" fmla="*/ 1715757 h 2364509"/>
                <a:gd name="connsiteX51" fmla="*/ 1842311 w 1985964"/>
                <a:gd name="connsiteY51" fmla="*/ 1984395 h 2364509"/>
                <a:gd name="connsiteX52" fmla="*/ 1838060 w 1985964"/>
                <a:gd name="connsiteY52" fmla="*/ 2026564 h 2364509"/>
                <a:gd name="connsiteX53" fmla="*/ 1838058 w 1985964"/>
                <a:gd name="connsiteY53" fmla="*/ 2026570 h 2364509"/>
                <a:gd name="connsiteX54" fmla="*/ 1818140 w 1985964"/>
                <a:gd name="connsiteY54" fmla="*/ 2077302 h 2364509"/>
                <a:gd name="connsiteX55" fmla="*/ 1792175 w 1985964"/>
                <a:gd name="connsiteY55" fmla="*/ 2115814 h 2364509"/>
                <a:gd name="connsiteX56" fmla="*/ 1773416 w 1985964"/>
                <a:gd name="connsiteY56" fmla="*/ 2137481 h 2364509"/>
                <a:gd name="connsiteX57" fmla="*/ 1731490 w 1985964"/>
                <a:gd name="connsiteY57" fmla="*/ 2165749 h 2364509"/>
                <a:gd name="connsiteX58" fmla="*/ 1709927 w 1985964"/>
                <a:gd name="connsiteY58" fmla="*/ 2178120 h 2364509"/>
                <a:gd name="connsiteX59" fmla="*/ 1633141 w 1985964"/>
                <a:gd name="connsiteY59" fmla="*/ 2193622 h 2364509"/>
                <a:gd name="connsiteX60" fmla="*/ 1633070 w 1985964"/>
                <a:gd name="connsiteY60" fmla="*/ 2193635 h 2364509"/>
                <a:gd name="connsiteX61" fmla="*/ 352749 w 1985964"/>
                <a:gd name="connsiteY61" fmla="*/ 2193635 h 2364509"/>
                <a:gd name="connsiteX62" fmla="*/ 143507 w 1985964"/>
                <a:gd name="connsiteY62" fmla="*/ 1984393 h 2364509"/>
                <a:gd name="connsiteX63" fmla="*/ 143507 w 1985964"/>
                <a:gd name="connsiteY63" fmla="*/ 380114 h 2364509"/>
                <a:gd name="connsiteX64" fmla="*/ 147758 w 1985964"/>
                <a:gd name="connsiteY64" fmla="*/ 337945 h 2364509"/>
                <a:gd name="connsiteX65" fmla="*/ 159950 w 1985964"/>
                <a:gd name="connsiteY65" fmla="*/ 298669 h 2364509"/>
                <a:gd name="connsiteX66" fmla="*/ 204792 w 1985964"/>
                <a:gd name="connsiteY66" fmla="*/ 232160 h 2364509"/>
                <a:gd name="connsiteX67" fmla="*/ 352748 w 1985964"/>
                <a:gd name="connsiteY67" fmla="*/ 170874 h 2364509"/>
                <a:gd name="connsiteX68" fmla="*/ 1633069 w 1985964"/>
                <a:gd name="connsiteY68" fmla="*/ 170874 h 2364509"/>
                <a:gd name="connsiteX69" fmla="*/ 1842311 w 1985964"/>
                <a:gd name="connsiteY69" fmla="*/ 380116 h 2364509"/>
                <a:gd name="connsiteX70" fmla="*/ 1842311 w 1985964"/>
                <a:gd name="connsiteY70" fmla="*/ 390533 h 2364509"/>
                <a:gd name="connsiteX71" fmla="*/ 1842312 w 1985964"/>
                <a:gd name="connsiteY71" fmla="*/ 390533 h 2364509"/>
                <a:gd name="connsiteX72" fmla="*/ 1842312 w 1985964"/>
                <a:gd name="connsiteY72" fmla="*/ 657949 h 2364509"/>
                <a:gd name="connsiteX73" fmla="*/ 1844327 w 1985964"/>
                <a:gd name="connsiteY73" fmla="*/ 657949 h 2364509"/>
                <a:gd name="connsiteX74" fmla="*/ 1848702 w 1985964"/>
                <a:gd name="connsiteY74" fmla="*/ 679620 h 2364509"/>
                <a:gd name="connsiteX75" fmla="*/ 1914526 w 1985964"/>
                <a:gd name="connsiteY75" fmla="*/ 723251 h 2364509"/>
                <a:gd name="connsiteX76" fmla="*/ 1980350 w 1985964"/>
                <a:gd name="connsiteY76" fmla="*/ 679620 h 2364509"/>
                <a:gd name="connsiteX77" fmla="*/ 1984725 w 1985964"/>
                <a:gd name="connsiteY77" fmla="*/ 657949 h 2364509"/>
                <a:gd name="connsiteX78" fmla="*/ 1985819 w 1985964"/>
                <a:gd name="connsiteY78" fmla="*/ 657949 h 2364509"/>
                <a:gd name="connsiteX79" fmla="*/ 1985819 w 1985964"/>
                <a:gd name="connsiteY79" fmla="*/ 652531 h 2364509"/>
                <a:gd name="connsiteX80" fmla="*/ 1985964 w 1985964"/>
                <a:gd name="connsiteY80" fmla="*/ 651813 h 2364509"/>
                <a:gd name="connsiteX81" fmla="*/ 1985964 w 1985964"/>
                <a:gd name="connsiteY81" fmla="*/ 320606 h 2364509"/>
                <a:gd name="connsiteX82" fmla="*/ 1979095 w 1985964"/>
                <a:gd name="connsiteY82" fmla="*/ 264273 h 2364509"/>
                <a:gd name="connsiteX83" fmla="*/ 1962862 w 1985964"/>
                <a:gd name="connsiteY83" fmla="*/ 209616 h 2364509"/>
                <a:gd name="connsiteX84" fmla="*/ 1960902 w 1985964"/>
                <a:gd name="connsiteY84" fmla="*/ 205670 h 2364509"/>
                <a:gd name="connsiteX85" fmla="*/ 1959808 w 1985964"/>
                <a:gd name="connsiteY85" fmla="*/ 202145 h 2364509"/>
                <a:gd name="connsiteX86" fmla="*/ 1952102 w 1985964"/>
                <a:gd name="connsiteY86" fmla="*/ 187947 h 2364509"/>
                <a:gd name="connsiteX87" fmla="*/ 1937903 w 1985964"/>
                <a:gd name="connsiteY87" fmla="*/ 159353 h 2364509"/>
                <a:gd name="connsiteX88" fmla="*/ 1932732 w 1985964"/>
                <a:gd name="connsiteY88" fmla="*/ 152262 h 2364509"/>
                <a:gd name="connsiteX89" fmla="*/ 1929292 w 1985964"/>
                <a:gd name="connsiteY89" fmla="*/ 145924 h 2364509"/>
                <a:gd name="connsiteX90" fmla="*/ 1919138 w 1985964"/>
                <a:gd name="connsiteY90" fmla="*/ 133617 h 2364509"/>
                <a:gd name="connsiteX91" fmla="*/ 1905110 w 1985964"/>
                <a:gd name="connsiteY91" fmla="*/ 114377 h 2364509"/>
                <a:gd name="connsiteX92" fmla="*/ 1895612 w 1985964"/>
                <a:gd name="connsiteY92" fmla="*/ 105103 h 2364509"/>
                <a:gd name="connsiteX93" fmla="*/ 1888877 w 1985964"/>
                <a:gd name="connsiteY93" fmla="*/ 96941 h 2364509"/>
                <a:gd name="connsiteX94" fmla="*/ 1878393 w 1985964"/>
                <a:gd name="connsiteY94" fmla="*/ 88290 h 2364509"/>
                <a:gd name="connsiteX95" fmla="*/ 1865375 w 1985964"/>
                <a:gd name="connsiteY95" fmla="*/ 75579 h 2364509"/>
                <a:gd name="connsiteX96" fmla="*/ 1857537 w 1985964"/>
                <a:gd name="connsiteY96" fmla="*/ 71082 h 2364509"/>
                <a:gd name="connsiteX97" fmla="*/ 1839894 w 1985964"/>
                <a:gd name="connsiteY97" fmla="*/ 56526 h 2364509"/>
                <a:gd name="connsiteX98" fmla="*/ 1783673 w 1985964"/>
                <a:gd name="connsiteY98" fmla="*/ 26010 h 2364509"/>
                <a:gd name="connsiteX99" fmla="*/ 1773433 w 1985964"/>
                <a:gd name="connsiteY99" fmla="*/ 22831 h 2364509"/>
                <a:gd name="connsiteX100" fmla="*/ 1768644 w 1985964"/>
                <a:gd name="connsiteY100" fmla="*/ 20084 h 2364509"/>
                <a:gd name="connsiteX101" fmla="*/ 1737353 w 1985964"/>
                <a:gd name="connsiteY101" fmla="*/ 11631 h 2364509"/>
                <a:gd name="connsiteX102" fmla="*/ 1721545 w 1985964"/>
                <a:gd name="connsiteY102" fmla="*/ 6724 h 2364509"/>
                <a:gd name="connsiteX103" fmla="*/ 1717783 w 1985964"/>
                <a:gd name="connsiteY103" fmla="*/ 6345 h 2364509"/>
                <a:gd name="connsiteX104" fmla="*/ 1713431 w 1985964"/>
                <a:gd name="connsiteY104" fmla="*/ 5170 h 2364509"/>
                <a:gd name="connsiteX105" fmla="*/ 1654843 w 1985964"/>
                <a:gd name="connsiteY105" fmla="*/ 0 h 2364509"/>
                <a:gd name="connsiteX0" fmla="*/ 1654843 w 1985964"/>
                <a:gd name="connsiteY0" fmla="*/ 0 h 2364509"/>
                <a:gd name="connsiteX1" fmla="*/ 1654842 w 1985964"/>
                <a:gd name="connsiteY1" fmla="*/ 0 h 2364509"/>
                <a:gd name="connsiteX2" fmla="*/ 330977 w 1985964"/>
                <a:gd name="connsiteY2" fmla="*/ 0 h 2364509"/>
                <a:gd name="connsiteX3" fmla="*/ 330976 w 1985964"/>
                <a:gd name="connsiteY3" fmla="*/ 0 h 2364509"/>
                <a:gd name="connsiteX4" fmla="*/ 0 w 1985964"/>
                <a:gd name="connsiteY4" fmla="*/ 330976 h 2364509"/>
                <a:gd name="connsiteX5" fmla="*/ 0 w 1985964"/>
                <a:gd name="connsiteY5" fmla="*/ 2033533 h 2364509"/>
                <a:gd name="connsiteX6" fmla="*/ 330976 w 1985964"/>
                <a:gd name="connsiteY6" fmla="*/ 2364509 h 2364509"/>
                <a:gd name="connsiteX7" fmla="*/ 330977 w 1985964"/>
                <a:gd name="connsiteY7" fmla="*/ 2364509 h 2364509"/>
                <a:gd name="connsiteX8" fmla="*/ 1654842 w 1985964"/>
                <a:gd name="connsiteY8" fmla="*/ 2364509 h 2364509"/>
                <a:gd name="connsiteX9" fmla="*/ 1654843 w 1985964"/>
                <a:gd name="connsiteY9" fmla="*/ 2364509 h 2364509"/>
                <a:gd name="connsiteX10" fmla="*/ 1654850 w 1985964"/>
                <a:gd name="connsiteY10" fmla="*/ 2364508 h 2364509"/>
                <a:gd name="connsiteX11" fmla="*/ 1713430 w 1985964"/>
                <a:gd name="connsiteY11" fmla="*/ 2359339 h 2364509"/>
                <a:gd name="connsiteX12" fmla="*/ 1717781 w 1985964"/>
                <a:gd name="connsiteY12" fmla="*/ 2358164 h 2364509"/>
                <a:gd name="connsiteX13" fmla="*/ 1721546 w 1985964"/>
                <a:gd name="connsiteY13" fmla="*/ 2357784 h 2364509"/>
                <a:gd name="connsiteX14" fmla="*/ 1737367 w 1985964"/>
                <a:gd name="connsiteY14" fmla="*/ 2352873 h 2364509"/>
                <a:gd name="connsiteX15" fmla="*/ 1768643 w 1985964"/>
                <a:gd name="connsiteY15" fmla="*/ 2344425 h 2364509"/>
                <a:gd name="connsiteX16" fmla="*/ 1773429 w 1985964"/>
                <a:gd name="connsiteY16" fmla="*/ 2341679 h 2364509"/>
                <a:gd name="connsiteX17" fmla="*/ 1783674 w 1985964"/>
                <a:gd name="connsiteY17" fmla="*/ 2338499 h 2364509"/>
                <a:gd name="connsiteX18" fmla="*/ 1839895 w 1985964"/>
                <a:gd name="connsiteY18" fmla="*/ 2307983 h 2364509"/>
                <a:gd name="connsiteX19" fmla="*/ 1857542 w 1985964"/>
                <a:gd name="connsiteY19" fmla="*/ 2293423 h 2364509"/>
                <a:gd name="connsiteX20" fmla="*/ 1865374 w 1985964"/>
                <a:gd name="connsiteY20" fmla="*/ 2288930 h 2364509"/>
                <a:gd name="connsiteX21" fmla="*/ 1878381 w 1985964"/>
                <a:gd name="connsiteY21" fmla="*/ 2276229 h 2364509"/>
                <a:gd name="connsiteX22" fmla="*/ 1888878 w 1985964"/>
                <a:gd name="connsiteY22" fmla="*/ 2267568 h 2364509"/>
                <a:gd name="connsiteX23" fmla="*/ 1895621 w 1985964"/>
                <a:gd name="connsiteY23" fmla="*/ 2259396 h 2364509"/>
                <a:gd name="connsiteX24" fmla="*/ 1905109 w 1985964"/>
                <a:gd name="connsiteY24" fmla="*/ 2250132 h 2364509"/>
                <a:gd name="connsiteX25" fmla="*/ 1919122 w 1985964"/>
                <a:gd name="connsiteY25" fmla="*/ 2230912 h 2364509"/>
                <a:gd name="connsiteX26" fmla="*/ 1929293 w 1985964"/>
                <a:gd name="connsiteY26" fmla="*/ 2218585 h 2364509"/>
                <a:gd name="connsiteX27" fmla="*/ 1932739 w 1985964"/>
                <a:gd name="connsiteY27" fmla="*/ 2212236 h 2364509"/>
                <a:gd name="connsiteX28" fmla="*/ 1937902 w 1985964"/>
                <a:gd name="connsiteY28" fmla="*/ 2205156 h 2364509"/>
                <a:gd name="connsiteX29" fmla="*/ 1952079 w 1985964"/>
                <a:gd name="connsiteY29" fmla="*/ 2176606 h 2364509"/>
                <a:gd name="connsiteX30" fmla="*/ 1959809 w 1985964"/>
                <a:gd name="connsiteY30" fmla="*/ 2162364 h 2364509"/>
                <a:gd name="connsiteX31" fmla="*/ 1960907 w 1985964"/>
                <a:gd name="connsiteY31" fmla="*/ 2158828 h 2364509"/>
                <a:gd name="connsiteX32" fmla="*/ 1962861 w 1985964"/>
                <a:gd name="connsiteY32" fmla="*/ 2154893 h 2364509"/>
                <a:gd name="connsiteX33" fmla="*/ 1979076 w 1985964"/>
                <a:gd name="connsiteY33" fmla="*/ 2100297 h 2364509"/>
                <a:gd name="connsiteX34" fmla="*/ 1979095 w 1985964"/>
                <a:gd name="connsiteY34" fmla="*/ 2100236 h 2364509"/>
                <a:gd name="connsiteX35" fmla="*/ 1979098 w 1985964"/>
                <a:gd name="connsiteY35" fmla="*/ 2100200 h 2364509"/>
                <a:gd name="connsiteX36" fmla="*/ 1985963 w 1985964"/>
                <a:gd name="connsiteY36" fmla="*/ 2043903 h 2364509"/>
                <a:gd name="connsiteX37" fmla="*/ 1985963 w 1985964"/>
                <a:gd name="connsiteY37" fmla="*/ 1725393 h 2364509"/>
                <a:gd name="connsiteX38" fmla="*/ 1985964 w 1985964"/>
                <a:gd name="connsiteY38" fmla="*/ 1725393 h 2364509"/>
                <a:gd name="connsiteX39" fmla="*/ 1985964 w 1985964"/>
                <a:gd name="connsiteY39" fmla="*/ 1401883 h 2364509"/>
                <a:gd name="connsiteX40" fmla="*/ 1985819 w 1985964"/>
                <a:gd name="connsiteY40" fmla="*/ 1401165 h 2364509"/>
                <a:gd name="connsiteX41" fmla="*/ 1985819 w 1985964"/>
                <a:gd name="connsiteY41" fmla="*/ 1395747 h 2364509"/>
                <a:gd name="connsiteX42" fmla="*/ 1984725 w 1985964"/>
                <a:gd name="connsiteY42" fmla="*/ 1395747 h 2364509"/>
                <a:gd name="connsiteX43" fmla="*/ 1980350 w 1985964"/>
                <a:gd name="connsiteY43" fmla="*/ 1374076 h 2364509"/>
                <a:gd name="connsiteX44" fmla="*/ 1914526 w 1985964"/>
                <a:gd name="connsiteY44" fmla="*/ 1330445 h 2364509"/>
                <a:gd name="connsiteX45" fmla="*/ 1848702 w 1985964"/>
                <a:gd name="connsiteY45" fmla="*/ 1374076 h 2364509"/>
                <a:gd name="connsiteX46" fmla="*/ 1844327 w 1985964"/>
                <a:gd name="connsiteY46" fmla="*/ 1395747 h 2364509"/>
                <a:gd name="connsiteX47" fmla="*/ 1842312 w 1985964"/>
                <a:gd name="connsiteY47" fmla="*/ 1395747 h 2364509"/>
                <a:gd name="connsiteX48" fmla="*/ 1842312 w 1985964"/>
                <a:gd name="connsiteY48" fmla="*/ 1673582 h 2364509"/>
                <a:gd name="connsiteX49" fmla="*/ 1838061 w 1985964"/>
                <a:gd name="connsiteY49" fmla="*/ 1715751 h 2364509"/>
                <a:gd name="connsiteX50" fmla="*/ 1842311 w 1985964"/>
                <a:gd name="connsiteY50" fmla="*/ 1984395 h 2364509"/>
                <a:gd name="connsiteX51" fmla="*/ 1838060 w 1985964"/>
                <a:gd name="connsiteY51" fmla="*/ 2026564 h 2364509"/>
                <a:gd name="connsiteX52" fmla="*/ 1838058 w 1985964"/>
                <a:gd name="connsiteY52" fmla="*/ 2026570 h 2364509"/>
                <a:gd name="connsiteX53" fmla="*/ 1818140 w 1985964"/>
                <a:gd name="connsiteY53" fmla="*/ 2077302 h 2364509"/>
                <a:gd name="connsiteX54" fmla="*/ 1792175 w 1985964"/>
                <a:gd name="connsiteY54" fmla="*/ 2115814 h 2364509"/>
                <a:gd name="connsiteX55" fmla="*/ 1773416 w 1985964"/>
                <a:gd name="connsiteY55" fmla="*/ 2137481 h 2364509"/>
                <a:gd name="connsiteX56" fmla="*/ 1731490 w 1985964"/>
                <a:gd name="connsiteY56" fmla="*/ 2165749 h 2364509"/>
                <a:gd name="connsiteX57" fmla="*/ 1709927 w 1985964"/>
                <a:gd name="connsiteY57" fmla="*/ 2178120 h 2364509"/>
                <a:gd name="connsiteX58" fmla="*/ 1633141 w 1985964"/>
                <a:gd name="connsiteY58" fmla="*/ 2193622 h 2364509"/>
                <a:gd name="connsiteX59" fmla="*/ 1633070 w 1985964"/>
                <a:gd name="connsiteY59" fmla="*/ 2193635 h 2364509"/>
                <a:gd name="connsiteX60" fmla="*/ 352749 w 1985964"/>
                <a:gd name="connsiteY60" fmla="*/ 2193635 h 2364509"/>
                <a:gd name="connsiteX61" fmla="*/ 143507 w 1985964"/>
                <a:gd name="connsiteY61" fmla="*/ 1984393 h 2364509"/>
                <a:gd name="connsiteX62" fmla="*/ 143507 w 1985964"/>
                <a:gd name="connsiteY62" fmla="*/ 380114 h 2364509"/>
                <a:gd name="connsiteX63" fmla="*/ 147758 w 1985964"/>
                <a:gd name="connsiteY63" fmla="*/ 337945 h 2364509"/>
                <a:gd name="connsiteX64" fmla="*/ 159950 w 1985964"/>
                <a:gd name="connsiteY64" fmla="*/ 298669 h 2364509"/>
                <a:gd name="connsiteX65" fmla="*/ 204792 w 1985964"/>
                <a:gd name="connsiteY65" fmla="*/ 232160 h 2364509"/>
                <a:gd name="connsiteX66" fmla="*/ 352748 w 1985964"/>
                <a:gd name="connsiteY66" fmla="*/ 170874 h 2364509"/>
                <a:gd name="connsiteX67" fmla="*/ 1633069 w 1985964"/>
                <a:gd name="connsiteY67" fmla="*/ 170874 h 2364509"/>
                <a:gd name="connsiteX68" fmla="*/ 1842311 w 1985964"/>
                <a:gd name="connsiteY68" fmla="*/ 380116 h 2364509"/>
                <a:gd name="connsiteX69" fmla="*/ 1842311 w 1985964"/>
                <a:gd name="connsiteY69" fmla="*/ 390533 h 2364509"/>
                <a:gd name="connsiteX70" fmla="*/ 1842312 w 1985964"/>
                <a:gd name="connsiteY70" fmla="*/ 390533 h 2364509"/>
                <a:gd name="connsiteX71" fmla="*/ 1842312 w 1985964"/>
                <a:gd name="connsiteY71" fmla="*/ 657949 h 2364509"/>
                <a:gd name="connsiteX72" fmla="*/ 1844327 w 1985964"/>
                <a:gd name="connsiteY72" fmla="*/ 657949 h 2364509"/>
                <a:gd name="connsiteX73" fmla="*/ 1848702 w 1985964"/>
                <a:gd name="connsiteY73" fmla="*/ 679620 h 2364509"/>
                <a:gd name="connsiteX74" fmla="*/ 1914526 w 1985964"/>
                <a:gd name="connsiteY74" fmla="*/ 723251 h 2364509"/>
                <a:gd name="connsiteX75" fmla="*/ 1980350 w 1985964"/>
                <a:gd name="connsiteY75" fmla="*/ 679620 h 2364509"/>
                <a:gd name="connsiteX76" fmla="*/ 1984725 w 1985964"/>
                <a:gd name="connsiteY76" fmla="*/ 657949 h 2364509"/>
                <a:gd name="connsiteX77" fmla="*/ 1985819 w 1985964"/>
                <a:gd name="connsiteY77" fmla="*/ 657949 h 2364509"/>
                <a:gd name="connsiteX78" fmla="*/ 1985819 w 1985964"/>
                <a:gd name="connsiteY78" fmla="*/ 652531 h 2364509"/>
                <a:gd name="connsiteX79" fmla="*/ 1985964 w 1985964"/>
                <a:gd name="connsiteY79" fmla="*/ 651813 h 2364509"/>
                <a:gd name="connsiteX80" fmla="*/ 1985964 w 1985964"/>
                <a:gd name="connsiteY80" fmla="*/ 320606 h 2364509"/>
                <a:gd name="connsiteX81" fmla="*/ 1979095 w 1985964"/>
                <a:gd name="connsiteY81" fmla="*/ 264273 h 2364509"/>
                <a:gd name="connsiteX82" fmla="*/ 1962862 w 1985964"/>
                <a:gd name="connsiteY82" fmla="*/ 209616 h 2364509"/>
                <a:gd name="connsiteX83" fmla="*/ 1960902 w 1985964"/>
                <a:gd name="connsiteY83" fmla="*/ 205670 h 2364509"/>
                <a:gd name="connsiteX84" fmla="*/ 1959808 w 1985964"/>
                <a:gd name="connsiteY84" fmla="*/ 202145 h 2364509"/>
                <a:gd name="connsiteX85" fmla="*/ 1952102 w 1985964"/>
                <a:gd name="connsiteY85" fmla="*/ 187947 h 2364509"/>
                <a:gd name="connsiteX86" fmla="*/ 1937903 w 1985964"/>
                <a:gd name="connsiteY86" fmla="*/ 159353 h 2364509"/>
                <a:gd name="connsiteX87" fmla="*/ 1932732 w 1985964"/>
                <a:gd name="connsiteY87" fmla="*/ 152262 h 2364509"/>
                <a:gd name="connsiteX88" fmla="*/ 1929292 w 1985964"/>
                <a:gd name="connsiteY88" fmla="*/ 145924 h 2364509"/>
                <a:gd name="connsiteX89" fmla="*/ 1919138 w 1985964"/>
                <a:gd name="connsiteY89" fmla="*/ 133617 h 2364509"/>
                <a:gd name="connsiteX90" fmla="*/ 1905110 w 1985964"/>
                <a:gd name="connsiteY90" fmla="*/ 114377 h 2364509"/>
                <a:gd name="connsiteX91" fmla="*/ 1895612 w 1985964"/>
                <a:gd name="connsiteY91" fmla="*/ 105103 h 2364509"/>
                <a:gd name="connsiteX92" fmla="*/ 1888877 w 1985964"/>
                <a:gd name="connsiteY92" fmla="*/ 96941 h 2364509"/>
                <a:gd name="connsiteX93" fmla="*/ 1878393 w 1985964"/>
                <a:gd name="connsiteY93" fmla="*/ 88290 h 2364509"/>
                <a:gd name="connsiteX94" fmla="*/ 1865375 w 1985964"/>
                <a:gd name="connsiteY94" fmla="*/ 75579 h 2364509"/>
                <a:gd name="connsiteX95" fmla="*/ 1857537 w 1985964"/>
                <a:gd name="connsiteY95" fmla="*/ 71082 h 2364509"/>
                <a:gd name="connsiteX96" fmla="*/ 1839894 w 1985964"/>
                <a:gd name="connsiteY96" fmla="*/ 56526 h 2364509"/>
                <a:gd name="connsiteX97" fmla="*/ 1783673 w 1985964"/>
                <a:gd name="connsiteY97" fmla="*/ 26010 h 2364509"/>
                <a:gd name="connsiteX98" fmla="*/ 1773433 w 1985964"/>
                <a:gd name="connsiteY98" fmla="*/ 22831 h 2364509"/>
                <a:gd name="connsiteX99" fmla="*/ 1768644 w 1985964"/>
                <a:gd name="connsiteY99" fmla="*/ 20084 h 2364509"/>
                <a:gd name="connsiteX100" fmla="*/ 1737353 w 1985964"/>
                <a:gd name="connsiteY100" fmla="*/ 11631 h 2364509"/>
                <a:gd name="connsiteX101" fmla="*/ 1721545 w 1985964"/>
                <a:gd name="connsiteY101" fmla="*/ 6724 h 2364509"/>
                <a:gd name="connsiteX102" fmla="*/ 1717783 w 1985964"/>
                <a:gd name="connsiteY102" fmla="*/ 6345 h 2364509"/>
                <a:gd name="connsiteX103" fmla="*/ 1713431 w 1985964"/>
                <a:gd name="connsiteY103" fmla="*/ 5170 h 2364509"/>
                <a:gd name="connsiteX104" fmla="*/ 1654843 w 1985964"/>
                <a:gd name="connsiteY104" fmla="*/ 0 h 2364509"/>
                <a:gd name="connsiteX0" fmla="*/ 1654843 w 1985964"/>
                <a:gd name="connsiteY0" fmla="*/ 0 h 2364509"/>
                <a:gd name="connsiteX1" fmla="*/ 1654842 w 1985964"/>
                <a:gd name="connsiteY1" fmla="*/ 0 h 2364509"/>
                <a:gd name="connsiteX2" fmla="*/ 330977 w 1985964"/>
                <a:gd name="connsiteY2" fmla="*/ 0 h 2364509"/>
                <a:gd name="connsiteX3" fmla="*/ 330976 w 1985964"/>
                <a:gd name="connsiteY3" fmla="*/ 0 h 2364509"/>
                <a:gd name="connsiteX4" fmla="*/ 0 w 1985964"/>
                <a:gd name="connsiteY4" fmla="*/ 330976 h 2364509"/>
                <a:gd name="connsiteX5" fmla="*/ 0 w 1985964"/>
                <a:gd name="connsiteY5" fmla="*/ 2033533 h 2364509"/>
                <a:gd name="connsiteX6" fmla="*/ 330976 w 1985964"/>
                <a:gd name="connsiteY6" fmla="*/ 2364509 h 2364509"/>
                <a:gd name="connsiteX7" fmla="*/ 330977 w 1985964"/>
                <a:gd name="connsiteY7" fmla="*/ 2364509 h 2364509"/>
                <a:gd name="connsiteX8" fmla="*/ 1654842 w 1985964"/>
                <a:gd name="connsiteY8" fmla="*/ 2364509 h 2364509"/>
                <a:gd name="connsiteX9" fmla="*/ 1654843 w 1985964"/>
                <a:gd name="connsiteY9" fmla="*/ 2364509 h 2364509"/>
                <a:gd name="connsiteX10" fmla="*/ 1654850 w 1985964"/>
                <a:gd name="connsiteY10" fmla="*/ 2364508 h 2364509"/>
                <a:gd name="connsiteX11" fmla="*/ 1713430 w 1985964"/>
                <a:gd name="connsiteY11" fmla="*/ 2359339 h 2364509"/>
                <a:gd name="connsiteX12" fmla="*/ 1717781 w 1985964"/>
                <a:gd name="connsiteY12" fmla="*/ 2358164 h 2364509"/>
                <a:gd name="connsiteX13" fmla="*/ 1721546 w 1985964"/>
                <a:gd name="connsiteY13" fmla="*/ 2357784 h 2364509"/>
                <a:gd name="connsiteX14" fmla="*/ 1737367 w 1985964"/>
                <a:gd name="connsiteY14" fmla="*/ 2352873 h 2364509"/>
                <a:gd name="connsiteX15" fmla="*/ 1768643 w 1985964"/>
                <a:gd name="connsiteY15" fmla="*/ 2344425 h 2364509"/>
                <a:gd name="connsiteX16" fmla="*/ 1773429 w 1985964"/>
                <a:gd name="connsiteY16" fmla="*/ 2341679 h 2364509"/>
                <a:gd name="connsiteX17" fmla="*/ 1783674 w 1985964"/>
                <a:gd name="connsiteY17" fmla="*/ 2338499 h 2364509"/>
                <a:gd name="connsiteX18" fmla="*/ 1839895 w 1985964"/>
                <a:gd name="connsiteY18" fmla="*/ 2307983 h 2364509"/>
                <a:gd name="connsiteX19" fmla="*/ 1857542 w 1985964"/>
                <a:gd name="connsiteY19" fmla="*/ 2293423 h 2364509"/>
                <a:gd name="connsiteX20" fmla="*/ 1865374 w 1985964"/>
                <a:gd name="connsiteY20" fmla="*/ 2288930 h 2364509"/>
                <a:gd name="connsiteX21" fmla="*/ 1878381 w 1985964"/>
                <a:gd name="connsiteY21" fmla="*/ 2276229 h 2364509"/>
                <a:gd name="connsiteX22" fmla="*/ 1888878 w 1985964"/>
                <a:gd name="connsiteY22" fmla="*/ 2267568 h 2364509"/>
                <a:gd name="connsiteX23" fmla="*/ 1895621 w 1985964"/>
                <a:gd name="connsiteY23" fmla="*/ 2259396 h 2364509"/>
                <a:gd name="connsiteX24" fmla="*/ 1905109 w 1985964"/>
                <a:gd name="connsiteY24" fmla="*/ 2250132 h 2364509"/>
                <a:gd name="connsiteX25" fmla="*/ 1919122 w 1985964"/>
                <a:gd name="connsiteY25" fmla="*/ 2230912 h 2364509"/>
                <a:gd name="connsiteX26" fmla="*/ 1929293 w 1985964"/>
                <a:gd name="connsiteY26" fmla="*/ 2218585 h 2364509"/>
                <a:gd name="connsiteX27" fmla="*/ 1932739 w 1985964"/>
                <a:gd name="connsiteY27" fmla="*/ 2212236 h 2364509"/>
                <a:gd name="connsiteX28" fmla="*/ 1937902 w 1985964"/>
                <a:gd name="connsiteY28" fmla="*/ 2205156 h 2364509"/>
                <a:gd name="connsiteX29" fmla="*/ 1952079 w 1985964"/>
                <a:gd name="connsiteY29" fmla="*/ 2176606 h 2364509"/>
                <a:gd name="connsiteX30" fmla="*/ 1959809 w 1985964"/>
                <a:gd name="connsiteY30" fmla="*/ 2162364 h 2364509"/>
                <a:gd name="connsiteX31" fmla="*/ 1960907 w 1985964"/>
                <a:gd name="connsiteY31" fmla="*/ 2158828 h 2364509"/>
                <a:gd name="connsiteX32" fmla="*/ 1962861 w 1985964"/>
                <a:gd name="connsiteY32" fmla="*/ 2154893 h 2364509"/>
                <a:gd name="connsiteX33" fmla="*/ 1979076 w 1985964"/>
                <a:gd name="connsiteY33" fmla="*/ 2100297 h 2364509"/>
                <a:gd name="connsiteX34" fmla="*/ 1979095 w 1985964"/>
                <a:gd name="connsiteY34" fmla="*/ 2100236 h 2364509"/>
                <a:gd name="connsiteX35" fmla="*/ 1979098 w 1985964"/>
                <a:gd name="connsiteY35" fmla="*/ 2100200 h 2364509"/>
                <a:gd name="connsiteX36" fmla="*/ 1985963 w 1985964"/>
                <a:gd name="connsiteY36" fmla="*/ 2043903 h 2364509"/>
                <a:gd name="connsiteX37" fmla="*/ 1985963 w 1985964"/>
                <a:gd name="connsiteY37" fmla="*/ 1725393 h 2364509"/>
                <a:gd name="connsiteX38" fmla="*/ 1985964 w 1985964"/>
                <a:gd name="connsiteY38" fmla="*/ 1725393 h 2364509"/>
                <a:gd name="connsiteX39" fmla="*/ 1985964 w 1985964"/>
                <a:gd name="connsiteY39" fmla="*/ 1401883 h 2364509"/>
                <a:gd name="connsiteX40" fmla="*/ 1985819 w 1985964"/>
                <a:gd name="connsiteY40" fmla="*/ 1401165 h 2364509"/>
                <a:gd name="connsiteX41" fmla="*/ 1985819 w 1985964"/>
                <a:gd name="connsiteY41" fmla="*/ 1395747 h 2364509"/>
                <a:gd name="connsiteX42" fmla="*/ 1984725 w 1985964"/>
                <a:gd name="connsiteY42" fmla="*/ 1395747 h 2364509"/>
                <a:gd name="connsiteX43" fmla="*/ 1980350 w 1985964"/>
                <a:gd name="connsiteY43" fmla="*/ 1374076 h 2364509"/>
                <a:gd name="connsiteX44" fmla="*/ 1914526 w 1985964"/>
                <a:gd name="connsiteY44" fmla="*/ 1330445 h 2364509"/>
                <a:gd name="connsiteX45" fmla="*/ 1848702 w 1985964"/>
                <a:gd name="connsiteY45" fmla="*/ 1374076 h 2364509"/>
                <a:gd name="connsiteX46" fmla="*/ 1844327 w 1985964"/>
                <a:gd name="connsiteY46" fmla="*/ 1395747 h 2364509"/>
                <a:gd name="connsiteX47" fmla="*/ 1842312 w 1985964"/>
                <a:gd name="connsiteY47" fmla="*/ 1395747 h 2364509"/>
                <a:gd name="connsiteX48" fmla="*/ 1842312 w 1985964"/>
                <a:gd name="connsiteY48" fmla="*/ 1673582 h 2364509"/>
                <a:gd name="connsiteX49" fmla="*/ 1842311 w 1985964"/>
                <a:gd name="connsiteY49" fmla="*/ 1984395 h 2364509"/>
                <a:gd name="connsiteX50" fmla="*/ 1838060 w 1985964"/>
                <a:gd name="connsiteY50" fmla="*/ 2026564 h 2364509"/>
                <a:gd name="connsiteX51" fmla="*/ 1838058 w 1985964"/>
                <a:gd name="connsiteY51" fmla="*/ 2026570 h 2364509"/>
                <a:gd name="connsiteX52" fmla="*/ 1818140 w 1985964"/>
                <a:gd name="connsiteY52" fmla="*/ 2077302 h 2364509"/>
                <a:gd name="connsiteX53" fmla="*/ 1792175 w 1985964"/>
                <a:gd name="connsiteY53" fmla="*/ 2115814 h 2364509"/>
                <a:gd name="connsiteX54" fmla="*/ 1773416 w 1985964"/>
                <a:gd name="connsiteY54" fmla="*/ 2137481 h 2364509"/>
                <a:gd name="connsiteX55" fmla="*/ 1731490 w 1985964"/>
                <a:gd name="connsiteY55" fmla="*/ 2165749 h 2364509"/>
                <a:gd name="connsiteX56" fmla="*/ 1709927 w 1985964"/>
                <a:gd name="connsiteY56" fmla="*/ 2178120 h 2364509"/>
                <a:gd name="connsiteX57" fmla="*/ 1633141 w 1985964"/>
                <a:gd name="connsiteY57" fmla="*/ 2193622 h 2364509"/>
                <a:gd name="connsiteX58" fmla="*/ 1633070 w 1985964"/>
                <a:gd name="connsiteY58" fmla="*/ 2193635 h 2364509"/>
                <a:gd name="connsiteX59" fmla="*/ 352749 w 1985964"/>
                <a:gd name="connsiteY59" fmla="*/ 2193635 h 2364509"/>
                <a:gd name="connsiteX60" fmla="*/ 143507 w 1985964"/>
                <a:gd name="connsiteY60" fmla="*/ 1984393 h 2364509"/>
                <a:gd name="connsiteX61" fmla="*/ 143507 w 1985964"/>
                <a:gd name="connsiteY61" fmla="*/ 380114 h 2364509"/>
                <a:gd name="connsiteX62" fmla="*/ 147758 w 1985964"/>
                <a:gd name="connsiteY62" fmla="*/ 337945 h 2364509"/>
                <a:gd name="connsiteX63" fmla="*/ 159950 w 1985964"/>
                <a:gd name="connsiteY63" fmla="*/ 298669 h 2364509"/>
                <a:gd name="connsiteX64" fmla="*/ 204792 w 1985964"/>
                <a:gd name="connsiteY64" fmla="*/ 232160 h 2364509"/>
                <a:gd name="connsiteX65" fmla="*/ 352748 w 1985964"/>
                <a:gd name="connsiteY65" fmla="*/ 170874 h 2364509"/>
                <a:gd name="connsiteX66" fmla="*/ 1633069 w 1985964"/>
                <a:gd name="connsiteY66" fmla="*/ 170874 h 2364509"/>
                <a:gd name="connsiteX67" fmla="*/ 1842311 w 1985964"/>
                <a:gd name="connsiteY67" fmla="*/ 380116 h 2364509"/>
                <a:gd name="connsiteX68" fmla="*/ 1842311 w 1985964"/>
                <a:gd name="connsiteY68" fmla="*/ 390533 h 2364509"/>
                <a:gd name="connsiteX69" fmla="*/ 1842312 w 1985964"/>
                <a:gd name="connsiteY69" fmla="*/ 390533 h 2364509"/>
                <a:gd name="connsiteX70" fmla="*/ 1842312 w 1985964"/>
                <a:gd name="connsiteY70" fmla="*/ 657949 h 2364509"/>
                <a:gd name="connsiteX71" fmla="*/ 1844327 w 1985964"/>
                <a:gd name="connsiteY71" fmla="*/ 657949 h 2364509"/>
                <a:gd name="connsiteX72" fmla="*/ 1848702 w 1985964"/>
                <a:gd name="connsiteY72" fmla="*/ 679620 h 2364509"/>
                <a:gd name="connsiteX73" fmla="*/ 1914526 w 1985964"/>
                <a:gd name="connsiteY73" fmla="*/ 723251 h 2364509"/>
                <a:gd name="connsiteX74" fmla="*/ 1980350 w 1985964"/>
                <a:gd name="connsiteY74" fmla="*/ 679620 h 2364509"/>
                <a:gd name="connsiteX75" fmla="*/ 1984725 w 1985964"/>
                <a:gd name="connsiteY75" fmla="*/ 657949 h 2364509"/>
                <a:gd name="connsiteX76" fmla="*/ 1985819 w 1985964"/>
                <a:gd name="connsiteY76" fmla="*/ 657949 h 2364509"/>
                <a:gd name="connsiteX77" fmla="*/ 1985819 w 1985964"/>
                <a:gd name="connsiteY77" fmla="*/ 652531 h 2364509"/>
                <a:gd name="connsiteX78" fmla="*/ 1985964 w 1985964"/>
                <a:gd name="connsiteY78" fmla="*/ 651813 h 2364509"/>
                <a:gd name="connsiteX79" fmla="*/ 1985964 w 1985964"/>
                <a:gd name="connsiteY79" fmla="*/ 320606 h 2364509"/>
                <a:gd name="connsiteX80" fmla="*/ 1979095 w 1985964"/>
                <a:gd name="connsiteY80" fmla="*/ 264273 h 2364509"/>
                <a:gd name="connsiteX81" fmla="*/ 1962862 w 1985964"/>
                <a:gd name="connsiteY81" fmla="*/ 209616 h 2364509"/>
                <a:gd name="connsiteX82" fmla="*/ 1960902 w 1985964"/>
                <a:gd name="connsiteY82" fmla="*/ 205670 h 2364509"/>
                <a:gd name="connsiteX83" fmla="*/ 1959808 w 1985964"/>
                <a:gd name="connsiteY83" fmla="*/ 202145 h 2364509"/>
                <a:gd name="connsiteX84" fmla="*/ 1952102 w 1985964"/>
                <a:gd name="connsiteY84" fmla="*/ 187947 h 2364509"/>
                <a:gd name="connsiteX85" fmla="*/ 1937903 w 1985964"/>
                <a:gd name="connsiteY85" fmla="*/ 159353 h 2364509"/>
                <a:gd name="connsiteX86" fmla="*/ 1932732 w 1985964"/>
                <a:gd name="connsiteY86" fmla="*/ 152262 h 2364509"/>
                <a:gd name="connsiteX87" fmla="*/ 1929292 w 1985964"/>
                <a:gd name="connsiteY87" fmla="*/ 145924 h 2364509"/>
                <a:gd name="connsiteX88" fmla="*/ 1919138 w 1985964"/>
                <a:gd name="connsiteY88" fmla="*/ 133617 h 2364509"/>
                <a:gd name="connsiteX89" fmla="*/ 1905110 w 1985964"/>
                <a:gd name="connsiteY89" fmla="*/ 114377 h 2364509"/>
                <a:gd name="connsiteX90" fmla="*/ 1895612 w 1985964"/>
                <a:gd name="connsiteY90" fmla="*/ 105103 h 2364509"/>
                <a:gd name="connsiteX91" fmla="*/ 1888877 w 1985964"/>
                <a:gd name="connsiteY91" fmla="*/ 96941 h 2364509"/>
                <a:gd name="connsiteX92" fmla="*/ 1878393 w 1985964"/>
                <a:gd name="connsiteY92" fmla="*/ 88290 h 2364509"/>
                <a:gd name="connsiteX93" fmla="*/ 1865375 w 1985964"/>
                <a:gd name="connsiteY93" fmla="*/ 75579 h 2364509"/>
                <a:gd name="connsiteX94" fmla="*/ 1857537 w 1985964"/>
                <a:gd name="connsiteY94" fmla="*/ 71082 h 2364509"/>
                <a:gd name="connsiteX95" fmla="*/ 1839894 w 1985964"/>
                <a:gd name="connsiteY95" fmla="*/ 56526 h 2364509"/>
                <a:gd name="connsiteX96" fmla="*/ 1783673 w 1985964"/>
                <a:gd name="connsiteY96" fmla="*/ 26010 h 2364509"/>
                <a:gd name="connsiteX97" fmla="*/ 1773433 w 1985964"/>
                <a:gd name="connsiteY97" fmla="*/ 22831 h 2364509"/>
                <a:gd name="connsiteX98" fmla="*/ 1768644 w 1985964"/>
                <a:gd name="connsiteY98" fmla="*/ 20084 h 2364509"/>
                <a:gd name="connsiteX99" fmla="*/ 1737353 w 1985964"/>
                <a:gd name="connsiteY99" fmla="*/ 11631 h 2364509"/>
                <a:gd name="connsiteX100" fmla="*/ 1721545 w 1985964"/>
                <a:gd name="connsiteY100" fmla="*/ 6724 h 2364509"/>
                <a:gd name="connsiteX101" fmla="*/ 1717783 w 1985964"/>
                <a:gd name="connsiteY101" fmla="*/ 6345 h 2364509"/>
                <a:gd name="connsiteX102" fmla="*/ 1713431 w 1985964"/>
                <a:gd name="connsiteY102" fmla="*/ 5170 h 2364509"/>
                <a:gd name="connsiteX103" fmla="*/ 1654843 w 1985964"/>
                <a:gd name="connsiteY103" fmla="*/ 0 h 2364509"/>
                <a:gd name="connsiteX0" fmla="*/ 1654843 w 1985964"/>
                <a:gd name="connsiteY0" fmla="*/ 0 h 2364509"/>
                <a:gd name="connsiteX1" fmla="*/ 1654842 w 1985964"/>
                <a:gd name="connsiteY1" fmla="*/ 0 h 2364509"/>
                <a:gd name="connsiteX2" fmla="*/ 330977 w 1985964"/>
                <a:gd name="connsiteY2" fmla="*/ 0 h 2364509"/>
                <a:gd name="connsiteX3" fmla="*/ 330976 w 1985964"/>
                <a:gd name="connsiteY3" fmla="*/ 0 h 2364509"/>
                <a:gd name="connsiteX4" fmla="*/ 0 w 1985964"/>
                <a:gd name="connsiteY4" fmla="*/ 330976 h 2364509"/>
                <a:gd name="connsiteX5" fmla="*/ 0 w 1985964"/>
                <a:gd name="connsiteY5" fmla="*/ 2033533 h 2364509"/>
                <a:gd name="connsiteX6" fmla="*/ 330976 w 1985964"/>
                <a:gd name="connsiteY6" fmla="*/ 2364509 h 2364509"/>
                <a:gd name="connsiteX7" fmla="*/ 330977 w 1985964"/>
                <a:gd name="connsiteY7" fmla="*/ 2364509 h 2364509"/>
                <a:gd name="connsiteX8" fmla="*/ 1654842 w 1985964"/>
                <a:gd name="connsiteY8" fmla="*/ 2364509 h 2364509"/>
                <a:gd name="connsiteX9" fmla="*/ 1654843 w 1985964"/>
                <a:gd name="connsiteY9" fmla="*/ 2364509 h 2364509"/>
                <a:gd name="connsiteX10" fmla="*/ 1654850 w 1985964"/>
                <a:gd name="connsiteY10" fmla="*/ 2364508 h 2364509"/>
                <a:gd name="connsiteX11" fmla="*/ 1713430 w 1985964"/>
                <a:gd name="connsiteY11" fmla="*/ 2359339 h 2364509"/>
                <a:gd name="connsiteX12" fmla="*/ 1717781 w 1985964"/>
                <a:gd name="connsiteY12" fmla="*/ 2358164 h 2364509"/>
                <a:gd name="connsiteX13" fmla="*/ 1721546 w 1985964"/>
                <a:gd name="connsiteY13" fmla="*/ 2357784 h 2364509"/>
                <a:gd name="connsiteX14" fmla="*/ 1737367 w 1985964"/>
                <a:gd name="connsiteY14" fmla="*/ 2352873 h 2364509"/>
                <a:gd name="connsiteX15" fmla="*/ 1768643 w 1985964"/>
                <a:gd name="connsiteY15" fmla="*/ 2344425 h 2364509"/>
                <a:gd name="connsiteX16" fmla="*/ 1773429 w 1985964"/>
                <a:gd name="connsiteY16" fmla="*/ 2341679 h 2364509"/>
                <a:gd name="connsiteX17" fmla="*/ 1783674 w 1985964"/>
                <a:gd name="connsiteY17" fmla="*/ 2338499 h 2364509"/>
                <a:gd name="connsiteX18" fmla="*/ 1839895 w 1985964"/>
                <a:gd name="connsiteY18" fmla="*/ 2307983 h 2364509"/>
                <a:gd name="connsiteX19" fmla="*/ 1857542 w 1985964"/>
                <a:gd name="connsiteY19" fmla="*/ 2293423 h 2364509"/>
                <a:gd name="connsiteX20" fmla="*/ 1865374 w 1985964"/>
                <a:gd name="connsiteY20" fmla="*/ 2288930 h 2364509"/>
                <a:gd name="connsiteX21" fmla="*/ 1878381 w 1985964"/>
                <a:gd name="connsiteY21" fmla="*/ 2276229 h 2364509"/>
                <a:gd name="connsiteX22" fmla="*/ 1888878 w 1985964"/>
                <a:gd name="connsiteY22" fmla="*/ 2267568 h 2364509"/>
                <a:gd name="connsiteX23" fmla="*/ 1895621 w 1985964"/>
                <a:gd name="connsiteY23" fmla="*/ 2259396 h 2364509"/>
                <a:gd name="connsiteX24" fmla="*/ 1905109 w 1985964"/>
                <a:gd name="connsiteY24" fmla="*/ 2250132 h 2364509"/>
                <a:gd name="connsiteX25" fmla="*/ 1919122 w 1985964"/>
                <a:gd name="connsiteY25" fmla="*/ 2230912 h 2364509"/>
                <a:gd name="connsiteX26" fmla="*/ 1929293 w 1985964"/>
                <a:gd name="connsiteY26" fmla="*/ 2218585 h 2364509"/>
                <a:gd name="connsiteX27" fmla="*/ 1932739 w 1985964"/>
                <a:gd name="connsiteY27" fmla="*/ 2212236 h 2364509"/>
                <a:gd name="connsiteX28" fmla="*/ 1937902 w 1985964"/>
                <a:gd name="connsiteY28" fmla="*/ 2205156 h 2364509"/>
                <a:gd name="connsiteX29" fmla="*/ 1952079 w 1985964"/>
                <a:gd name="connsiteY29" fmla="*/ 2176606 h 2364509"/>
                <a:gd name="connsiteX30" fmla="*/ 1959809 w 1985964"/>
                <a:gd name="connsiteY30" fmla="*/ 2162364 h 2364509"/>
                <a:gd name="connsiteX31" fmla="*/ 1960907 w 1985964"/>
                <a:gd name="connsiteY31" fmla="*/ 2158828 h 2364509"/>
                <a:gd name="connsiteX32" fmla="*/ 1962861 w 1985964"/>
                <a:gd name="connsiteY32" fmla="*/ 2154893 h 2364509"/>
                <a:gd name="connsiteX33" fmla="*/ 1979076 w 1985964"/>
                <a:gd name="connsiteY33" fmla="*/ 2100297 h 2364509"/>
                <a:gd name="connsiteX34" fmla="*/ 1979095 w 1985964"/>
                <a:gd name="connsiteY34" fmla="*/ 2100236 h 2364509"/>
                <a:gd name="connsiteX35" fmla="*/ 1979098 w 1985964"/>
                <a:gd name="connsiteY35" fmla="*/ 2100200 h 2364509"/>
                <a:gd name="connsiteX36" fmla="*/ 1985963 w 1985964"/>
                <a:gd name="connsiteY36" fmla="*/ 2043903 h 2364509"/>
                <a:gd name="connsiteX37" fmla="*/ 1985963 w 1985964"/>
                <a:gd name="connsiteY37" fmla="*/ 1725393 h 2364509"/>
                <a:gd name="connsiteX38" fmla="*/ 1985964 w 1985964"/>
                <a:gd name="connsiteY38" fmla="*/ 1725393 h 2364509"/>
                <a:gd name="connsiteX39" fmla="*/ 1985964 w 1985964"/>
                <a:gd name="connsiteY39" fmla="*/ 1401883 h 2364509"/>
                <a:gd name="connsiteX40" fmla="*/ 1985819 w 1985964"/>
                <a:gd name="connsiteY40" fmla="*/ 1401165 h 2364509"/>
                <a:gd name="connsiteX41" fmla="*/ 1985819 w 1985964"/>
                <a:gd name="connsiteY41" fmla="*/ 1395747 h 2364509"/>
                <a:gd name="connsiteX42" fmla="*/ 1984725 w 1985964"/>
                <a:gd name="connsiteY42" fmla="*/ 1395747 h 2364509"/>
                <a:gd name="connsiteX43" fmla="*/ 1980350 w 1985964"/>
                <a:gd name="connsiteY43" fmla="*/ 1374076 h 2364509"/>
                <a:gd name="connsiteX44" fmla="*/ 1914526 w 1985964"/>
                <a:gd name="connsiteY44" fmla="*/ 1330445 h 2364509"/>
                <a:gd name="connsiteX45" fmla="*/ 1848702 w 1985964"/>
                <a:gd name="connsiteY45" fmla="*/ 1374076 h 2364509"/>
                <a:gd name="connsiteX46" fmla="*/ 1844327 w 1985964"/>
                <a:gd name="connsiteY46" fmla="*/ 1395747 h 2364509"/>
                <a:gd name="connsiteX47" fmla="*/ 1842312 w 1985964"/>
                <a:gd name="connsiteY47" fmla="*/ 1395747 h 2364509"/>
                <a:gd name="connsiteX48" fmla="*/ 1842311 w 1985964"/>
                <a:gd name="connsiteY48" fmla="*/ 1984395 h 2364509"/>
                <a:gd name="connsiteX49" fmla="*/ 1838060 w 1985964"/>
                <a:gd name="connsiteY49" fmla="*/ 2026564 h 2364509"/>
                <a:gd name="connsiteX50" fmla="*/ 1838058 w 1985964"/>
                <a:gd name="connsiteY50" fmla="*/ 2026570 h 2364509"/>
                <a:gd name="connsiteX51" fmla="*/ 1818140 w 1985964"/>
                <a:gd name="connsiteY51" fmla="*/ 2077302 h 2364509"/>
                <a:gd name="connsiteX52" fmla="*/ 1792175 w 1985964"/>
                <a:gd name="connsiteY52" fmla="*/ 2115814 h 2364509"/>
                <a:gd name="connsiteX53" fmla="*/ 1773416 w 1985964"/>
                <a:gd name="connsiteY53" fmla="*/ 2137481 h 2364509"/>
                <a:gd name="connsiteX54" fmla="*/ 1731490 w 1985964"/>
                <a:gd name="connsiteY54" fmla="*/ 2165749 h 2364509"/>
                <a:gd name="connsiteX55" fmla="*/ 1709927 w 1985964"/>
                <a:gd name="connsiteY55" fmla="*/ 2178120 h 2364509"/>
                <a:gd name="connsiteX56" fmla="*/ 1633141 w 1985964"/>
                <a:gd name="connsiteY56" fmla="*/ 2193622 h 2364509"/>
                <a:gd name="connsiteX57" fmla="*/ 1633070 w 1985964"/>
                <a:gd name="connsiteY57" fmla="*/ 2193635 h 2364509"/>
                <a:gd name="connsiteX58" fmla="*/ 352749 w 1985964"/>
                <a:gd name="connsiteY58" fmla="*/ 2193635 h 2364509"/>
                <a:gd name="connsiteX59" fmla="*/ 143507 w 1985964"/>
                <a:gd name="connsiteY59" fmla="*/ 1984393 h 2364509"/>
                <a:gd name="connsiteX60" fmla="*/ 143507 w 1985964"/>
                <a:gd name="connsiteY60" fmla="*/ 380114 h 2364509"/>
                <a:gd name="connsiteX61" fmla="*/ 147758 w 1985964"/>
                <a:gd name="connsiteY61" fmla="*/ 337945 h 2364509"/>
                <a:gd name="connsiteX62" fmla="*/ 159950 w 1985964"/>
                <a:gd name="connsiteY62" fmla="*/ 298669 h 2364509"/>
                <a:gd name="connsiteX63" fmla="*/ 204792 w 1985964"/>
                <a:gd name="connsiteY63" fmla="*/ 232160 h 2364509"/>
                <a:gd name="connsiteX64" fmla="*/ 352748 w 1985964"/>
                <a:gd name="connsiteY64" fmla="*/ 170874 h 2364509"/>
                <a:gd name="connsiteX65" fmla="*/ 1633069 w 1985964"/>
                <a:gd name="connsiteY65" fmla="*/ 170874 h 2364509"/>
                <a:gd name="connsiteX66" fmla="*/ 1842311 w 1985964"/>
                <a:gd name="connsiteY66" fmla="*/ 380116 h 2364509"/>
                <a:gd name="connsiteX67" fmla="*/ 1842311 w 1985964"/>
                <a:gd name="connsiteY67" fmla="*/ 390533 h 2364509"/>
                <a:gd name="connsiteX68" fmla="*/ 1842312 w 1985964"/>
                <a:gd name="connsiteY68" fmla="*/ 390533 h 2364509"/>
                <a:gd name="connsiteX69" fmla="*/ 1842312 w 1985964"/>
                <a:gd name="connsiteY69" fmla="*/ 657949 h 2364509"/>
                <a:gd name="connsiteX70" fmla="*/ 1844327 w 1985964"/>
                <a:gd name="connsiteY70" fmla="*/ 657949 h 2364509"/>
                <a:gd name="connsiteX71" fmla="*/ 1848702 w 1985964"/>
                <a:gd name="connsiteY71" fmla="*/ 679620 h 2364509"/>
                <a:gd name="connsiteX72" fmla="*/ 1914526 w 1985964"/>
                <a:gd name="connsiteY72" fmla="*/ 723251 h 2364509"/>
                <a:gd name="connsiteX73" fmla="*/ 1980350 w 1985964"/>
                <a:gd name="connsiteY73" fmla="*/ 679620 h 2364509"/>
                <a:gd name="connsiteX74" fmla="*/ 1984725 w 1985964"/>
                <a:gd name="connsiteY74" fmla="*/ 657949 h 2364509"/>
                <a:gd name="connsiteX75" fmla="*/ 1985819 w 1985964"/>
                <a:gd name="connsiteY75" fmla="*/ 657949 h 2364509"/>
                <a:gd name="connsiteX76" fmla="*/ 1985819 w 1985964"/>
                <a:gd name="connsiteY76" fmla="*/ 652531 h 2364509"/>
                <a:gd name="connsiteX77" fmla="*/ 1985964 w 1985964"/>
                <a:gd name="connsiteY77" fmla="*/ 651813 h 2364509"/>
                <a:gd name="connsiteX78" fmla="*/ 1985964 w 1985964"/>
                <a:gd name="connsiteY78" fmla="*/ 320606 h 2364509"/>
                <a:gd name="connsiteX79" fmla="*/ 1979095 w 1985964"/>
                <a:gd name="connsiteY79" fmla="*/ 264273 h 2364509"/>
                <a:gd name="connsiteX80" fmla="*/ 1962862 w 1985964"/>
                <a:gd name="connsiteY80" fmla="*/ 209616 h 2364509"/>
                <a:gd name="connsiteX81" fmla="*/ 1960902 w 1985964"/>
                <a:gd name="connsiteY81" fmla="*/ 205670 h 2364509"/>
                <a:gd name="connsiteX82" fmla="*/ 1959808 w 1985964"/>
                <a:gd name="connsiteY82" fmla="*/ 202145 h 2364509"/>
                <a:gd name="connsiteX83" fmla="*/ 1952102 w 1985964"/>
                <a:gd name="connsiteY83" fmla="*/ 187947 h 2364509"/>
                <a:gd name="connsiteX84" fmla="*/ 1937903 w 1985964"/>
                <a:gd name="connsiteY84" fmla="*/ 159353 h 2364509"/>
                <a:gd name="connsiteX85" fmla="*/ 1932732 w 1985964"/>
                <a:gd name="connsiteY85" fmla="*/ 152262 h 2364509"/>
                <a:gd name="connsiteX86" fmla="*/ 1929292 w 1985964"/>
                <a:gd name="connsiteY86" fmla="*/ 145924 h 2364509"/>
                <a:gd name="connsiteX87" fmla="*/ 1919138 w 1985964"/>
                <a:gd name="connsiteY87" fmla="*/ 133617 h 2364509"/>
                <a:gd name="connsiteX88" fmla="*/ 1905110 w 1985964"/>
                <a:gd name="connsiteY88" fmla="*/ 114377 h 2364509"/>
                <a:gd name="connsiteX89" fmla="*/ 1895612 w 1985964"/>
                <a:gd name="connsiteY89" fmla="*/ 105103 h 2364509"/>
                <a:gd name="connsiteX90" fmla="*/ 1888877 w 1985964"/>
                <a:gd name="connsiteY90" fmla="*/ 96941 h 2364509"/>
                <a:gd name="connsiteX91" fmla="*/ 1878393 w 1985964"/>
                <a:gd name="connsiteY91" fmla="*/ 88290 h 2364509"/>
                <a:gd name="connsiteX92" fmla="*/ 1865375 w 1985964"/>
                <a:gd name="connsiteY92" fmla="*/ 75579 h 2364509"/>
                <a:gd name="connsiteX93" fmla="*/ 1857537 w 1985964"/>
                <a:gd name="connsiteY93" fmla="*/ 71082 h 2364509"/>
                <a:gd name="connsiteX94" fmla="*/ 1839894 w 1985964"/>
                <a:gd name="connsiteY94" fmla="*/ 56526 h 2364509"/>
                <a:gd name="connsiteX95" fmla="*/ 1783673 w 1985964"/>
                <a:gd name="connsiteY95" fmla="*/ 26010 h 2364509"/>
                <a:gd name="connsiteX96" fmla="*/ 1773433 w 1985964"/>
                <a:gd name="connsiteY96" fmla="*/ 22831 h 2364509"/>
                <a:gd name="connsiteX97" fmla="*/ 1768644 w 1985964"/>
                <a:gd name="connsiteY97" fmla="*/ 20084 h 2364509"/>
                <a:gd name="connsiteX98" fmla="*/ 1737353 w 1985964"/>
                <a:gd name="connsiteY98" fmla="*/ 11631 h 2364509"/>
                <a:gd name="connsiteX99" fmla="*/ 1721545 w 1985964"/>
                <a:gd name="connsiteY99" fmla="*/ 6724 h 2364509"/>
                <a:gd name="connsiteX100" fmla="*/ 1717783 w 1985964"/>
                <a:gd name="connsiteY100" fmla="*/ 6345 h 2364509"/>
                <a:gd name="connsiteX101" fmla="*/ 1713431 w 1985964"/>
                <a:gd name="connsiteY101" fmla="*/ 5170 h 2364509"/>
                <a:gd name="connsiteX102" fmla="*/ 1654843 w 1985964"/>
                <a:gd name="connsiteY102" fmla="*/ 0 h 2364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985964" h="2364509">
                  <a:moveTo>
                    <a:pt x="1654843" y="0"/>
                  </a:moveTo>
                  <a:lnTo>
                    <a:pt x="1654842" y="0"/>
                  </a:lnTo>
                  <a:lnTo>
                    <a:pt x="330977" y="0"/>
                  </a:lnTo>
                  <a:lnTo>
                    <a:pt x="330976" y="0"/>
                  </a:lnTo>
                  <a:cubicBezTo>
                    <a:pt x="148183" y="0"/>
                    <a:pt x="0" y="148183"/>
                    <a:pt x="0" y="330976"/>
                  </a:cubicBezTo>
                  <a:lnTo>
                    <a:pt x="0" y="2033533"/>
                  </a:lnTo>
                  <a:cubicBezTo>
                    <a:pt x="0" y="2216326"/>
                    <a:pt x="148183" y="2364509"/>
                    <a:pt x="330976" y="2364509"/>
                  </a:cubicBezTo>
                  <a:lnTo>
                    <a:pt x="330977" y="2364509"/>
                  </a:lnTo>
                  <a:lnTo>
                    <a:pt x="1654842" y="2364509"/>
                  </a:lnTo>
                  <a:lnTo>
                    <a:pt x="1654843" y="2364509"/>
                  </a:lnTo>
                  <a:cubicBezTo>
                    <a:pt x="1654845" y="2364509"/>
                    <a:pt x="1654848" y="2364508"/>
                    <a:pt x="1654850" y="2364508"/>
                  </a:cubicBezTo>
                  <a:lnTo>
                    <a:pt x="1713430" y="2359339"/>
                  </a:lnTo>
                  <a:lnTo>
                    <a:pt x="1717781" y="2358164"/>
                  </a:lnTo>
                  <a:lnTo>
                    <a:pt x="1721546" y="2357784"/>
                  </a:lnTo>
                  <a:lnTo>
                    <a:pt x="1737367" y="2352873"/>
                  </a:lnTo>
                  <a:lnTo>
                    <a:pt x="1768643" y="2344425"/>
                  </a:lnTo>
                  <a:lnTo>
                    <a:pt x="1773429" y="2341679"/>
                  </a:lnTo>
                  <a:lnTo>
                    <a:pt x="1783674" y="2338499"/>
                  </a:lnTo>
                  <a:cubicBezTo>
                    <a:pt x="1803472" y="2330125"/>
                    <a:pt x="1822287" y="2319879"/>
                    <a:pt x="1839895" y="2307983"/>
                  </a:cubicBezTo>
                  <a:lnTo>
                    <a:pt x="1857542" y="2293423"/>
                  </a:lnTo>
                  <a:lnTo>
                    <a:pt x="1865374" y="2288930"/>
                  </a:lnTo>
                  <a:lnTo>
                    <a:pt x="1878381" y="2276229"/>
                  </a:lnTo>
                  <a:lnTo>
                    <a:pt x="1888878" y="2267568"/>
                  </a:lnTo>
                  <a:lnTo>
                    <a:pt x="1895621" y="2259396"/>
                  </a:lnTo>
                  <a:lnTo>
                    <a:pt x="1905109" y="2250132"/>
                  </a:lnTo>
                  <a:lnTo>
                    <a:pt x="1919122" y="2230912"/>
                  </a:lnTo>
                  <a:lnTo>
                    <a:pt x="1929293" y="2218585"/>
                  </a:lnTo>
                  <a:lnTo>
                    <a:pt x="1932739" y="2212236"/>
                  </a:lnTo>
                  <a:lnTo>
                    <a:pt x="1937902" y="2205156"/>
                  </a:lnTo>
                  <a:lnTo>
                    <a:pt x="1952079" y="2176606"/>
                  </a:lnTo>
                  <a:lnTo>
                    <a:pt x="1959809" y="2162364"/>
                  </a:lnTo>
                  <a:lnTo>
                    <a:pt x="1960907" y="2158828"/>
                  </a:lnTo>
                  <a:lnTo>
                    <a:pt x="1962861" y="2154893"/>
                  </a:lnTo>
                  <a:lnTo>
                    <a:pt x="1979076" y="2100297"/>
                  </a:lnTo>
                  <a:cubicBezTo>
                    <a:pt x="1979082" y="2100277"/>
                    <a:pt x="1979089" y="2100256"/>
                    <a:pt x="1979095" y="2100236"/>
                  </a:cubicBezTo>
                  <a:lnTo>
                    <a:pt x="1979098" y="2100200"/>
                  </a:lnTo>
                  <a:lnTo>
                    <a:pt x="1985963" y="2043903"/>
                  </a:lnTo>
                  <a:lnTo>
                    <a:pt x="1985963" y="1725393"/>
                  </a:lnTo>
                  <a:lnTo>
                    <a:pt x="1985964" y="1725393"/>
                  </a:lnTo>
                  <a:lnTo>
                    <a:pt x="1985964" y="1401883"/>
                  </a:lnTo>
                  <a:cubicBezTo>
                    <a:pt x="1985916" y="1401644"/>
                    <a:pt x="1985867" y="1401404"/>
                    <a:pt x="1985819" y="1401165"/>
                  </a:cubicBezTo>
                  <a:lnTo>
                    <a:pt x="1985819" y="1395747"/>
                  </a:lnTo>
                  <a:lnTo>
                    <a:pt x="1984725" y="1395747"/>
                  </a:lnTo>
                  <a:lnTo>
                    <a:pt x="1980350" y="1374076"/>
                  </a:lnTo>
                  <a:cubicBezTo>
                    <a:pt x="1969505" y="1348436"/>
                    <a:pt x="1944117" y="1330445"/>
                    <a:pt x="1914526" y="1330445"/>
                  </a:cubicBezTo>
                  <a:cubicBezTo>
                    <a:pt x="1884936" y="1330445"/>
                    <a:pt x="1859547" y="1348436"/>
                    <a:pt x="1848702" y="1374076"/>
                  </a:cubicBezTo>
                  <a:lnTo>
                    <a:pt x="1844327" y="1395747"/>
                  </a:lnTo>
                  <a:lnTo>
                    <a:pt x="1842312" y="1395747"/>
                  </a:lnTo>
                  <a:cubicBezTo>
                    <a:pt x="1842312" y="1591963"/>
                    <a:pt x="1842311" y="1788179"/>
                    <a:pt x="1842311" y="1984395"/>
                  </a:cubicBezTo>
                  <a:cubicBezTo>
                    <a:pt x="1842311" y="1998840"/>
                    <a:pt x="1840847" y="2012943"/>
                    <a:pt x="1838060" y="2026564"/>
                  </a:cubicBezTo>
                  <a:cubicBezTo>
                    <a:pt x="1838059" y="2026566"/>
                    <a:pt x="1838059" y="2026568"/>
                    <a:pt x="1838058" y="2026570"/>
                  </a:cubicBezTo>
                  <a:lnTo>
                    <a:pt x="1818140" y="2077302"/>
                  </a:lnTo>
                  <a:lnTo>
                    <a:pt x="1792175" y="2115814"/>
                  </a:lnTo>
                  <a:lnTo>
                    <a:pt x="1773416" y="2137481"/>
                  </a:lnTo>
                  <a:lnTo>
                    <a:pt x="1731490" y="2165749"/>
                  </a:lnTo>
                  <a:lnTo>
                    <a:pt x="1709927" y="2178120"/>
                  </a:lnTo>
                  <a:lnTo>
                    <a:pt x="1633141" y="2193622"/>
                  </a:lnTo>
                  <a:cubicBezTo>
                    <a:pt x="1633117" y="2193626"/>
                    <a:pt x="1633094" y="2193631"/>
                    <a:pt x="1633070" y="2193635"/>
                  </a:cubicBezTo>
                  <a:lnTo>
                    <a:pt x="352749" y="2193635"/>
                  </a:lnTo>
                  <a:cubicBezTo>
                    <a:pt x="237188" y="2193635"/>
                    <a:pt x="143507" y="2099954"/>
                    <a:pt x="143507" y="1984393"/>
                  </a:cubicBezTo>
                  <a:lnTo>
                    <a:pt x="143507" y="380114"/>
                  </a:lnTo>
                  <a:cubicBezTo>
                    <a:pt x="143507" y="365669"/>
                    <a:pt x="144971" y="351566"/>
                    <a:pt x="147758" y="337945"/>
                  </a:cubicBezTo>
                  <a:lnTo>
                    <a:pt x="159950" y="298669"/>
                  </a:lnTo>
                  <a:lnTo>
                    <a:pt x="204792" y="232160"/>
                  </a:lnTo>
                  <a:cubicBezTo>
                    <a:pt x="242657" y="194294"/>
                    <a:pt x="294968" y="170874"/>
                    <a:pt x="352748" y="170874"/>
                  </a:cubicBezTo>
                  <a:lnTo>
                    <a:pt x="1633069" y="170874"/>
                  </a:lnTo>
                  <a:cubicBezTo>
                    <a:pt x="1748630" y="170874"/>
                    <a:pt x="1842311" y="264555"/>
                    <a:pt x="1842311" y="380116"/>
                  </a:cubicBezTo>
                  <a:lnTo>
                    <a:pt x="1842311" y="390533"/>
                  </a:lnTo>
                  <a:lnTo>
                    <a:pt x="1842312" y="390533"/>
                  </a:lnTo>
                  <a:lnTo>
                    <a:pt x="1842312" y="657949"/>
                  </a:lnTo>
                  <a:lnTo>
                    <a:pt x="1844327" y="657949"/>
                  </a:lnTo>
                  <a:lnTo>
                    <a:pt x="1848702" y="679620"/>
                  </a:lnTo>
                  <a:cubicBezTo>
                    <a:pt x="1859547" y="705260"/>
                    <a:pt x="1884936" y="723251"/>
                    <a:pt x="1914526" y="723251"/>
                  </a:cubicBezTo>
                  <a:cubicBezTo>
                    <a:pt x="1944117" y="723251"/>
                    <a:pt x="1969505" y="705260"/>
                    <a:pt x="1980350" y="679620"/>
                  </a:cubicBezTo>
                  <a:lnTo>
                    <a:pt x="1984725" y="657949"/>
                  </a:lnTo>
                  <a:lnTo>
                    <a:pt x="1985819" y="657949"/>
                  </a:lnTo>
                  <a:lnTo>
                    <a:pt x="1985819" y="652531"/>
                  </a:lnTo>
                  <a:cubicBezTo>
                    <a:pt x="1985867" y="652292"/>
                    <a:pt x="1985916" y="652052"/>
                    <a:pt x="1985964" y="651813"/>
                  </a:cubicBezTo>
                  <a:lnTo>
                    <a:pt x="1985964" y="320606"/>
                  </a:lnTo>
                  <a:lnTo>
                    <a:pt x="1979095" y="264273"/>
                  </a:lnTo>
                  <a:cubicBezTo>
                    <a:pt x="1975237" y="245420"/>
                    <a:pt x="1969777" y="227152"/>
                    <a:pt x="1962862" y="209616"/>
                  </a:cubicBezTo>
                  <a:lnTo>
                    <a:pt x="1960902" y="205670"/>
                  </a:lnTo>
                  <a:lnTo>
                    <a:pt x="1959808" y="202145"/>
                  </a:lnTo>
                  <a:lnTo>
                    <a:pt x="1952102" y="187947"/>
                  </a:lnTo>
                  <a:lnTo>
                    <a:pt x="1937903" y="159353"/>
                  </a:lnTo>
                  <a:lnTo>
                    <a:pt x="1932732" y="152262"/>
                  </a:lnTo>
                  <a:lnTo>
                    <a:pt x="1929292" y="145924"/>
                  </a:lnTo>
                  <a:lnTo>
                    <a:pt x="1919138" y="133617"/>
                  </a:lnTo>
                  <a:lnTo>
                    <a:pt x="1905110" y="114377"/>
                  </a:lnTo>
                  <a:lnTo>
                    <a:pt x="1895612" y="105103"/>
                  </a:lnTo>
                  <a:lnTo>
                    <a:pt x="1888877" y="96941"/>
                  </a:lnTo>
                  <a:lnTo>
                    <a:pt x="1878393" y="88290"/>
                  </a:lnTo>
                  <a:lnTo>
                    <a:pt x="1865375" y="75579"/>
                  </a:lnTo>
                  <a:lnTo>
                    <a:pt x="1857537" y="71082"/>
                  </a:lnTo>
                  <a:lnTo>
                    <a:pt x="1839894" y="56526"/>
                  </a:lnTo>
                  <a:cubicBezTo>
                    <a:pt x="1822286" y="44630"/>
                    <a:pt x="1803471" y="34384"/>
                    <a:pt x="1783673" y="26010"/>
                  </a:cubicBezTo>
                  <a:lnTo>
                    <a:pt x="1773433" y="22831"/>
                  </a:lnTo>
                  <a:lnTo>
                    <a:pt x="1768644" y="20084"/>
                  </a:lnTo>
                  <a:lnTo>
                    <a:pt x="1737353" y="11631"/>
                  </a:lnTo>
                  <a:lnTo>
                    <a:pt x="1721545" y="6724"/>
                  </a:lnTo>
                  <a:lnTo>
                    <a:pt x="1717783" y="6345"/>
                  </a:lnTo>
                  <a:lnTo>
                    <a:pt x="1713431" y="5170"/>
                  </a:lnTo>
                  <a:cubicBezTo>
                    <a:pt x="1694415" y="1773"/>
                    <a:pt x="1674836" y="0"/>
                    <a:pt x="165484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37" name="TextBox 34">
            <a:extLst>
              <a:ext uri="{FF2B5EF4-FFF2-40B4-BE49-F238E27FC236}">
                <a16:creationId xmlns:a16="http://schemas.microsoft.com/office/drawing/2014/main" id="{DBF13E63-831B-497C-9290-A0C286793A85}"/>
              </a:ext>
            </a:extLst>
          </p:cNvPr>
          <p:cNvSpPr txBox="1"/>
          <p:nvPr/>
        </p:nvSpPr>
        <p:spPr>
          <a:xfrm>
            <a:off x="627811" y="4477882"/>
            <a:ext cx="2689239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s-ES" sz="2400" b="1" dirty="0">
                <a:latin typeface="Century Gothic" panose="020B0502020202020204" pitchFamily="34" charset="0"/>
                <a:ea typeface="Verdana" panose="020B0604030504040204" pitchFamily="34" charset="0"/>
              </a:rPr>
              <a:t>Objectius d'aprenentatge</a:t>
            </a:r>
          </a:p>
        </p:txBody>
      </p:sp>
      <p:pic>
        <p:nvPicPr>
          <p:cNvPr id="38" name="Graphic 51" descr="Rocket">
            <a:extLst>
              <a:ext uri="{FF2B5EF4-FFF2-40B4-BE49-F238E27FC236}">
                <a16:creationId xmlns:a16="http://schemas.microsoft.com/office/drawing/2014/main" id="{14C2A5FF-9CDF-4954-BEFC-938173251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9035" y="2391220"/>
            <a:ext cx="1123686" cy="1123686"/>
          </a:xfrm>
          <a:prstGeom prst="rect">
            <a:avLst/>
          </a:prstGeom>
        </p:spPr>
      </p:pic>
      <p:sp>
        <p:nvSpPr>
          <p:cNvPr id="39" name="TextBox 40">
            <a:extLst>
              <a:ext uri="{FF2B5EF4-FFF2-40B4-BE49-F238E27FC236}">
                <a16:creationId xmlns:a16="http://schemas.microsoft.com/office/drawing/2014/main" id="{94FE0B9F-3B0A-4F9F-8BC4-C9CBF991FEB7}"/>
              </a:ext>
            </a:extLst>
          </p:cNvPr>
          <p:cNvSpPr txBox="1"/>
          <p:nvPr/>
        </p:nvSpPr>
        <p:spPr>
          <a:xfrm>
            <a:off x="3396129" y="4273287"/>
            <a:ext cx="2689239" cy="120032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s-ES" sz="2400" b="1" dirty="0">
                <a:latin typeface="Century Gothic" panose="020B0502020202020204" pitchFamily="34" charset="0"/>
                <a:ea typeface="Verdana" panose="020B0604030504040204" pitchFamily="34" charset="0"/>
              </a:rPr>
              <a:t>Continguts teòrics i pràctics</a:t>
            </a:r>
          </a:p>
        </p:txBody>
      </p:sp>
      <p:pic>
        <p:nvPicPr>
          <p:cNvPr id="40" name="Graphic 49" descr="Puzzle">
            <a:extLst>
              <a:ext uri="{FF2B5EF4-FFF2-40B4-BE49-F238E27FC236}">
                <a16:creationId xmlns:a16="http://schemas.microsoft.com/office/drawing/2014/main" id="{4B30824D-E662-4E13-AC70-2840478BF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7353" y="2391220"/>
            <a:ext cx="1123686" cy="1123686"/>
          </a:xfrm>
          <a:prstGeom prst="rect">
            <a:avLst/>
          </a:prstGeom>
        </p:spPr>
      </p:pic>
      <p:sp>
        <p:nvSpPr>
          <p:cNvPr id="41" name="TextBox 43">
            <a:extLst>
              <a:ext uri="{FF2B5EF4-FFF2-40B4-BE49-F238E27FC236}">
                <a16:creationId xmlns:a16="http://schemas.microsoft.com/office/drawing/2014/main" id="{E7D4CC2E-B017-4B25-9682-FC3059E3FAB4}"/>
              </a:ext>
            </a:extLst>
          </p:cNvPr>
          <p:cNvSpPr txBox="1"/>
          <p:nvPr/>
        </p:nvSpPr>
        <p:spPr>
          <a:xfrm>
            <a:off x="6164446" y="4642618"/>
            <a:ext cx="2689239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s-ES" sz="2400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Calendari</a:t>
            </a:r>
            <a:endParaRPr lang="es-ES" sz="2400" b="1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42" name="TextBox 46">
            <a:extLst>
              <a:ext uri="{FF2B5EF4-FFF2-40B4-BE49-F238E27FC236}">
                <a16:creationId xmlns:a16="http://schemas.microsoft.com/office/drawing/2014/main" id="{B2FBD789-4283-4F20-975B-5ABAD460D5E2}"/>
              </a:ext>
            </a:extLst>
          </p:cNvPr>
          <p:cNvSpPr txBox="1"/>
          <p:nvPr/>
        </p:nvSpPr>
        <p:spPr>
          <a:xfrm>
            <a:off x="8932764" y="4273287"/>
            <a:ext cx="2689239" cy="120032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s-ES" sz="2400" b="1" dirty="0">
                <a:latin typeface="Century Gothic" panose="020B0502020202020204" pitchFamily="34" charset="0"/>
                <a:ea typeface="Verdana" panose="020B0604030504040204" pitchFamily="34" charset="0"/>
              </a:rPr>
              <a:t>Criteris i sistemes d'avaluació</a:t>
            </a:r>
          </a:p>
        </p:txBody>
      </p:sp>
      <p:pic>
        <p:nvPicPr>
          <p:cNvPr id="43" name="Gráfico 42" descr="Calendario diario">
            <a:extLst>
              <a:ext uri="{FF2B5EF4-FFF2-40B4-BE49-F238E27FC236}">
                <a16:creationId xmlns:a16="http://schemas.microsoft.com/office/drawing/2014/main" id="{5BF05608-3E38-4970-808B-CFC75CAC56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83773" y="2391220"/>
            <a:ext cx="1123686" cy="1123686"/>
          </a:xfrm>
          <a:prstGeom prst="rect">
            <a:avLst/>
          </a:prstGeom>
        </p:spPr>
      </p:pic>
      <p:pic>
        <p:nvPicPr>
          <p:cNvPr id="44" name="Gráfico 43" descr="Lupa">
            <a:extLst>
              <a:ext uri="{FF2B5EF4-FFF2-40B4-BE49-F238E27FC236}">
                <a16:creationId xmlns:a16="http://schemas.microsoft.com/office/drawing/2014/main" id="{FF8F8683-9A53-4675-834A-CD30265B5C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72706" y="2480898"/>
            <a:ext cx="1003070" cy="10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02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12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51175"/>
            <a:ext cx="12215813" cy="755650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05 - El pla general: Triar la solució formativa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5D1B39-87AD-4CDE-9726-24D89586BC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6625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05 - El pla general: Triar la solució formativa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13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F65EE10-8C2F-4B80-BEA2-3B2493694BBB}"/>
              </a:ext>
            </a:extLst>
          </p:cNvPr>
          <p:cNvSpPr/>
          <p:nvPr/>
        </p:nvSpPr>
        <p:spPr>
          <a:xfrm>
            <a:off x="358152" y="6228372"/>
            <a:ext cx="86035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L'elaboració d'el pla de formació.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145). Madrid: Editorial Síntesi.</a:t>
            </a:r>
          </a:p>
        </p:txBody>
      </p:sp>
      <p:graphicFrame>
        <p:nvGraphicFramePr>
          <p:cNvPr id="25" name="Diagrama 24">
            <a:extLst>
              <a:ext uri="{FF2B5EF4-FFF2-40B4-BE49-F238E27FC236}">
                <a16:creationId xmlns:a16="http://schemas.microsoft.com/office/drawing/2014/main" id="{3033CF21-EAA3-4EE6-A750-B6EB357234D3}"/>
              </a:ext>
            </a:extLst>
          </p:cNvPr>
          <p:cNvGraphicFramePr/>
          <p:nvPr/>
        </p:nvGraphicFramePr>
        <p:xfrm>
          <a:off x="1991544" y="777103"/>
          <a:ext cx="8603532" cy="5303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7338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05 - El pla general: Triar la solució formativa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14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F65EE10-8C2F-4B80-BEA2-3B2493694BBB}"/>
              </a:ext>
            </a:extLst>
          </p:cNvPr>
          <p:cNvSpPr/>
          <p:nvPr/>
        </p:nvSpPr>
        <p:spPr>
          <a:xfrm>
            <a:off x="358152" y="6228372"/>
            <a:ext cx="86035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L'elaboració d'el pla de formació.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145). Madrid: Editorial Síntesi.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C7629E93-E6E3-4CAC-823D-A609B31339EA}"/>
              </a:ext>
            </a:extLst>
          </p:cNvPr>
          <p:cNvGrpSpPr/>
          <p:nvPr/>
        </p:nvGrpSpPr>
        <p:grpSpPr>
          <a:xfrm>
            <a:off x="898391" y="2769143"/>
            <a:ext cx="2288149" cy="1268077"/>
            <a:chOff x="4288130" y="1523"/>
            <a:chExt cx="1443238" cy="721619"/>
          </a:xfrm>
          <a:scene3d>
            <a:camera prst="orthographicFront"/>
            <a:lightRig rig="flat" dir="t"/>
          </a:scene3d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576F33C4-62E8-45D6-946F-50F38788480C}"/>
                </a:ext>
              </a:extLst>
            </p:cNvPr>
            <p:cNvSpPr/>
            <p:nvPr/>
          </p:nvSpPr>
          <p:spPr>
            <a:xfrm>
              <a:off x="4288130" y="1523"/>
              <a:ext cx="1443238" cy="721619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ectángulo: esquinas redondeadas 4">
              <a:extLst>
                <a:ext uri="{FF2B5EF4-FFF2-40B4-BE49-F238E27FC236}">
                  <a16:creationId xmlns:a16="http://schemas.microsoft.com/office/drawing/2014/main" id="{165A419B-ABBB-47FD-B80E-DF519FC756EC}"/>
                </a:ext>
              </a:extLst>
            </p:cNvPr>
            <p:cNvSpPr txBox="1"/>
            <p:nvPr/>
          </p:nvSpPr>
          <p:spPr>
            <a:xfrm>
              <a:off x="4323357" y="36750"/>
              <a:ext cx="1372784" cy="65116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b="1" kern="1200" dirty="0" err="1">
                  <a:latin typeface="Century Gothic" panose="020B0502020202020204" pitchFamily="34" charset="0"/>
                  <a:ea typeface="Verdana" panose="020B0604030504040204" pitchFamily="34" charset="0"/>
                </a:rPr>
                <a:t>Nre</a:t>
              </a:r>
              <a:r>
                <a:rPr lang="es-ES" sz="1600" b="1" kern="1200" dirty="0">
                  <a:latin typeface="Century Gothic" panose="020B0502020202020204" pitchFamily="34" charset="0"/>
                  <a:ea typeface="Verdana" panose="020B0604030504040204" pitchFamily="34" charset="0"/>
                </a:rPr>
                <a:t>. empleats que plantegen la necessitat</a:t>
              </a:r>
            </a:p>
          </p:txBody>
        </p:sp>
      </p:grpSp>
      <p:sp>
        <p:nvSpPr>
          <p:cNvPr id="9" name="Abrir llave 8">
            <a:extLst>
              <a:ext uri="{FF2B5EF4-FFF2-40B4-BE49-F238E27FC236}">
                <a16:creationId xmlns:a16="http://schemas.microsoft.com/office/drawing/2014/main" id="{9F40368B-B613-4E9B-8A3E-49D8E50554A6}"/>
              </a:ext>
            </a:extLst>
          </p:cNvPr>
          <p:cNvSpPr/>
          <p:nvPr/>
        </p:nvSpPr>
        <p:spPr>
          <a:xfrm>
            <a:off x="3359349" y="1511287"/>
            <a:ext cx="548057" cy="378379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589F8B5-8C75-4A8D-BF8F-13EE2FA0C38B}"/>
              </a:ext>
            </a:extLst>
          </p:cNvPr>
          <p:cNvSpPr txBox="1"/>
          <p:nvPr/>
        </p:nvSpPr>
        <p:spPr>
          <a:xfrm>
            <a:off x="3935760" y="1905506"/>
            <a:ext cx="7047162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Factor important.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4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No és el mateix que només un empleat tingui la </a:t>
            </a:r>
            <a:r>
              <a:rPr lang="es-ES" sz="2400" dirty="0" err="1">
                <a:latin typeface="Century Gothic" panose="020B0502020202020204" pitchFamily="34" charset="0"/>
                <a:ea typeface="Verdana" panose="020B0604030504040204" pitchFamily="34" charset="0"/>
              </a:rPr>
              <a:t>necessitat</a:t>
            </a: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 que, per exemple, un col·lectiu de 30.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4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Si és un de sol, pot condicionar la modalitat formativa (ex. </a:t>
            </a:r>
            <a:r>
              <a:rPr lang="es-ES" sz="2400" dirty="0" err="1">
                <a:latin typeface="Century Gothic" panose="020B0502020202020204" pitchFamily="34" charset="0"/>
                <a:ea typeface="Verdana" panose="020B0604030504040204" pitchFamily="34" charset="0"/>
              </a:rPr>
              <a:t>externalització</a:t>
            </a: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 / </a:t>
            </a:r>
            <a:r>
              <a:rPr lang="es-ES" sz="2400" dirty="0" err="1">
                <a:latin typeface="Century Gothic" panose="020B0502020202020204" pitchFamily="34" charset="0"/>
                <a:ea typeface="Verdana" panose="020B0604030504040204" pitchFamily="34" charset="0"/>
              </a:rPr>
              <a:t>mentoria</a:t>
            </a: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49759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05 - El pla general: Triar la solució formativa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15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F65EE10-8C2F-4B80-BEA2-3B2493694BBB}"/>
              </a:ext>
            </a:extLst>
          </p:cNvPr>
          <p:cNvSpPr/>
          <p:nvPr/>
        </p:nvSpPr>
        <p:spPr>
          <a:xfrm>
            <a:off x="358152" y="6228372"/>
            <a:ext cx="86035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L'elaboració d'el pla de formació.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146). Madrid: Editorial Síntesi.</a:t>
            </a: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C813934D-0B50-438F-ACF9-CCBD6AB92D80}"/>
              </a:ext>
            </a:extLst>
          </p:cNvPr>
          <p:cNvSpPr/>
          <p:nvPr/>
        </p:nvSpPr>
        <p:spPr>
          <a:xfrm>
            <a:off x="3476894" y="1339703"/>
            <a:ext cx="548057" cy="459232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8E7EF69-DDEC-49C5-9AC8-CE026CFC34F2}"/>
              </a:ext>
            </a:extLst>
          </p:cNvPr>
          <p:cNvSpPr txBox="1"/>
          <p:nvPr/>
        </p:nvSpPr>
        <p:spPr>
          <a:xfrm>
            <a:off x="4053305" y="1986593"/>
            <a:ext cx="7349664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400" b="1" dirty="0">
                <a:latin typeface="Century Gothic" panose="020B0502020202020204" pitchFamily="34" charset="0"/>
                <a:ea typeface="Verdana" panose="020B0604030504040204" pitchFamily="34" charset="0"/>
              </a:rPr>
              <a:t>Quin és el nombre idoni de participants per grup?</a:t>
            </a: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 El nombre dependrà dels objectius concrets, la modalitat formativa, les estratègies i </a:t>
            </a:r>
            <a:r>
              <a:rPr lang="es-ES" sz="2400" dirty="0" err="1">
                <a:latin typeface="Century Gothic" panose="020B0502020202020204" pitchFamily="34" charset="0"/>
                <a:ea typeface="Verdana" panose="020B0604030504040204" pitchFamily="34" charset="0"/>
              </a:rPr>
              <a:t>els</a:t>
            </a: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  <a:ea typeface="Verdana" panose="020B0604030504040204" pitchFamily="34" charset="0"/>
              </a:rPr>
              <a:t>mitjans</a:t>
            </a: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 que s’hagin </a:t>
            </a:r>
            <a:r>
              <a:rPr lang="es-ES" sz="2400" dirty="0" err="1">
                <a:latin typeface="Century Gothic" panose="020B0502020202020204" pitchFamily="34" charset="0"/>
                <a:ea typeface="Verdana" panose="020B0604030504040204" pitchFamily="34" charset="0"/>
              </a:rPr>
              <a:t>d’utilitzar</a:t>
            </a: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 i el temps i els recursos disponibles.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4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400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Grups</a:t>
            </a:r>
            <a:r>
              <a:rPr lang="es-ES" sz="2400" b="1" dirty="0">
                <a:latin typeface="Century Gothic" panose="020B0502020202020204" pitchFamily="34" charset="0"/>
                <a:ea typeface="Verdana" panose="020B0604030504040204" pitchFamily="34" charset="0"/>
              </a:rPr>
              <a:t> homogenis o heterogenis? </a:t>
            </a: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Ex. </a:t>
            </a:r>
            <a:r>
              <a:rPr lang="es-ES" sz="2400" dirty="0" err="1">
                <a:latin typeface="Century Gothic" panose="020B0502020202020204" pitchFamily="34" charset="0"/>
                <a:ea typeface="Verdana" panose="020B0604030504040204" pitchFamily="34" charset="0"/>
              </a:rPr>
              <a:t>treball</a:t>
            </a: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 en equip </a:t>
            </a: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s-ES" sz="2400" dirty="0" err="1">
                <a:latin typeface="Century Gothic" panose="020B050202020202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heterogenis</a:t>
            </a: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/ </a:t>
            </a:r>
            <a:r>
              <a:rPr lang="es-ES" sz="2400" dirty="0" err="1">
                <a:latin typeface="Century Gothic" panose="020B050202020202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dissenyar</a:t>
            </a: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un pla de formació  </a:t>
            </a:r>
            <a:r>
              <a:rPr lang="es-ES" sz="2400" dirty="0" err="1">
                <a:latin typeface="Century Gothic" panose="020B050202020202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homogeni</a:t>
            </a: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.</a:t>
            </a:r>
            <a:endParaRPr lang="es-ES" sz="2400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71350C19-E839-410C-A4F2-D21C6E21FF72}"/>
              </a:ext>
            </a:extLst>
          </p:cNvPr>
          <p:cNvGrpSpPr/>
          <p:nvPr/>
        </p:nvGrpSpPr>
        <p:grpSpPr>
          <a:xfrm>
            <a:off x="973405" y="2940600"/>
            <a:ext cx="2288149" cy="1397484"/>
            <a:chOff x="5806914" y="495006"/>
            <a:chExt cx="1443238" cy="721619"/>
          </a:xfrm>
          <a:scene3d>
            <a:camera prst="orthographicFront"/>
            <a:lightRig rig="flat" dir="t"/>
          </a:scene3d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C246C839-3236-4192-99C1-C31617F78041}"/>
                </a:ext>
              </a:extLst>
            </p:cNvPr>
            <p:cNvSpPr/>
            <p:nvPr/>
          </p:nvSpPr>
          <p:spPr>
            <a:xfrm>
              <a:off x="5806914" y="495006"/>
              <a:ext cx="1443238" cy="721619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Rectángulo: esquinas redondeadas 4">
              <a:extLst>
                <a:ext uri="{FF2B5EF4-FFF2-40B4-BE49-F238E27FC236}">
                  <a16:creationId xmlns:a16="http://schemas.microsoft.com/office/drawing/2014/main" id="{6521A4C0-6744-4C01-A013-D05B30EA7D08}"/>
                </a:ext>
              </a:extLst>
            </p:cNvPr>
            <p:cNvSpPr txBox="1"/>
            <p:nvPr/>
          </p:nvSpPr>
          <p:spPr>
            <a:xfrm>
              <a:off x="5842141" y="530233"/>
              <a:ext cx="1372784" cy="65116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1" kern="1200" dirty="0" err="1">
                  <a:latin typeface="Century Gothic" panose="020B0502020202020204" pitchFamily="34" charset="0"/>
                  <a:ea typeface="Verdana" panose="020B0604030504040204" pitchFamily="34" charset="0"/>
                </a:rPr>
                <a:t>Nre</a:t>
              </a:r>
              <a:r>
                <a:rPr lang="es-ES" sz="2000" b="1" kern="1200" dirty="0">
                  <a:latin typeface="Century Gothic" panose="020B0502020202020204" pitchFamily="34" charset="0"/>
                  <a:ea typeface="Verdana" panose="020B0604030504040204" pitchFamily="34" charset="0"/>
                </a:rPr>
                <a:t>. </a:t>
              </a:r>
              <a:r>
                <a:rPr lang="es-ES" sz="2000" b="1" kern="1200" dirty="0" err="1">
                  <a:latin typeface="Century Gothic" panose="020B0502020202020204" pitchFamily="34" charset="0"/>
                  <a:ea typeface="Verdana" panose="020B0604030504040204" pitchFamily="34" charset="0"/>
                </a:rPr>
                <a:t>alumnes</a:t>
              </a:r>
              <a:r>
                <a:rPr lang="es-ES" sz="2000" b="1" kern="1200" dirty="0">
                  <a:latin typeface="Century Gothic" panose="020B0502020202020204" pitchFamily="34" charset="0"/>
                  <a:ea typeface="Verdana" panose="020B0604030504040204" pitchFamily="34" charset="0"/>
                </a:rPr>
                <a:t> per grup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3644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05 - El pla general: Triar la solució formativa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16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F65EE10-8C2F-4B80-BEA2-3B2493694BBB}"/>
              </a:ext>
            </a:extLst>
          </p:cNvPr>
          <p:cNvSpPr/>
          <p:nvPr/>
        </p:nvSpPr>
        <p:spPr>
          <a:xfrm>
            <a:off x="358152" y="6228372"/>
            <a:ext cx="86035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L'elaboració d'el pla de formació.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149). Madrid: Editorial Síntesi.</a:t>
            </a: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51CE40D4-5854-4B47-A89A-A9669BBAE457}"/>
              </a:ext>
            </a:extLst>
          </p:cNvPr>
          <p:cNvSpPr/>
          <p:nvPr/>
        </p:nvSpPr>
        <p:spPr>
          <a:xfrm>
            <a:off x="3287688" y="1337663"/>
            <a:ext cx="548057" cy="4182674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065128-C207-4C9B-992F-D3A9657E2491}"/>
              </a:ext>
            </a:extLst>
          </p:cNvPr>
          <p:cNvSpPr txBox="1"/>
          <p:nvPr/>
        </p:nvSpPr>
        <p:spPr>
          <a:xfrm>
            <a:off x="3864099" y="1365353"/>
            <a:ext cx="7349664" cy="41549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Ens ajuda a decidir si el més adequat és un programa estàndard o un específicament dissenyat.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4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A priori pot semblar que el més adequat és que totes les accions formatives estiguin adaptades a la necessitat concreta.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4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Quan les necessitats són transversals i tècniques, els programes estàndard solen ser els més adequats (ex. </a:t>
            </a:r>
            <a:r>
              <a:rPr lang="es-ES" sz="2400" dirty="0" err="1">
                <a:latin typeface="Century Gothic" panose="020B0502020202020204" pitchFamily="34" charset="0"/>
                <a:ea typeface="Verdana" panose="020B0604030504040204" pitchFamily="34" charset="0"/>
              </a:rPr>
              <a:t>idiomes</a:t>
            </a: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, PRL, etc.)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8449FBFB-C42D-499A-B8A3-02EDEFA3854F}"/>
              </a:ext>
            </a:extLst>
          </p:cNvPr>
          <p:cNvGrpSpPr/>
          <p:nvPr/>
        </p:nvGrpSpPr>
        <p:grpSpPr>
          <a:xfrm>
            <a:off x="823101" y="2965754"/>
            <a:ext cx="2288148" cy="954181"/>
            <a:chOff x="6790966" y="2168626"/>
            <a:chExt cx="1604685" cy="802342"/>
          </a:xfrm>
          <a:scene3d>
            <a:camera prst="orthographicFront"/>
            <a:lightRig rig="flat" dir="t"/>
          </a:scene3d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83789FD7-654C-47A1-AE79-35D0D0248E52}"/>
                </a:ext>
              </a:extLst>
            </p:cNvPr>
            <p:cNvSpPr/>
            <p:nvPr/>
          </p:nvSpPr>
          <p:spPr>
            <a:xfrm>
              <a:off x="6790966" y="2168626"/>
              <a:ext cx="1604685" cy="802342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Rectángulo: esquinas redondeadas 4">
              <a:extLst>
                <a:ext uri="{FF2B5EF4-FFF2-40B4-BE49-F238E27FC236}">
                  <a16:creationId xmlns:a16="http://schemas.microsoft.com/office/drawing/2014/main" id="{41B71A98-9C95-4C5A-921C-E0E1E8B4DAC3}"/>
                </a:ext>
              </a:extLst>
            </p:cNvPr>
            <p:cNvSpPr txBox="1"/>
            <p:nvPr/>
          </p:nvSpPr>
          <p:spPr>
            <a:xfrm>
              <a:off x="6830133" y="2207793"/>
              <a:ext cx="1526351" cy="7240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b="1" kern="1200" dirty="0">
                  <a:latin typeface="Century Gothic" panose="020B0502020202020204" pitchFamily="34" charset="0"/>
                  <a:ea typeface="Verdana" panose="020B0604030504040204" pitchFamily="34" charset="0"/>
                </a:rPr>
                <a:t>Tipus de </a:t>
              </a:r>
              <a:r>
                <a:rPr lang="es-ES" b="1" kern="1200" dirty="0" err="1">
                  <a:latin typeface="Century Gothic" panose="020B0502020202020204" pitchFamily="34" charset="0"/>
                  <a:ea typeface="Verdana" panose="020B0604030504040204" pitchFamily="34" charset="0"/>
                </a:rPr>
                <a:t>competències</a:t>
              </a:r>
              <a:r>
                <a:rPr lang="es-ES" b="1" kern="1200" dirty="0">
                  <a:latin typeface="Century Gothic" panose="020B0502020202020204" pitchFamily="34" charset="0"/>
                  <a:ea typeface="Verdana" panose="020B0604030504040204" pitchFamily="34" charset="0"/>
                </a:rPr>
                <a:t> que cal </a:t>
              </a:r>
              <a:r>
                <a:rPr lang="es-ES" b="1" kern="1200" dirty="0" err="1">
                  <a:latin typeface="Century Gothic" panose="020B0502020202020204" pitchFamily="34" charset="0"/>
                  <a:ea typeface="Verdana" panose="020B0604030504040204" pitchFamily="34" charset="0"/>
                </a:rPr>
                <a:t>desenvolupar</a:t>
              </a:r>
              <a:endParaRPr lang="es-ES" b="1" kern="1200" dirty="0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271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05 - El pla general: Triar la solució formativa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17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F65EE10-8C2F-4B80-BEA2-3B2493694BBB}"/>
              </a:ext>
            </a:extLst>
          </p:cNvPr>
          <p:cNvSpPr/>
          <p:nvPr/>
        </p:nvSpPr>
        <p:spPr>
          <a:xfrm>
            <a:off x="358152" y="6228372"/>
            <a:ext cx="86035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L'elaboració d'el pla de formació.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149). Madrid: Editorial Síntesi.</a:t>
            </a: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DB41E7F5-8FD9-4B8B-8566-E98B7A83F369}"/>
              </a:ext>
            </a:extLst>
          </p:cNvPr>
          <p:cNvSpPr/>
          <p:nvPr/>
        </p:nvSpPr>
        <p:spPr>
          <a:xfrm>
            <a:off x="3359349" y="1317567"/>
            <a:ext cx="548057" cy="4182674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A837641-5DDB-4C48-9873-53B63351E42D}"/>
              </a:ext>
            </a:extLst>
          </p:cNvPr>
          <p:cNvSpPr txBox="1"/>
          <p:nvPr/>
        </p:nvSpPr>
        <p:spPr>
          <a:xfrm>
            <a:off x="3935760" y="1376036"/>
            <a:ext cx="7349664" cy="40934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000" b="1" dirty="0">
                <a:latin typeface="Century Gothic" panose="020B0502020202020204" pitchFamily="34" charset="0"/>
                <a:ea typeface="Verdana" panose="020B0604030504040204" pitchFamily="34" charset="0"/>
              </a:rPr>
              <a:t>A DISTÀNCIA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: Actualment pràcticament es desenvolupen en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format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d’aprenentatge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electrònic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0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000" b="1" dirty="0">
                <a:latin typeface="Century Gothic" panose="020B0502020202020204" pitchFamily="34" charset="0"/>
                <a:ea typeface="Verdana" panose="020B0604030504040204" pitchFamily="34" charset="0"/>
              </a:rPr>
              <a:t>PRESENCIAL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: La modalitat més utilitzada ja que té molta versatilitat. A més, és la preferida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pels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formadors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(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formació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en el lloc,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entrenamant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,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mentoria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,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formació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vivencial, etc.)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0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000" b="1" dirty="0">
                <a:latin typeface="Century Gothic" panose="020B0502020202020204" pitchFamily="34" charset="0"/>
                <a:ea typeface="Verdana" panose="020B0604030504040204" pitchFamily="34" charset="0"/>
              </a:rPr>
              <a:t>SEMIPRESENCIAL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: També coneguda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com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“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aprenentatge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mixt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". És una barreja de les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dues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anteriors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en la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qual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es fa servir la modalitat a distància per a tota la part teòrica i la presencial per a la pràctica.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F37AB6E-B9FC-439C-87D7-B1AEBF3F3798}"/>
              </a:ext>
            </a:extLst>
          </p:cNvPr>
          <p:cNvGrpSpPr/>
          <p:nvPr/>
        </p:nvGrpSpPr>
        <p:grpSpPr>
          <a:xfrm>
            <a:off x="905395" y="3007733"/>
            <a:ext cx="2288148" cy="802342"/>
            <a:chOff x="6479351" y="3935885"/>
            <a:chExt cx="1604685" cy="802342"/>
          </a:xfrm>
          <a:scene3d>
            <a:camera prst="orthographicFront"/>
            <a:lightRig rig="flat" dir="t"/>
          </a:scene3d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8DB86156-DFC9-40B1-97B5-A3C51217AC2F}"/>
                </a:ext>
              </a:extLst>
            </p:cNvPr>
            <p:cNvSpPr/>
            <p:nvPr/>
          </p:nvSpPr>
          <p:spPr>
            <a:xfrm>
              <a:off x="6479351" y="3935885"/>
              <a:ext cx="1604685" cy="802342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Rectángulo: esquinas redondeadas 4">
              <a:extLst>
                <a:ext uri="{FF2B5EF4-FFF2-40B4-BE49-F238E27FC236}">
                  <a16:creationId xmlns:a16="http://schemas.microsoft.com/office/drawing/2014/main" id="{6E33866A-493B-44B6-A55E-2C2517149801}"/>
                </a:ext>
              </a:extLst>
            </p:cNvPr>
            <p:cNvSpPr txBox="1"/>
            <p:nvPr/>
          </p:nvSpPr>
          <p:spPr>
            <a:xfrm>
              <a:off x="6518518" y="3975052"/>
              <a:ext cx="1526351" cy="7240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1" kern="1200" dirty="0" err="1">
                  <a:latin typeface="Century Gothic" panose="020B0502020202020204" pitchFamily="34" charset="0"/>
                  <a:ea typeface="Verdana" panose="020B0604030504040204" pitchFamily="34" charset="0"/>
                </a:rPr>
                <a:t>Modalitat</a:t>
              </a:r>
              <a:r>
                <a:rPr lang="es-ES" sz="2000" b="1" kern="1200" dirty="0">
                  <a:latin typeface="Century Gothic" panose="020B0502020202020204" pitchFamily="34" charset="0"/>
                  <a:ea typeface="Verdana" panose="020B0604030504040204" pitchFamily="34" charset="0"/>
                </a:rPr>
                <a:t> formativa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2686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05 - El pla general: Triar la solució formativa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18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F65EE10-8C2F-4B80-BEA2-3B2493694BBB}"/>
              </a:ext>
            </a:extLst>
          </p:cNvPr>
          <p:cNvSpPr/>
          <p:nvPr/>
        </p:nvSpPr>
        <p:spPr>
          <a:xfrm>
            <a:off x="358152" y="6228372"/>
            <a:ext cx="86035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L'elaboració d'el pla de formació.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150). Madrid: Editorial Síntesi.</a:t>
            </a: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098B3FC2-8A1B-4D83-A199-CB6372C046E2}"/>
              </a:ext>
            </a:extLst>
          </p:cNvPr>
          <p:cNvSpPr/>
          <p:nvPr/>
        </p:nvSpPr>
        <p:spPr>
          <a:xfrm>
            <a:off x="3392093" y="1453672"/>
            <a:ext cx="548057" cy="4182674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D28532E-8C84-4CE3-BDD7-EBC39AF6F134}"/>
              </a:ext>
            </a:extLst>
          </p:cNvPr>
          <p:cNvSpPr txBox="1"/>
          <p:nvPr/>
        </p:nvSpPr>
        <p:spPr>
          <a:xfrm>
            <a:off x="3968504" y="1819919"/>
            <a:ext cx="7349664" cy="34778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000" b="1" dirty="0">
                <a:latin typeface="Century Gothic" panose="020B0502020202020204" pitchFamily="34" charset="0"/>
                <a:ea typeface="Verdana" panose="020B0604030504040204" pitchFamily="34" charset="0"/>
              </a:rPr>
              <a:t>INTERNS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: Especialistes de la matèria dins de la mateixa organització. Els costos poden ser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inferiors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als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de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l'alternativa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externa. En canvi pot ser que no tinguin competències didàctiques, poden ser poc "creïbles" i poden resistir-se a la participació.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0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0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000" b="1" dirty="0">
                <a:latin typeface="Century Gothic" panose="020B0502020202020204" pitchFamily="34" charset="0"/>
                <a:ea typeface="Verdana" panose="020B0604030504040204" pitchFamily="34" charset="0"/>
              </a:rPr>
              <a:t>EXTERNS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: Experts en els continguts de l'acció i experts formadors. En canvi no tenen el coneixement de les particularitats de l'organització i el seu cost pot ser més gran que el dels formadors interns.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EB3DB65-D2BA-4676-A730-25AC1E329C9E}"/>
              </a:ext>
            </a:extLst>
          </p:cNvPr>
          <p:cNvGrpSpPr/>
          <p:nvPr/>
        </p:nvGrpSpPr>
        <p:grpSpPr>
          <a:xfrm>
            <a:off x="895609" y="3157684"/>
            <a:ext cx="2288148" cy="802342"/>
            <a:chOff x="5046024" y="5089381"/>
            <a:chExt cx="1721972" cy="802342"/>
          </a:xfrm>
          <a:scene3d>
            <a:camera prst="orthographicFront"/>
            <a:lightRig rig="flat" dir="t"/>
          </a:scene3d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01408FD3-72D0-4E00-81F1-C249C01AD344}"/>
                </a:ext>
              </a:extLst>
            </p:cNvPr>
            <p:cNvSpPr/>
            <p:nvPr/>
          </p:nvSpPr>
          <p:spPr>
            <a:xfrm>
              <a:off x="5046024" y="5089381"/>
              <a:ext cx="1721972" cy="802342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Rectángulo: esquinas redondeadas 4">
              <a:extLst>
                <a:ext uri="{FF2B5EF4-FFF2-40B4-BE49-F238E27FC236}">
                  <a16:creationId xmlns:a16="http://schemas.microsoft.com/office/drawing/2014/main" id="{B2F82C91-23E7-411D-9B34-BC9207AC651B}"/>
                </a:ext>
              </a:extLst>
            </p:cNvPr>
            <p:cNvSpPr txBox="1"/>
            <p:nvPr/>
          </p:nvSpPr>
          <p:spPr>
            <a:xfrm>
              <a:off x="5085191" y="5128548"/>
              <a:ext cx="1643638" cy="7240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b="1" kern="1200" dirty="0">
                  <a:latin typeface="Century Gothic" panose="020B0502020202020204" pitchFamily="34" charset="0"/>
                  <a:ea typeface="Verdana" panose="020B0604030504040204" pitchFamily="34" charset="0"/>
                </a:rPr>
                <a:t>Formadors / tutors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4099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05 - El pla general: Triar la solució formativa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19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F65EE10-8C2F-4B80-BEA2-3B2493694BBB}"/>
              </a:ext>
            </a:extLst>
          </p:cNvPr>
          <p:cNvSpPr/>
          <p:nvPr/>
        </p:nvSpPr>
        <p:spPr>
          <a:xfrm>
            <a:off x="358152" y="6228372"/>
            <a:ext cx="86035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L'elaboració d'el pla de formació.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152). Madrid: Editorial Síntesi.</a:t>
            </a: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9F2C5829-FF9A-4819-B6D0-79EBF9A328C7}"/>
              </a:ext>
            </a:extLst>
          </p:cNvPr>
          <p:cNvSpPr/>
          <p:nvPr/>
        </p:nvSpPr>
        <p:spPr>
          <a:xfrm>
            <a:off x="2711277" y="1197362"/>
            <a:ext cx="548057" cy="4182674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278BF6D-4147-498F-AB21-863DDADDD702}"/>
              </a:ext>
            </a:extLst>
          </p:cNvPr>
          <p:cNvSpPr txBox="1"/>
          <p:nvPr/>
        </p:nvSpPr>
        <p:spPr>
          <a:xfrm>
            <a:off x="3287688" y="1717499"/>
            <a:ext cx="7349664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000" b="1" dirty="0">
                <a:latin typeface="Century Gothic" panose="020B0502020202020204" pitchFamily="34" charset="0"/>
                <a:ea typeface="Verdana" panose="020B0604030504040204" pitchFamily="34" charset="0"/>
              </a:rPr>
              <a:t>Termini temporal: 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Tant els objectius (llarg / mitjà /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curt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), com les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competències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que cal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desenvolupar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i els continguts ens condicionen el marc temporal i la seqüència de les accions.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0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0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000" b="1" dirty="0">
                <a:latin typeface="Century Gothic" panose="020B0502020202020204" pitchFamily="34" charset="0"/>
                <a:ea typeface="Verdana" panose="020B0604030504040204" pitchFamily="34" charset="0"/>
              </a:rPr>
              <a:t>Calendari laboral + pics / valls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: Variables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fonamentals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que cal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tenir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en compte per facilitar la participació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dels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formadors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i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perquè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les accions interfereixin el mínim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possible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en el funcionament de la companyia.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8682560C-00C2-4E80-BE1E-828D21A56E26}"/>
              </a:ext>
            </a:extLst>
          </p:cNvPr>
          <p:cNvGrpSpPr/>
          <p:nvPr/>
        </p:nvGrpSpPr>
        <p:grpSpPr>
          <a:xfrm>
            <a:off x="866484" y="2887528"/>
            <a:ext cx="1604685" cy="802342"/>
            <a:chOff x="3310146" y="5089381"/>
            <a:chExt cx="1604685" cy="802342"/>
          </a:xfrm>
          <a:scene3d>
            <a:camera prst="orthographicFront"/>
            <a:lightRig rig="flat" dir="t"/>
          </a:scene3d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A96DB010-24C9-44D5-8F7C-4901BF0916E6}"/>
                </a:ext>
              </a:extLst>
            </p:cNvPr>
            <p:cNvSpPr/>
            <p:nvPr/>
          </p:nvSpPr>
          <p:spPr>
            <a:xfrm>
              <a:off x="3310146" y="5089381"/>
              <a:ext cx="1604685" cy="802342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Rectángulo: esquinas redondeadas 4">
              <a:extLst>
                <a:ext uri="{FF2B5EF4-FFF2-40B4-BE49-F238E27FC236}">
                  <a16:creationId xmlns:a16="http://schemas.microsoft.com/office/drawing/2014/main" id="{66AD91E1-4CA6-4E56-8877-7EB86416E4ED}"/>
                </a:ext>
              </a:extLst>
            </p:cNvPr>
            <p:cNvSpPr txBox="1"/>
            <p:nvPr/>
          </p:nvSpPr>
          <p:spPr>
            <a:xfrm>
              <a:off x="3349313" y="5128548"/>
              <a:ext cx="1526351" cy="7240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1" kern="1200" dirty="0" err="1">
                  <a:latin typeface="Century Gothic" panose="020B0502020202020204" pitchFamily="34" charset="0"/>
                  <a:ea typeface="Verdana" panose="020B0604030504040204" pitchFamily="34" charset="0"/>
                </a:rPr>
                <a:t>Calendari</a:t>
              </a:r>
              <a:endParaRPr lang="es-ES" sz="2000" b="1" kern="1200" dirty="0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0387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12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02 - Model d'administració científica. </a:t>
            </a:r>
            <a:r>
              <a:rPr lang="es-ES" cap="none" dirty="0" err="1"/>
              <a:t>Neotaylorisme</a:t>
            </a:r>
            <a:r>
              <a:rPr lang="es-ES" cap="none" dirty="0"/>
              <a:t>.</a:t>
            </a:r>
          </a:p>
        </p:txBody>
      </p:sp>
      <p:sp>
        <p:nvSpPr>
          <p:cNvPr id="5" name="Marcador de texto 22">
            <a:extLst>
              <a:ext uri="{FF2B5EF4-FFF2-40B4-BE49-F238E27FC236}">
                <a16:creationId xmlns:a16="http://schemas.microsoft.com/office/drawing/2014/main" id="{E278648C-5A11-46D3-BB5B-C0D1320B2910}"/>
              </a:ext>
            </a:extLst>
          </p:cNvPr>
          <p:cNvSpPr txBox="1">
            <a:spLocks/>
          </p:cNvSpPr>
          <p:nvPr/>
        </p:nvSpPr>
        <p:spPr>
          <a:xfrm>
            <a:off x="747802" y="1484784"/>
            <a:ext cx="10823237" cy="455023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dirty="0">
                <a:solidFill>
                  <a:srgbClr val="000000"/>
                </a:solidFill>
              </a:rPr>
              <a:t>En l'actualitat, moltes empreses continuen utilitzant sistemes d'organització </a:t>
            </a:r>
            <a:r>
              <a:rPr lang="ca-ES" dirty="0" err="1">
                <a:solidFill>
                  <a:srgbClr val="000000"/>
                </a:solidFill>
              </a:rPr>
              <a:t>tayloristes</a:t>
            </a:r>
            <a:r>
              <a:rPr lang="ca-ES" dirty="0">
                <a:solidFill>
                  <a:srgbClr val="000000"/>
                </a:solidFill>
              </a:rPr>
              <a:t> sota la disfressa de sistemes més moderns, com la direcció per objectius.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a-ES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dirty="0">
                <a:solidFill>
                  <a:srgbClr val="000000"/>
                </a:solidFill>
              </a:rPr>
              <a:t>Taylorisme digital / informàtic: aquest terme s'usa per definir la realitat de molts llocs de treball que s'han simplificat gràcies als avanços informàtics i a l'automatització.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a-ES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dirty="0">
                <a:solidFill>
                  <a:srgbClr val="000000"/>
                </a:solidFill>
              </a:rPr>
              <a:t>En moltes empreses actuals podem trobar exemples d'aplicació d'aquests sistemes.</a:t>
            </a:r>
          </a:p>
        </p:txBody>
      </p:sp>
    </p:spTree>
    <p:extLst>
      <p:ext uri="{BB962C8B-B14F-4D97-AF65-F5344CB8AC3E}">
        <p14:creationId xmlns:p14="http://schemas.microsoft.com/office/powerpoint/2010/main" val="3102083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05 - El pla general: Triar la solució formativa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20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F65EE10-8C2F-4B80-BEA2-3B2493694BBB}"/>
              </a:ext>
            </a:extLst>
          </p:cNvPr>
          <p:cNvSpPr/>
          <p:nvPr/>
        </p:nvSpPr>
        <p:spPr>
          <a:xfrm>
            <a:off x="358152" y="6228372"/>
            <a:ext cx="86035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L'elaboració d'el pla de formació.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154). Madrid: Editorial Síntesi.</a:t>
            </a:r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38ECAB37-DB83-40FF-AA31-0DF40DB16E98}"/>
              </a:ext>
            </a:extLst>
          </p:cNvPr>
          <p:cNvSpPr/>
          <p:nvPr/>
        </p:nvSpPr>
        <p:spPr>
          <a:xfrm>
            <a:off x="2684209" y="1240228"/>
            <a:ext cx="548057" cy="4417993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3DB1990-CA0E-4568-9EB2-22106069A721}"/>
              </a:ext>
            </a:extLst>
          </p:cNvPr>
          <p:cNvSpPr txBox="1"/>
          <p:nvPr/>
        </p:nvSpPr>
        <p:spPr>
          <a:xfrm>
            <a:off x="3260620" y="1318579"/>
            <a:ext cx="7349664" cy="45243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Localització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geogràfica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Desplaçaments /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allotjaments</a:t>
            </a:r>
            <a:endParaRPr lang="es-ES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Manutenció</a:t>
            </a:r>
            <a:endParaRPr lang="es-ES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Espais propis / externs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Material: canó,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paperògraf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, PC...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infraestructura tecnològica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Comunicació i convocatòria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Sistema de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gestió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de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l’aprenentatge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(SGA)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81283B86-041A-4211-97EA-8E38772ED705}"/>
              </a:ext>
            </a:extLst>
          </p:cNvPr>
          <p:cNvGrpSpPr/>
          <p:nvPr/>
        </p:nvGrpSpPr>
        <p:grpSpPr>
          <a:xfrm>
            <a:off x="839416" y="3048053"/>
            <a:ext cx="1604685" cy="802342"/>
            <a:chOff x="1935463" y="3935885"/>
            <a:chExt cx="1604685" cy="802342"/>
          </a:xfrm>
          <a:scene3d>
            <a:camera prst="orthographicFront"/>
            <a:lightRig rig="flat" dir="t"/>
          </a:scene3d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D0C74D2F-64A4-4FAA-B743-8CD9EC7FFF47}"/>
                </a:ext>
              </a:extLst>
            </p:cNvPr>
            <p:cNvSpPr/>
            <p:nvPr/>
          </p:nvSpPr>
          <p:spPr>
            <a:xfrm>
              <a:off x="1935463" y="3935885"/>
              <a:ext cx="1604685" cy="802342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Rectángulo: esquinas redondeadas 4">
              <a:extLst>
                <a:ext uri="{FF2B5EF4-FFF2-40B4-BE49-F238E27FC236}">
                  <a16:creationId xmlns:a16="http://schemas.microsoft.com/office/drawing/2014/main" id="{0EFDDDD5-1774-4147-A26F-386A80247388}"/>
                </a:ext>
              </a:extLst>
            </p:cNvPr>
            <p:cNvSpPr txBox="1"/>
            <p:nvPr/>
          </p:nvSpPr>
          <p:spPr>
            <a:xfrm>
              <a:off x="1974630" y="3975052"/>
              <a:ext cx="1526351" cy="7240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b="1" kern="1200" dirty="0">
                  <a:latin typeface="Century Gothic" panose="020B0502020202020204" pitchFamily="34" charset="0"/>
                  <a:ea typeface="Verdana" panose="020B0604030504040204" pitchFamily="34" charset="0"/>
                </a:rPr>
                <a:t>Logística i mitjans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0844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05 - El pla general: Triar la solució formativa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21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44A70BC-1CB5-45DC-9400-D73119F30CD5}"/>
              </a:ext>
            </a:extLst>
          </p:cNvPr>
          <p:cNvGrpSpPr/>
          <p:nvPr/>
        </p:nvGrpSpPr>
        <p:grpSpPr>
          <a:xfrm>
            <a:off x="722606" y="2725087"/>
            <a:ext cx="1604685" cy="802342"/>
            <a:chOff x="1663013" y="2065165"/>
            <a:chExt cx="1604685" cy="802342"/>
          </a:xfrm>
          <a:scene3d>
            <a:camera prst="orthographicFront"/>
            <a:lightRig rig="flat" dir="t"/>
          </a:scene3d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493042CA-7002-42FA-82A4-0B7C363E4A49}"/>
                </a:ext>
              </a:extLst>
            </p:cNvPr>
            <p:cNvSpPr/>
            <p:nvPr/>
          </p:nvSpPr>
          <p:spPr>
            <a:xfrm>
              <a:off x="1663013" y="2065165"/>
              <a:ext cx="1604685" cy="802342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ectángulo: esquinas redondeadas 4">
              <a:extLst>
                <a:ext uri="{FF2B5EF4-FFF2-40B4-BE49-F238E27FC236}">
                  <a16:creationId xmlns:a16="http://schemas.microsoft.com/office/drawing/2014/main" id="{866D8EFA-31B0-4C0E-85CD-5F0E68E15F3C}"/>
                </a:ext>
              </a:extLst>
            </p:cNvPr>
            <p:cNvSpPr txBox="1"/>
            <p:nvPr/>
          </p:nvSpPr>
          <p:spPr>
            <a:xfrm>
              <a:off x="1702181" y="2065165"/>
              <a:ext cx="1526351" cy="7240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b="1" kern="1200" dirty="0">
                  <a:latin typeface="Century Gothic" panose="020B0502020202020204" pitchFamily="34" charset="0"/>
                  <a:ea typeface="Verdana" panose="020B0604030504040204" pitchFamily="34" charset="0"/>
                </a:rPr>
                <a:t>Sistema de seguiment i avaluació</a:t>
              </a:r>
            </a:p>
          </p:txBody>
        </p:sp>
      </p:grpSp>
      <p:sp>
        <p:nvSpPr>
          <p:cNvPr id="9" name="Abrir llave 8">
            <a:extLst>
              <a:ext uri="{FF2B5EF4-FFF2-40B4-BE49-F238E27FC236}">
                <a16:creationId xmlns:a16="http://schemas.microsoft.com/office/drawing/2014/main" id="{A2C2D803-6878-4ACA-8541-6B5E1FD6EE4D}"/>
              </a:ext>
            </a:extLst>
          </p:cNvPr>
          <p:cNvSpPr/>
          <p:nvPr/>
        </p:nvSpPr>
        <p:spPr>
          <a:xfrm>
            <a:off x="2582562" y="1286891"/>
            <a:ext cx="633118" cy="360040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71734732-5B26-4AAF-9883-943BB8DD9C94}"/>
              </a:ext>
            </a:extLst>
          </p:cNvPr>
          <p:cNvGraphicFramePr/>
          <p:nvPr/>
        </p:nvGraphicFramePr>
        <p:xfrm>
          <a:off x="3215680" y="1340768"/>
          <a:ext cx="8509732" cy="3402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0EBA69B7-5CD3-4743-8896-F0FBAE8E7A85}"/>
              </a:ext>
            </a:extLst>
          </p:cNvPr>
          <p:cNvGraphicFramePr/>
          <p:nvPr/>
        </p:nvGraphicFramePr>
        <p:xfrm>
          <a:off x="4453759" y="4743276"/>
          <a:ext cx="4124252" cy="1630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93990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05 - El pla general: Triar la solució formativa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22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F65EE10-8C2F-4B80-BEA2-3B2493694BBB}"/>
              </a:ext>
            </a:extLst>
          </p:cNvPr>
          <p:cNvSpPr/>
          <p:nvPr/>
        </p:nvSpPr>
        <p:spPr>
          <a:xfrm>
            <a:off x="358152" y="6228372"/>
            <a:ext cx="86035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L'elaboració d'el pla de formació.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(P. </a:t>
            </a:r>
            <a:r>
              <a:rPr lang="es-ES" sz="900">
                <a:latin typeface="Century Gothic" panose="020B0502020202020204" pitchFamily="34" charset="0"/>
              </a:rPr>
              <a:t>158). </a:t>
            </a:r>
            <a:r>
              <a:rPr lang="es-ES" sz="900" dirty="0">
                <a:latin typeface="Century Gothic" panose="020B0502020202020204" pitchFamily="34" charset="0"/>
              </a:rPr>
              <a:t>Madrid: Editorial Síntesi.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5C284CF-F630-40DE-B6D6-B3DE0C2F40C1}"/>
              </a:ext>
            </a:extLst>
          </p:cNvPr>
          <p:cNvGrpSpPr/>
          <p:nvPr/>
        </p:nvGrpSpPr>
        <p:grpSpPr>
          <a:xfrm>
            <a:off x="816270" y="3032479"/>
            <a:ext cx="1604685" cy="802342"/>
            <a:chOff x="2521108" y="614525"/>
            <a:chExt cx="1604685" cy="802342"/>
          </a:xfrm>
          <a:scene3d>
            <a:camera prst="orthographicFront"/>
            <a:lightRig rig="flat" dir="t"/>
          </a:scene3d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3D4C600D-735A-4D71-BD75-56EB2939B41D}"/>
                </a:ext>
              </a:extLst>
            </p:cNvPr>
            <p:cNvSpPr/>
            <p:nvPr/>
          </p:nvSpPr>
          <p:spPr>
            <a:xfrm>
              <a:off x="2521108" y="614525"/>
              <a:ext cx="1604685" cy="802342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ectángulo: esquinas redondeadas 4">
              <a:extLst>
                <a:ext uri="{FF2B5EF4-FFF2-40B4-BE49-F238E27FC236}">
                  <a16:creationId xmlns:a16="http://schemas.microsoft.com/office/drawing/2014/main" id="{B639B049-B400-4E38-AC6B-A39EB7A703B9}"/>
                </a:ext>
              </a:extLst>
            </p:cNvPr>
            <p:cNvSpPr txBox="1"/>
            <p:nvPr/>
          </p:nvSpPr>
          <p:spPr>
            <a:xfrm>
              <a:off x="2560275" y="653692"/>
              <a:ext cx="1526351" cy="7240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b="1" kern="1200" dirty="0" err="1">
                  <a:latin typeface="Century Gothic" panose="020B0502020202020204" pitchFamily="34" charset="0"/>
                  <a:ea typeface="Verdana" panose="020B0604030504040204" pitchFamily="34" charset="0"/>
                </a:rPr>
                <a:t>Pressupost</a:t>
              </a:r>
              <a:endParaRPr lang="es-ES" sz="1400" b="1" kern="1200" dirty="0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9" name="Elipse 8">
            <a:extLst>
              <a:ext uri="{FF2B5EF4-FFF2-40B4-BE49-F238E27FC236}">
                <a16:creationId xmlns:a16="http://schemas.microsoft.com/office/drawing/2014/main" id="{804D8939-3BAA-4E7B-8616-CD518A5A140C}"/>
              </a:ext>
            </a:extLst>
          </p:cNvPr>
          <p:cNvSpPr/>
          <p:nvPr/>
        </p:nvSpPr>
        <p:spPr>
          <a:xfrm>
            <a:off x="3735853" y="1342312"/>
            <a:ext cx="2479510" cy="1009820"/>
          </a:xfrm>
          <a:prstGeom prst="ellipse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50790" tIns="50790" rIns="50790" bIns="50790" rtlCol="0" anchor="ctr">
            <a:spAutoFit/>
          </a:bodyPr>
          <a:lstStyle/>
          <a:p>
            <a:pPr algn="ctr" defTabSz="457101"/>
            <a:r>
              <a:rPr lang="es-ES" sz="2000" dirty="0">
                <a:solidFill>
                  <a:srgbClr val="FFFFFF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PRESSUPOST</a:t>
            </a:r>
          </a:p>
          <a:p>
            <a:pPr algn="ctr" defTabSz="457101"/>
            <a:r>
              <a:rPr lang="es-ES" sz="2000" dirty="0">
                <a:solidFill>
                  <a:srgbClr val="FFFFFF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DISPONIBLE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D3E7E6A-9A65-4BAD-9CAD-1C849CAE8E19}"/>
              </a:ext>
            </a:extLst>
          </p:cNvPr>
          <p:cNvSpPr/>
          <p:nvPr/>
        </p:nvSpPr>
        <p:spPr>
          <a:xfrm>
            <a:off x="3735853" y="4505055"/>
            <a:ext cx="2479510" cy="1009820"/>
          </a:xfrm>
          <a:prstGeom prst="ellipse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50790" tIns="50790" rIns="50790" bIns="50790" rtlCol="0" anchor="ctr">
            <a:spAutoFit/>
          </a:bodyPr>
          <a:lstStyle/>
          <a:p>
            <a:pPr algn="ctr" defTabSz="457101"/>
            <a:r>
              <a:rPr lang="es-ES" sz="20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PRESSUPOST</a:t>
            </a:r>
          </a:p>
          <a:p>
            <a:pPr algn="ctr" defTabSz="457101"/>
            <a:r>
              <a:rPr lang="es-ES" sz="20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DEL PLA</a:t>
            </a:r>
          </a:p>
        </p:txBody>
      </p:sp>
      <p:sp>
        <p:nvSpPr>
          <p:cNvPr id="12" name="Flecha: arriba y abajo 11">
            <a:extLst>
              <a:ext uri="{FF2B5EF4-FFF2-40B4-BE49-F238E27FC236}">
                <a16:creationId xmlns:a16="http://schemas.microsoft.com/office/drawing/2014/main" id="{D3396581-B8A5-45B1-83B8-EDE7DDC86403}"/>
              </a:ext>
            </a:extLst>
          </p:cNvPr>
          <p:cNvSpPr/>
          <p:nvPr/>
        </p:nvSpPr>
        <p:spPr>
          <a:xfrm>
            <a:off x="4873666" y="2564904"/>
            <a:ext cx="214221" cy="1725348"/>
          </a:xfrm>
          <a:prstGeom prst="upDownArrow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13" name="Abrir llave 12">
            <a:extLst>
              <a:ext uri="{FF2B5EF4-FFF2-40B4-BE49-F238E27FC236}">
                <a16:creationId xmlns:a16="http://schemas.microsoft.com/office/drawing/2014/main" id="{0A30029E-43C2-4AD5-82AF-A9783240B55B}"/>
              </a:ext>
            </a:extLst>
          </p:cNvPr>
          <p:cNvSpPr/>
          <p:nvPr/>
        </p:nvSpPr>
        <p:spPr>
          <a:xfrm>
            <a:off x="2661063" y="1342313"/>
            <a:ext cx="548057" cy="4182674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61D9E5A-4E81-4ABF-B2B5-D41C034707BA}"/>
              </a:ext>
            </a:extLst>
          </p:cNvPr>
          <p:cNvSpPr/>
          <p:nvPr/>
        </p:nvSpPr>
        <p:spPr>
          <a:xfrm>
            <a:off x="3810066" y="2967335"/>
            <a:ext cx="2331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“GAP”</a:t>
            </a:r>
            <a:endParaRPr lang="es-E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D848DCB-C12B-442E-9B9A-F15B59C663B8}"/>
              </a:ext>
            </a:extLst>
          </p:cNvPr>
          <p:cNvSpPr/>
          <p:nvPr/>
        </p:nvSpPr>
        <p:spPr>
          <a:xfrm>
            <a:off x="6293380" y="2694986"/>
            <a:ext cx="32003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Reduir costos.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dirty="0">
              <a:solidFill>
                <a:schemeClr val="tx2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Augmentar pressupost.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dirty="0">
              <a:solidFill>
                <a:schemeClr val="tx2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Reajustar el pla.</a:t>
            </a:r>
          </a:p>
        </p:txBody>
      </p:sp>
    </p:spTree>
    <p:extLst>
      <p:ext uri="{BB962C8B-B14F-4D97-AF65-F5344CB8AC3E}">
        <p14:creationId xmlns:p14="http://schemas.microsoft.com/office/powerpoint/2010/main" val="276531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8EDE2-9C12-4E95-AE15-1944DE252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08920"/>
            <a:ext cx="12192000" cy="1944216"/>
          </a:xfrm>
        </p:spPr>
        <p:txBody>
          <a:bodyPr>
            <a:normAutofit/>
          </a:bodyPr>
          <a:lstStyle/>
          <a:p>
            <a:r>
              <a:rPr lang="ca-ES" cap="none" noProof="0" dirty="0"/>
              <a:t>Formació en les organitzacions</a:t>
            </a:r>
            <a:br>
              <a:rPr lang="ca-ES" cap="none" noProof="0" dirty="0"/>
            </a:br>
            <a:r>
              <a:rPr lang="ca-ES" sz="3600" cap="none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 5. Implantació de la formació. Disseny d'accions.</a:t>
            </a:r>
            <a:endParaRPr lang="ca-ES" cap="none" noProof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ítulo 9">
            <a:extLst>
              <a:ext uri="{FF2B5EF4-FFF2-40B4-BE49-F238E27FC236}">
                <a16:creationId xmlns:a16="http://schemas.microsoft.com/office/drawing/2014/main" id="{6CB45345-CD4C-4706-81B5-11316F03A8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a-ES" noProof="0" dirty="0" err="1"/>
              <a:t>JosÉ</a:t>
            </a:r>
            <a:r>
              <a:rPr lang="ca-ES" noProof="0" dirty="0"/>
              <a:t> </a:t>
            </a:r>
            <a:r>
              <a:rPr lang="ca-ES" noProof="0" dirty="0" err="1"/>
              <a:t>contreras</a:t>
            </a:r>
            <a:endParaRPr lang="ca-ES" noProof="0" dirty="0"/>
          </a:p>
          <a:p>
            <a:r>
              <a:rPr lang="ca-ES" noProof="0" dirty="0"/>
              <a:t>Teoria de l'educació</a:t>
            </a:r>
          </a:p>
        </p:txBody>
      </p:sp>
      <p:pic>
        <p:nvPicPr>
          <p:cNvPr id="1030" name="Picture 6" descr="Logo del portal">
            <a:extLst>
              <a:ext uri="{FF2B5EF4-FFF2-40B4-BE49-F238E27FC236}">
                <a16:creationId xmlns:a16="http://schemas.microsoft.com/office/drawing/2014/main" id="{36B40A86-3A75-4548-8848-C9C5FC1CC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51"/>
          <a:stretch/>
        </p:blipFill>
        <p:spPr bwMode="auto">
          <a:xfrm>
            <a:off x="746380" y="548680"/>
            <a:ext cx="5328592" cy="136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518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51175"/>
            <a:ext cx="12215813" cy="755650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ca-ES" sz="4800" b="1" kern="0" spc="10" noProof="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01 - Definir els objectius de l'acció formativa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5D1B39-87AD-4CDE-9726-24D89586BC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9737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01 - Definir els objectius de l'acció formativa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0FF820E-DFAC-47FE-8B54-AA9D5B8FAE8C}"/>
              </a:ext>
            </a:extLst>
          </p:cNvPr>
          <p:cNvSpPr/>
          <p:nvPr/>
        </p:nvSpPr>
        <p:spPr>
          <a:xfrm>
            <a:off x="444796" y="6032985"/>
            <a:ext cx="8387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La </a:t>
            </a:r>
            <a:r>
              <a:rPr lang="es-ES" sz="900" dirty="0" err="1">
                <a:latin typeface="Century Gothic" panose="020B0502020202020204" pitchFamily="34" charset="0"/>
              </a:rPr>
              <a:t>implantació</a:t>
            </a:r>
            <a:r>
              <a:rPr lang="es-ES" sz="900" dirty="0">
                <a:latin typeface="Century Gothic" panose="020B0502020202020204" pitchFamily="34" charset="0"/>
              </a:rPr>
              <a:t> de la </a:t>
            </a:r>
            <a:r>
              <a:rPr lang="es-ES" sz="900" dirty="0" err="1">
                <a:latin typeface="Century Gothic" panose="020B0502020202020204" pitchFamily="34" charset="0"/>
              </a:rPr>
              <a:t>formació</a:t>
            </a:r>
            <a:r>
              <a:rPr lang="es-ES" sz="900" dirty="0">
                <a:latin typeface="Century Gothic" panose="020B0502020202020204" pitchFamily="34" charset="0"/>
              </a:rPr>
              <a:t>: el </a:t>
            </a:r>
            <a:r>
              <a:rPr lang="es-ES" sz="900" dirty="0" err="1">
                <a:latin typeface="Century Gothic" panose="020B0502020202020204" pitchFamily="34" charset="0"/>
              </a:rPr>
              <a:t>disseny</a:t>
            </a:r>
            <a:r>
              <a:rPr lang="es-ES" sz="900" dirty="0">
                <a:latin typeface="Century Gothic" panose="020B0502020202020204" pitchFamily="34" charset="0"/>
              </a:rPr>
              <a:t> de </a:t>
            </a:r>
            <a:r>
              <a:rPr lang="es-ES" sz="900" dirty="0" err="1">
                <a:latin typeface="Century Gothic" panose="020B0502020202020204" pitchFamily="34" charset="0"/>
              </a:rPr>
              <a:t>l'acció</a:t>
            </a:r>
            <a:r>
              <a:rPr lang="es-ES" sz="900" dirty="0">
                <a:latin typeface="Century Gothic" panose="020B0502020202020204" pitchFamily="34" charset="0"/>
              </a:rPr>
              <a:t> </a:t>
            </a:r>
            <a:r>
              <a:rPr lang="es-ES" sz="900" dirty="0" err="1">
                <a:latin typeface="Century Gothic" panose="020B0502020202020204" pitchFamily="34" charset="0"/>
              </a:rPr>
              <a:t>formativa.</a:t>
            </a:r>
            <a:r>
              <a:rPr lang="es-ES" sz="900" i="1" dirty="0" err="1">
                <a:latin typeface="Century Gothic" panose="020B0502020202020204" pitchFamily="34" charset="0"/>
              </a:rPr>
              <a:t>Gestió</a:t>
            </a:r>
            <a:r>
              <a:rPr lang="es-ES" sz="900" i="1" dirty="0">
                <a:latin typeface="Century Gothic" panose="020B0502020202020204" pitchFamily="34" charset="0"/>
              </a:rPr>
              <a:t> de la </a:t>
            </a:r>
            <a:r>
              <a:rPr lang="es-ES" sz="900" i="1" dirty="0" err="1">
                <a:latin typeface="Century Gothic" panose="020B0502020202020204" pitchFamily="34" charset="0"/>
              </a:rPr>
              <a:t>formació</a:t>
            </a:r>
            <a:r>
              <a:rPr lang="es-ES" sz="900" i="1" dirty="0">
                <a:latin typeface="Century Gothic" panose="020B0502020202020204" pitchFamily="34" charset="0"/>
              </a:rPr>
              <a:t> en les </a:t>
            </a:r>
            <a:r>
              <a:rPr lang="es-ES" sz="900" i="1" dirty="0" err="1">
                <a:latin typeface="Century Gothic" panose="020B0502020202020204" pitchFamily="34" charset="0"/>
              </a:rPr>
              <a:t>organitzacions</a:t>
            </a:r>
            <a:r>
              <a:rPr lang="es-ES" sz="900" i="1" dirty="0">
                <a:latin typeface="Century Gothic" panose="020B0502020202020204" pitchFamily="34" charset="0"/>
              </a:rPr>
              <a:t> </a:t>
            </a:r>
            <a:r>
              <a:rPr lang="es-ES" sz="900" dirty="0">
                <a:latin typeface="Century Gothic" panose="020B0502020202020204" pitchFamily="34" charset="0"/>
              </a:rPr>
              <a:t>(</a:t>
            </a:r>
            <a:r>
              <a:rPr lang="es-ES" sz="900" dirty="0" err="1">
                <a:latin typeface="Century Gothic" panose="020B0502020202020204" pitchFamily="34" charset="0"/>
              </a:rPr>
              <a:t>Pàg</a:t>
            </a:r>
            <a:r>
              <a:rPr lang="es-ES" sz="900" dirty="0">
                <a:latin typeface="Century Gothic" panose="020B0502020202020204" pitchFamily="34" charset="0"/>
              </a:rPr>
              <a:t>. 208-209). Madrid: Editorial </a:t>
            </a:r>
            <a:r>
              <a:rPr lang="es-ES" sz="900" dirty="0" err="1">
                <a:latin typeface="Century Gothic" panose="020B0502020202020204" pitchFamily="34" charset="0"/>
              </a:rPr>
              <a:t>Síntesi</a:t>
            </a:r>
            <a:r>
              <a:rPr lang="es-ES" sz="900" dirty="0"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69AA054-2CB6-40D1-BA93-B9BAA894D6E9}"/>
              </a:ext>
            </a:extLst>
          </p:cNvPr>
          <p:cNvGraphicFramePr>
            <a:graphicFrameLocks noGrp="1"/>
          </p:cNvGraphicFramePr>
          <p:nvPr/>
        </p:nvGraphicFramePr>
        <p:xfrm>
          <a:off x="537228" y="1408343"/>
          <a:ext cx="11117544" cy="36626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67218">
                  <a:extLst>
                    <a:ext uri="{9D8B030D-6E8A-4147-A177-3AD203B41FA5}">
                      <a16:colId xmlns:a16="http://schemas.microsoft.com/office/drawing/2014/main" val="442183666"/>
                    </a:ext>
                  </a:extLst>
                </a:gridCol>
                <a:gridCol w="4697200">
                  <a:extLst>
                    <a:ext uri="{9D8B030D-6E8A-4147-A177-3AD203B41FA5}">
                      <a16:colId xmlns:a16="http://schemas.microsoft.com/office/drawing/2014/main" val="3603526438"/>
                    </a:ext>
                  </a:extLst>
                </a:gridCol>
                <a:gridCol w="4553126">
                  <a:extLst>
                    <a:ext uri="{9D8B030D-6E8A-4147-A177-3AD203B41FA5}">
                      <a16:colId xmlns:a16="http://schemas.microsoft.com/office/drawing/2014/main" val="31059791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Century Gothic" panose="020B0502020202020204" pitchFamily="34" charset="0"/>
                        </a:rPr>
                        <a:t>Tipus d'objectiu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err="1">
                          <a:latin typeface="Century Gothic" panose="020B0502020202020204" pitchFamily="34" charset="0"/>
                        </a:rPr>
                        <a:t>Definició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err="1">
                          <a:latin typeface="Century Gothic" panose="020B0502020202020204" pitchFamily="34" charset="0"/>
                        </a:rPr>
                        <a:t>Eemple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834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General 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Century Gothic" panose="020B0502020202020204" pitchFamily="34" charset="0"/>
                        </a:rPr>
                        <a:t>Competències que s'han d'adquirir, desenvolupar, activar o inhibir al llarg de l'acció formativa.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Century Gothic" panose="020B0502020202020204" pitchFamily="34" charset="0"/>
                        </a:rPr>
                        <a:t>Dissenyar una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</a:rPr>
                        <a:t>acció</a:t>
                      </a:r>
                      <a:r>
                        <a:rPr lang="es-ES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</a:rPr>
                        <a:t>d‘aprenentatge</a:t>
                      </a:r>
                      <a:r>
                        <a:rPr lang="es-ES" sz="1600" dirty="0">
                          <a:latin typeface="Century Gothic" panose="020B0502020202020204" pitchFamily="34" charset="0"/>
                        </a:rPr>
                        <a:t> en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</a:rPr>
                        <a:t>línia</a:t>
                      </a:r>
                      <a:r>
                        <a:rPr lang="es-ES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</a:rPr>
                        <a:t>adaptant</a:t>
                      </a:r>
                      <a:r>
                        <a:rPr lang="es-ES" sz="1600" dirty="0">
                          <a:latin typeface="Century Gothic" panose="020B0502020202020204" pitchFamily="34" charset="0"/>
                        </a:rPr>
                        <a:t> els objectius i continguts a les necessitats dels participants i l'organització.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4211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Específics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Century Gothic" panose="020B0502020202020204" pitchFamily="34" charset="0"/>
                        </a:rPr>
                        <a:t>S'estableixen a partir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</a:rPr>
                        <a:t>dels</a:t>
                      </a:r>
                      <a:r>
                        <a:rPr lang="es-ES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</a:rPr>
                        <a:t>generals</a:t>
                      </a:r>
                      <a:r>
                        <a:rPr lang="es-ES" sz="1600" dirty="0">
                          <a:latin typeface="Century Gothic" panose="020B0502020202020204" pitchFamily="34" charset="0"/>
                        </a:rPr>
                        <a:t> i contribueixen a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</a:rPr>
                        <a:t>l'assoliment</a:t>
                      </a:r>
                      <a:r>
                        <a:rPr lang="es-ES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</a:rPr>
                        <a:t>d’aquesta</a:t>
                      </a:r>
                      <a:r>
                        <a:rPr lang="es-ES" sz="1600" dirty="0">
                          <a:latin typeface="Century Gothic" panose="020B0502020202020204" pitchFamily="34" charset="0"/>
                        </a:rPr>
                        <a:t>.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Century Gothic" panose="020B0502020202020204" pitchFamily="34" charset="0"/>
                        </a:rPr>
                        <a:t>Determinar i estructurar els continguts d'una unitat didàctica d'una acció formativa.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4558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D'activitat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Century Gothic" panose="020B0502020202020204" pitchFamily="34" charset="0"/>
                        </a:rPr>
                        <a:t>Concreten els específics. Coneixements /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</a:rPr>
                        <a:t>tècniques</a:t>
                      </a:r>
                      <a:r>
                        <a:rPr lang="es-ES" sz="1600" dirty="0">
                          <a:latin typeface="Century Gothic" panose="020B0502020202020204" pitchFamily="34" charset="0"/>
                        </a:rPr>
                        <a:t> que cal adquirir.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Century Gothic" panose="020B0502020202020204" pitchFamily="34" charset="0"/>
                        </a:rPr>
                        <a:t>Capacitat per a moderar una discussió de grup utilitzant com a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</a:rPr>
                        <a:t>mitjà</a:t>
                      </a:r>
                      <a:r>
                        <a:rPr lang="es-ES" sz="1600" dirty="0">
                          <a:latin typeface="Century Gothic" panose="020B0502020202020204" pitchFamily="34" charset="0"/>
                        </a:rPr>
                        <a:t> el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</a:rPr>
                        <a:t>xat</a:t>
                      </a:r>
                      <a:r>
                        <a:rPr lang="es-ES" sz="1600" dirty="0">
                          <a:latin typeface="Century Gothic" panose="020B0502020202020204" pitchFamily="34" charset="0"/>
                        </a:rPr>
                        <a:t> una aula virtual.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2440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Operatius</a:t>
                      </a:r>
                      <a:endParaRPr lang="es-E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Century Gothic" panose="020B0502020202020204" pitchFamily="34" charset="0"/>
                        </a:rPr>
                        <a:t>Aplicació que tindran els coneixements i competències adquirits (resultats esperats).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Century Gothic" panose="020B0502020202020204" pitchFamily="34" charset="0"/>
                        </a:rPr>
                        <a:t>Augmentar en un 5% el nombre de participants que finalitzen amb èxit el curs i augmentarà en 0,5 punts sobre 5 el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</a:rPr>
                        <a:t>grau</a:t>
                      </a:r>
                      <a:r>
                        <a:rPr lang="es-ES" sz="1600" dirty="0">
                          <a:latin typeface="Century Gothic" panose="020B0502020202020204" pitchFamily="34" charset="0"/>
                        </a:rPr>
                        <a:t> de satisfacció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</a:rPr>
                        <a:t>amb</a:t>
                      </a:r>
                      <a:r>
                        <a:rPr lang="es-ES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</a:rPr>
                        <a:t>aquesta</a:t>
                      </a:r>
                      <a:r>
                        <a:rPr lang="es-ES" sz="1600" dirty="0">
                          <a:latin typeface="Century Gothic" panose="020B0502020202020204" pitchFamily="34" charset="0"/>
                        </a:rPr>
                        <a:t>.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4209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197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4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-11907" y="3356992"/>
            <a:ext cx="12215813" cy="755650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ca-ES" sz="4800" b="1" kern="0" spc="10" noProof="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02 - Seleccionar i organitzar els continguts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5D1B39-87AD-4CDE-9726-24D89586BC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437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02 - Seleccionar i organitzar els continguts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0FF820E-DFAC-47FE-8B54-AA9D5B8FAE8C}"/>
              </a:ext>
            </a:extLst>
          </p:cNvPr>
          <p:cNvSpPr/>
          <p:nvPr/>
        </p:nvSpPr>
        <p:spPr>
          <a:xfrm>
            <a:off x="444796" y="6032985"/>
            <a:ext cx="8387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La implantació de la formació: el disseny de l'acció formativa.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216). Madrid: Editorial Síntesi.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B1A9EC5B-974B-4A2D-AD4C-83B1E598DF56}"/>
              </a:ext>
            </a:extLst>
          </p:cNvPr>
          <p:cNvSpPr/>
          <p:nvPr/>
        </p:nvSpPr>
        <p:spPr bwMode="auto">
          <a:xfrm>
            <a:off x="4785806" y="3295750"/>
            <a:ext cx="2663255" cy="2544701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noFill/>
            <a:round/>
            <a:headEnd/>
            <a:tailEnd/>
          </a:ln>
          <a:scene3d>
            <a:camera prst="isometricTopUp">
              <a:rot lat="19334319" lon="18553889" rev="3806096"/>
            </a:camera>
            <a:lightRig rig="threePt" dir="t"/>
          </a:scene3d>
          <a:sp3d prstMaterial="matte">
            <a:bevelT w="0" h="355600"/>
            <a:bevelB w="0" h="0"/>
          </a:sp3d>
        </p:spPr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angle 38">
            <a:extLst>
              <a:ext uri="{FF2B5EF4-FFF2-40B4-BE49-F238E27FC236}">
                <a16:creationId xmlns:a16="http://schemas.microsoft.com/office/drawing/2014/main" id="{6FC9665D-0CC6-441C-8393-1BD1201C66BF}"/>
              </a:ext>
            </a:extLst>
          </p:cNvPr>
          <p:cNvSpPr/>
          <p:nvPr/>
        </p:nvSpPr>
        <p:spPr bwMode="auto">
          <a:xfrm>
            <a:off x="4785806" y="2558637"/>
            <a:ext cx="2663255" cy="254470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noFill/>
            <a:round/>
            <a:headEnd/>
            <a:tailEnd/>
          </a:ln>
          <a:scene3d>
            <a:camera prst="isometricTopUp">
              <a:rot lat="19334319" lon="18553889" rev="3806096"/>
            </a:camera>
            <a:lightRig rig="threePt" dir="t"/>
          </a:scene3d>
          <a:sp3d prstMaterial="matte">
            <a:bevelT w="0" h="355600"/>
            <a:bevelB w="0" h="0"/>
          </a:sp3d>
        </p:spPr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874E411E-3A81-4EF7-831E-1636632199F9}"/>
              </a:ext>
            </a:extLst>
          </p:cNvPr>
          <p:cNvSpPr/>
          <p:nvPr/>
        </p:nvSpPr>
        <p:spPr bwMode="auto">
          <a:xfrm>
            <a:off x="4785806" y="1811002"/>
            <a:ext cx="2663255" cy="2544701"/>
          </a:xfrm>
          <a:prstGeom prst="rect">
            <a:avLst/>
          </a:prstGeom>
          <a:solidFill>
            <a:schemeClr val="accent3"/>
          </a:solidFill>
          <a:ln w="12700">
            <a:noFill/>
            <a:round/>
            <a:headEnd/>
            <a:tailEnd/>
          </a:ln>
          <a:scene3d>
            <a:camera prst="isometricTopUp">
              <a:rot lat="19334319" lon="18553889" rev="3806096"/>
            </a:camera>
            <a:lightRig rig="threePt" dir="t"/>
          </a:scene3d>
          <a:sp3d prstMaterial="matte">
            <a:bevelT w="0" h="355600"/>
            <a:bevelB w="0" h="0"/>
          </a:sp3d>
        </p:spPr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tangle 35">
            <a:extLst>
              <a:ext uri="{FF2B5EF4-FFF2-40B4-BE49-F238E27FC236}">
                <a16:creationId xmlns:a16="http://schemas.microsoft.com/office/drawing/2014/main" id="{1617C5F1-5210-4D75-94A4-065F66CB7843}"/>
              </a:ext>
            </a:extLst>
          </p:cNvPr>
          <p:cNvSpPr/>
          <p:nvPr/>
        </p:nvSpPr>
        <p:spPr bwMode="auto">
          <a:xfrm>
            <a:off x="4785806" y="1090184"/>
            <a:ext cx="2663255" cy="25447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round/>
            <a:headEnd/>
            <a:tailEnd/>
          </a:ln>
          <a:scene3d>
            <a:camera prst="isometricTopUp">
              <a:rot lat="19334319" lon="18553889" rev="3806096"/>
            </a:camera>
            <a:lightRig rig="threePt" dir="t"/>
          </a:scene3d>
          <a:sp3d prstMaterial="matte">
            <a:bevelT w="0" h="355600"/>
            <a:bevelB w="0" h="0"/>
          </a:sp3d>
        </p:spPr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41">
            <a:extLst>
              <a:ext uri="{FF2B5EF4-FFF2-40B4-BE49-F238E27FC236}">
                <a16:creationId xmlns:a16="http://schemas.microsoft.com/office/drawing/2014/main" id="{E6C5D6F8-B5BC-4DDF-8FBF-70DBA19DE6D2}"/>
              </a:ext>
            </a:extLst>
          </p:cNvPr>
          <p:cNvSpPr txBox="1"/>
          <p:nvPr/>
        </p:nvSpPr>
        <p:spPr>
          <a:xfrm>
            <a:off x="8881807" y="2184737"/>
            <a:ext cx="2788317" cy="120032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es-ES" sz="2400" b="1" dirty="0">
                <a:latin typeface="Century Gothic" panose="020B0502020202020204" pitchFamily="34" charset="0"/>
                <a:ea typeface="Verdana" panose="020B0604030504040204" pitchFamily="34" charset="0"/>
              </a:rPr>
              <a:t>De la </a:t>
            </a:r>
            <a:r>
              <a:rPr lang="es-ES" sz="2400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immediatesa</a:t>
            </a:r>
            <a:r>
              <a:rPr lang="es-ES" sz="2400" b="1" dirty="0">
                <a:latin typeface="Century Gothic" panose="020B0502020202020204" pitchFamily="34" charset="0"/>
                <a:ea typeface="Verdana" panose="020B0604030504040204" pitchFamily="34" charset="0"/>
              </a:rPr>
              <a:t> del que </a:t>
            </a:r>
            <a:r>
              <a:rPr lang="es-ES" sz="2400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és</a:t>
            </a:r>
            <a:r>
              <a:rPr lang="es-ES" sz="2400" b="1" dirty="0">
                <a:latin typeface="Century Gothic" panose="020B0502020202020204" pitchFamily="34" charset="0"/>
                <a:ea typeface="Verdana" panose="020B0604030504040204" pitchFamily="34" charset="0"/>
              </a:rPr>
              <a:t> remot</a:t>
            </a:r>
          </a:p>
        </p:txBody>
      </p:sp>
      <p:sp>
        <p:nvSpPr>
          <p:cNvPr id="14" name="TextBox 45">
            <a:extLst>
              <a:ext uri="{FF2B5EF4-FFF2-40B4-BE49-F238E27FC236}">
                <a16:creationId xmlns:a16="http://schemas.microsoft.com/office/drawing/2014/main" id="{22AAA480-7E63-4FC4-B0C5-139EBC67C976}"/>
              </a:ext>
            </a:extLst>
          </p:cNvPr>
          <p:cNvSpPr txBox="1"/>
          <p:nvPr/>
        </p:nvSpPr>
        <p:spPr>
          <a:xfrm>
            <a:off x="607497" y="1673475"/>
            <a:ext cx="2900881" cy="83099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r"/>
            <a:r>
              <a:rPr lang="es-ES" sz="2400" b="1" dirty="0">
                <a:latin typeface="Century Gothic" panose="020B0502020202020204" pitchFamily="34" charset="0"/>
                <a:ea typeface="Verdana" panose="020B0604030504040204" pitchFamily="34" charset="0"/>
              </a:rPr>
              <a:t>Del concret a l'abstracte</a:t>
            </a:r>
          </a:p>
        </p:txBody>
      </p:sp>
      <p:sp>
        <p:nvSpPr>
          <p:cNvPr id="15" name="TextBox 53">
            <a:extLst>
              <a:ext uri="{FF2B5EF4-FFF2-40B4-BE49-F238E27FC236}">
                <a16:creationId xmlns:a16="http://schemas.microsoft.com/office/drawing/2014/main" id="{61CE6C50-805E-40A8-9219-347479D0DCE3}"/>
              </a:ext>
            </a:extLst>
          </p:cNvPr>
          <p:cNvSpPr txBox="1"/>
          <p:nvPr/>
        </p:nvSpPr>
        <p:spPr>
          <a:xfrm>
            <a:off x="8832206" y="4171037"/>
            <a:ext cx="2887520" cy="120032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r"/>
            <a:r>
              <a:rPr lang="es-ES" sz="2400" b="1" dirty="0">
                <a:latin typeface="Century Gothic" panose="020B0502020202020204" pitchFamily="34" charset="0"/>
                <a:ea typeface="Verdana" panose="020B0604030504040204" pitchFamily="34" charset="0"/>
              </a:rPr>
              <a:t>Del que </a:t>
            </a:r>
            <a:r>
              <a:rPr lang="es-ES" sz="2400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és</a:t>
            </a:r>
            <a:r>
              <a:rPr lang="es-ES" sz="2400" b="1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400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conegut</a:t>
            </a:r>
            <a:r>
              <a:rPr lang="es-ES" sz="2400" b="1" dirty="0">
                <a:latin typeface="Century Gothic" panose="020B0502020202020204" pitchFamily="34" charset="0"/>
                <a:ea typeface="Verdana" panose="020B0604030504040204" pitchFamily="34" charset="0"/>
              </a:rPr>
              <a:t> al que </a:t>
            </a:r>
            <a:r>
              <a:rPr lang="es-ES" sz="2400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és</a:t>
            </a:r>
            <a:r>
              <a:rPr lang="es-ES" sz="2400" b="1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400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desconegut</a:t>
            </a:r>
            <a:endParaRPr lang="es-ES" sz="2400" b="1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51">
            <a:extLst>
              <a:ext uri="{FF2B5EF4-FFF2-40B4-BE49-F238E27FC236}">
                <a16:creationId xmlns:a16="http://schemas.microsoft.com/office/drawing/2014/main" id="{D3081CD9-963B-4F5F-B1ED-A04BB236A559}"/>
              </a:ext>
            </a:extLst>
          </p:cNvPr>
          <p:cNvSpPr txBox="1"/>
          <p:nvPr/>
        </p:nvSpPr>
        <p:spPr>
          <a:xfrm>
            <a:off x="412815" y="3581339"/>
            <a:ext cx="2616565" cy="83099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r"/>
            <a:r>
              <a:rPr lang="es-ES" sz="2400" b="1" dirty="0">
                <a:latin typeface="Century Gothic" panose="020B0502020202020204" pitchFamily="34" charset="0"/>
                <a:ea typeface="Verdana" panose="020B0604030504040204" pitchFamily="34" charset="0"/>
              </a:rPr>
              <a:t>Del fàcil al difícil</a:t>
            </a:r>
          </a:p>
        </p:txBody>
      </p:sp>
      <p:pic>
        <p:nvPicPr>
          <p:cNvPr id="17" name="Gráfico 16" descr="Bocadillo de pensamiento">
            <a:extLst>
              <a:ext uri="{FF2B5EF4-FFF2-40B4-BE49-F238E27FC236}">
                <a16:creationId xmlns:a16="http://schemas.microsoft.com/office/drawing/2014/main" id="{3FA79A94-90C6-4396-B54B-8EBDE7EC5D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95033" y="1673475"/>
            <a:ext cx="914400" cy="914400"/>
          </a:xfrm>
          <a:prstGeom prst="rect">
            <a:avLst/>
          </a:prstGeom>
        </p:spPr>
      </p:pic>
      <p:pic>
        <p:nvPicPr>
          <p:cNvPr id="18" name="Gráfico 17" descr="Señal">
            <a:extLst>
              <a:ext uri="{FF2B5EF4-FFF2-40B4-BE49-F238E27FC236}">
                <a16:creationId xmlns:a16="http://schemas.microsoft.com/office/drawing/2014/main" id="{F18B1F57-17ED-4299-B4D2-0726378A54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0724" y="3497936"/>
            <a:ext cx="914400" cy="914400"/>
          </a:xfrm>
          <a:prstGeom prst="rect">
            <a:avLst/>
          </a:prstGeom>
        </p:spPr>
      </p:pic>
      <p:pic>
        <p:nvPicPr>
          <p:cNvPr id="19" name="Gráfico 18" descr="Informática en la nube">
            <a:extLst>
              <a:ext uri="{FF2B5EF4-FFF2-40B4-BE49-F238E27FC236}">
                <a16:creationId xmlns:a16="http://schemas.microsoft.com/office/drawing/2014/main" id="{B038A878-A0D1-486D-92EB-9950006CDC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74803" y="2314687"/>
            <a:ext cx="914400" cy="914400"/>
          </a:xfrm>
          <a:prstGeom prst="rect">
            <a:avLst/>
          </a:prstGeom>
        </p:spPr>
      </p:pic>
      <p:pic>
        <p:nvPicPr>
          <p:cNvPr id="20" name="Gráfico 19" descr="Mapa con marcador">
            <a:extLst>
              <a:ext uri="{FF2B5EF4-FFF2-40B4-BE49-F238E27FC236}">
                <a16:creationId xmlns:a16="http://schemas.microsoft.com/office/drawing/2014/main" id="{9742E1FD-A604-4EDB-8AF6-6605671A43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74803" y="435570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63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02 - Seleccionar i organitzar els continguts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6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0FF820E-DFAC-47FE-8B54-AA9D5B8FAE8C}"/>
              </a:ext>
            </a:extLst>
          </p:cNvPr>
          <p:cNvSpPr/>
          <p:nvPr/>
        </p:nvSpPr>
        <p:spPr>
          <a:xfrm>
            <a:off x="444796" y="6032985"/>
            <a:ext cx="8387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La implantació de la formació: el disseny de l'acció formativa.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215). Madrid: Editorial Síntesi.</a:t>
            </a:r>
          </a:p>
        </p:txBody>
      </p:sp>
      <p:pic>
        <p:nvPicPr>
          <p:cNvPr id="21" name="Imagen 20" descr="Imagen que contiene comida, plato, mesa, sentado  Descripción generada con confianza muy alta">
            <a:extLst>
              <a:ext uri="{FF2B5EF4-FFF2-40B4-BE49-F238E27FC236}">
                <a16:creationId xmlns:a16="http://schemas.microsoft.com/office/drawing/2014/main" id="{80D4CE7E-3EB1-460F-BA39-FAC1DDC144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7812"/>
          <a:stretch/>
        </p:blipFill>
        <p:spPr>
          <a:xfrm>
            <a:off x="405382" y="1265781"/>
            <a:ext cx="1243531" cy="859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n 21" descr="Imagen que contiene mesa, pared, amarillo, interior  Descripción generada con confianza muy alta">
            <a:extLst>
              <a:ext uri="{FF2B5EF4-FFF2-40B4-BE49-F238E27FC236}">
                <a16:creationId xmlns:a16="http://schemas.microsoft.com/office/drawing/2014/main" id="{DF4C6900-B02C-41EF-9881-98C53C8ECC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4241" y="2421886"/>
            <a:ext cx="914069" cy="904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n 22" descr="Imagen que contiene comida, mesa, interior, plato  Descripción generada con confianza muy alta">
            <a:extLst>
              <a:ext uri="{FF2B5EF4-FFF2-40B4-BE49-F238E27FC236}">
                <a16:creationId xmlns:a16="http://schemas.microsoft.com/office/drawing/2014/main" id="{18806CC8-6F11-4D74-A32B-1C2606B323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247192" y="1918735"/>
            <a:ext cx="1243531" cy="9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n 23" descr="Imagen que contiene interior, mesa, sentado, negro  Descripción generada con confianza alta">
            <a:extLst>
              <a:ext uri="{FF2B5EF4-FFF2-40B4-BE49-F238E27FC236}">
                <a16:creationId xmlns:a16="http://schemas.microsoft.com/office/drawing/2014/main" id="{300702CC-4011-4200-8378-5454BA821C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178627" y="2997525"/>
            <a:ext cx="914069" cy="757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Cerrar llave 24">
            <a:extLst>
              <a:ext uri="{FF2B5EF4-FFF2-40B4-BE49-F238E27FC236}">
                <a16:creationId xmlns:a16="http://schemas.microsoft.com/office/drawing/2014/main" id="{2C542944-1880-44ED-8526-1E2159D7FC78}"/>
              </a:ext>
            </a:extLst>
          </p:cNvPr>
          <p:cNvSpPr/>
          <p:nvPr/>
        </p:nvSpPr>
        <p:spPr>
          <a:xfrm>
            <a:off x="2478049" y="1265781"/>
            <a:ext cx="577920" cy="2675904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pic>
        <p:nvPicPr>
          <p:cNvPr id="26" name="Imagen 25" descr="Imagen que contiene comida, plato, interior, salsa  Descripción generada con confianza muy alta">
            <a:extLst>
              <a:ext uri="{FF2B5EF4-FFF2-40B4-BE49-F238E27FC236}">
                <a16:creationId xmlns:a16="http://schemas.microsoft.com/office/drawing/2014/main" id="{6FB7A98A-D62C-4B68-A018-7565BD84DE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13237"/>
          <a:stretch/>
        </p:blipFill>
        <p:spPr>
          <a:xfrm>
            <a:off x="3215680" y="2051007"/>
            <a:ext cx="1650788" cy="107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17E28127-2E45-41EF-95AA-72C95FBADC35}"/>
              </a:ext>
            </a:extLst>
          </p:cNvPr>
          <p:cNvCxnSpPr>
            <a:cxnSpLocks/>
          </p:cNvCxnSpPr>
          <p:nvPr/>
        </p:nvCxnSpPr>
        <p:spPr>
          <a:xfrm>
            <a:off x="5268430" y="2575687"/>
            <a:ext cx="52816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8" name="Imagen 27" descr="Imagen que contiene comida, mesa, plato, interior  Descripción generada con confianza muy alta">
            <a:extLst>
              <a:ext uri="{FF2B5EF4-FFF2-40B4-BE49-F238E27FC236}">
                <a16:creationId xmlns:a16="http://schemas.microsoft.com/office/drawing/2014/main" id="{51472347-9322-4FD1-9751-7944E55CFA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412315" y="1984082"/>
            <a:ext cx="1650788" cy="1101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9CBBCF1E-D2DA-44A7-9D51-CF697BA2BBD9}"/>
              </a:ext>
            </a:extLst>
          </p:cNvPr>
          <p:cNvCxnSpPr>
            <a:cxnSpLocks/>
          </p:cNvCxnSpPr>
          <p:nvPr/>
        </p:nvCxnSpPr>
        <p:spPr>
          <a:xfrm>
            <a:off x="8458281" y="2564904"/>
            <a:ext cx="52816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Imagen 29" descr="Imagen que contiene comida, plato, mesa, interior  Descripción generada con confianza muy alta">
            <a:extLst>
              <a:ext uri="{FF2B5EF4-FFF2-40B4-BE49-F238E27FC236}">
                <a16:creationId xmlns:a16="http://schemas.microsoft.com/office/drawing/2014/main" id="{468AC873-5E0E-469B-B849-53A295292B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548189" y="2022217"/>
            <a:ext cx="1740678" cy="1002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CDD69080-7DD0-420C-982D-207036F6AA99}"/>
              </a:ext>
            </a:extLst>
          </p:cNvPr>
          <p:cNvSpPr/>
          <p:nvPr/>
        </p:nvSpPr>
        <p:spPr>
          <a:xfrm>
            <a:off x="3215680" y="1109121"/>
            <a:ext cx="8733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ESTRUCTURA CONCEPTUAL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C5386630-CA0D-4E83-8AAB-B3CDE73A5590}"/>
              </a:ext>
            </a:extLst>
          </p:cNvPr>
          <p:cNvSpPr/>
          <p:nvPr/>
        </p:nvSpPr>
        <p:spPr>
          <a:xfrm>
            <a:off x="5126403" y="3398742"/>
            <a:ext cx="4855797" cy="2384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UNITATS DIDÀCTIQUES:</a:t>
            </a:r>
          </a:p>
          <a:p>
            <a:endParaRPr lang="es-ES" sz="16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La truita: concepte i tipus.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Els ingredients.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Condimentar i barrejar.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Cuinar la truita.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Recomanacions finals.</a:t>
            </a:r>
          </a:p>
        </p:txBody>
      </p:sp>
    </p:spTree>
    <p:extLst>
      <p:ext uri="{BB962C8B-B14F-4D97-AF65-F5344CB8AC3E}">
        <p14:creationId xmlns:p14="http://schemas.microsoft.com/office/powerpoint/2010/main" val="209449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02 - Seleccionar i organitzar els continguts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7</a:t>
            </a:r>
          </a:p>
        </p:txBody>
      </p:sp>
      <p:pic>
        <p:nvPicPr>
          <p:cNvPr id="17" name="Gráfico 16" descr="Advertencia">
            <a:extLst>
              <a:ext uri="{FF2B5EF4-FFF2-40B4-BE49-F238E27FC236}">
                <a16:creationId xmlns:a16="http://schemas.microsoft.com/office/drawing/2014/main" id="{99A550E2-CCB4-4A15-9B45-53684928B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768" y="1449571"/>
            <a:ext cx="4082273" cy="408227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D5E63A9A-0C63-4BF5-B7C6-89B37CACF0B9}"/>
              </a:ext>
            </a:extLst>
          </p:cNvPr>
          <p:cNvSpPr/>
          <p:nvPr/>
        </p:nvSpPr>
        <p:spPr>
          <a:xfrm>
            <a:off x="3071664" y="1597881"/>
            <a:ext cx="8617239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A l'hora de seleccionar continguts i estructurar-los és convenient que ens assegurem que el disseny està </a:t>
            </a:r>
            <a:r>
              <a:rPr lang="es-ES" sz="2400" b="1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directament relacionat amb les necessitats </a:t>
            </a:r>
            <a:r>
              <a:rPr lang="es-ES" sz="2400" dirty="0" err="1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dels</a:t>
            </a:r>
            <a:r>
              <a:rPr lang="es-ES" sz="2400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400" dirty="0" err="1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participants</a:t>
            </a:r>
            <a:r>
              <a:rPr lang="es-ES" sz="2400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400" dirty="0" err="1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futurs</a:t>
            </a:r>
            <a:r>
              <a:rPr lang="es-ES" sz="2400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. </a:t>
            </a:r>
          </a:p>
          <a:p>
            <a:pPr algn="just"/>
            <a:endParaRPr lang="es-ES" sz="2400" dirty="0">
              <a:solidFill>
                <a:schemeClr val="tx2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algn="just"/>
            <a:r>
              <a:rPr lang="es-ES" sz="2400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Per a això és important </a:t>
            </a:r>
            <a:r>
              <a:rPr lang="es-ES" sz="2400" b="1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mantenir contactes </a:t>
            </a:r>
            <a:r>
              <a:rPr lang="es-ES" sz="2400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informals tant amb els </a:t>
            </a:r>
            <a:r>
              <a:rPr lang="es-ES" sz="2400" b="1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treballadors</a:t>
            </a:r>
            <a:r>
              <a:rPr lang="es-ES" sz="2400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com amb els seus </a:t>
            </a:r>
            <a:r>
              <a:rPr lang="es-ES" sz="2400" b="1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superiors</a:t>
            </a:r>
            <a:r>
              <a:rPr lang="es-ES" sz="2400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400" dirty="0" err="1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perquè</a:t>
            </a:r>
            <a:r>
              <a:rPr lang="es-ES" sz="2400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donen el vistiplau o aporten modificacions que </a:t>
            </a:r>
            <a:r>
              <a:rPr lang="es-ES" sz="2400" dirty="0" err="1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afavorisquen</a:t>
            </a:r>
            <a:r>
              <a:rPr lang="es-ES" sz="2400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la transferència de les </a:t>
            </a:r>
            <a:r>
              <a:rPr lang="es-ES" sz="2400" dirty="0" err="1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competències</a:t>
            </a:r>
            <a:r>
              <a:rPr lang="es-ES" sz="2400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al lloc de treball.</a:t>
            </a:r>
          </a:p>
        </p:txBody>
      </p:sp>
    </p:spTree>
    <p:extLst>
      <p:ext uri="{BB962C8B-B14F-4D97-AF65-F5344CB8AC3E}">
        <p14:creationId xmlns:p14="http://schemas.microsoft.com/office/powerpoint/2010/main" val="1011530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13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30072"/>
            <a:ext cx="12215813" cy="14790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03 - Teoria clàssica de l'organització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EB960B-FD7C-47DB-A27A-5DE42B6870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189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-11907" y="3356992"/>
            <a:ext cx="12215813" cy="7556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a-ES" sz="4800" b="1" kern="0" spc="10" noProof="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03 - Definir les estratègies didàctiques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5D1B39-87AD-4CDE-9726-24D89586BC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8388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03 - Definir les estratègies didàctiques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9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440DA570-37C2-4671-B702-2DB353D39B75}"/>
              </a:ext>
            </a:extLst>
          </p:cNvPr>
          <p:cNvSpPr/>
          <p:nvPr/>
        </p:nvSpPr>
        <p:spPr>
          <a:xfrm>
            <a:off x="858411" y="1838955"/>
            <a:ext cx="10974339" cy="1952285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sz="3600" dirty="0" err="1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Helvetica Neue"/>
              </a:rPr>
              <a:t>Són</a:t>
            </a:r>
            <a:r>
              <a:rPr lang="es-ES" sz="3600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es-ES" sz="3600" b="1" dirty="0" err="1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Helvetica Neue"/>
              </a:rPr>
              <a:t>estratègies</a:t>
            </a:r>
            <a:r>
              <a:rPr lang="es-ES" sz="3600" b="1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es-ES" sz="3600" b="1" dirty="0" err="1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Helvetica Neue"/>
              </a:rPr>
              <a:t>didàctiques</a:t>
            </a:r>
            <a:r>
              <a:rPr lang="es-ES" sz="3600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Helvetica Neue"/>
              </a:rPr>
              <a:t> totes aquelles tècniques que fem servir per a la transferència dels continguts de la formació als alumnes.</a:t>
            </a:r>
          </a:p>
        </p:txBody>
      </p:sp>
      <p:pic>
        <p:nvPicPr>
          <p:cNvPr id="7" name="Gráfico 6" descr="Internet">
            <a:extLst>
              <a:ext uri="{FF2B5EF4-FFF2-40B4-BE49-F238E27FC236}">
                <a16:creationId xmlns:a16="http://schemas.microsoft.com/office/drawing/2014/main" id="{3675926B-292A-485C-A1D8-6EEAD2BE71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4849" y="4368796"/>
            <a:ext cx="914400" cy="914400"/>
          </a:xfrm>
          <a:prstGeom prst="rect">
            <a:avLst/>
          </a:prstGeom>
        </p:spPr>
      </p:pic>
      <p:pic>
        <p:nvPicPr>
          <p:cNvPr id="8" name="Gráfico 7" descr="Televisión">
            <a:extLst>
              <a:ext uri="{FF2B5EF4-FFF2-40B4-BE49-F238E27FC236}">
                <a16:creationId xmlns:a16="http://schemas.microsoft.com/office/drawing/2014/main" id="{751F40A9-6AAC-4699-999A-63B11F1DE6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07968" y="4411112"/>
            <a:ext cx="914400" cy="914400"/>
          </a:xfrm>
          <a:prstGeom prst="rect">
            <a:avLst/>
          </a:prstGeom>
        </p:spPr>
      </p:pic>
      <p:pic>
        <p:nvPicPr>
          <p:cNvPr id="9" name="Gráfico 8" descr="Ojos">
            <a:extLst>
              <a:ext uri="{FF2B5EF4-FFF2-40B4-BE49-F238E27FC236}">
                <a16:creationId xmlns:a16="http://schemas.microsoft.com/office/drawing/2014/main" id="{77919AF9-1BE5-419D-953C-3970AD1195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74206" y="4368796"/>
            <a:ext cx="914400" cy="914400"/>
          </a:xfrm>
          <a:prstGeom prst="rect">
            <a:avLst/>
          </a:prstGeom>
        </p:spPr>
      </p:pic>
      <p:pic>
        <p:nvPicPr>
          <p:cNvPr id="10" name="Gráfico 9" descr="Oreja">
            <a:extLst>
              <a:ext uri="{FF2B5EF4-FFF2-40B4-BE49-F238E27FC236}">
                <a16:creationId xmlns:a16="http://schemas.microsoft.com/office/drawing/2014/main" id="{FC23F9D7-2F4D-4D56-8EA1-C55EF565F2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41087" y="4368796"/>
            <a:ext cx="914400" cy="914400"/>
          </a:xfrm>
          <a:prstGeom prst="rect">
            <a:avLst/>
          </a:prstGeom>
        </p:spPr>
      </p:pic>
      <p:pic>
        <p:nvPicPr>
          <p:cNvPr id="12" name="Gráfico 11" descr="Bombilla y lápiz">
            <a:extLst>
              <a:ext uri="{FF2B5EF4-FFF2-40B4-BE49-F238E27FC236}">
                <a16:creationId xmlns:a16="http://schemas.microsoft.com/office/drawing/2014/main" id="{9CA3B02A-8591-420E-83E7-067DAEEB41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41728" y="4368796"/>
            <a:ext cx="914400" cy="9144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E578F80-9B62-42A6-8647-443829D16446}"/>
              </a:ext>
            </a:extLst>
          </p:cNvPr>
          <p:cNvSpPr/>
          <p:nvPr/>
        </p:nvSpPr>
        <p:spPr>
          <a:xfrm>
            <a:off x="1932098" y="5113919"/>
            <a:ext cx="7569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visual</a:t>
            </a:r>
            <a:endParaRPr lang="es-ES" sz="1600" dirty="0">
              <a:latin typeface="Century Gothic" panose="020B0502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1CFBBE1-F1F1-4185-91F1-E9C781B1617E}"/>
              </a:ext>
            </a:extLst>
          </p:cNvPr>
          <p:cNvSpPr/>
          <p:nvPr/>
        </p:nvSpPr>
        <p:spPr>
          <a:xfrm>
            <a:off x="3783194" y="5156235"/>
            <a:ext cx="10202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auditiu</a:t>
            </a:r>
            <a:endParaRPr lang="es-ES" sz="1600" dirty="0">
              <a:latin typeface="Century Gothic" panose="020B0502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36B5DE3-27D3-4A7C-B67D-8299B6520180}"/>
              </a:ext>
            </a:extLst>
          </p:cNvPr>
          <p:cNvSpPr/>
          <p:nvPr/>
        </p:nvSpPr>
        <p:spPr>
          <a:xfrm>
            <a:off x="5586585" y="5173679"/>
            <a:ext cx="13571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audiovisual</a:t>
            </a:r>
            <a:endParaRPr lang="es-ES" sz="1600" dirty="0">
              <a:latin typeface="Century Gothic" panose="020B0502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A6F3EC0-2C79-4EA6-8AFC-444C1A521BB0}"/>
              </a:ext>
            </a:extLst>
          </p:cNvPr>
          <p:cNvSpPr/>
          <p:nvPr/>
        </p:nvSpPr>
        <p:spPr>
          <a:xfrm>
            <a:off x="7961782" y="5173679"/>
            <a:ext cx="486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TIC</a:t>
            </a:r>
            <a:endParaRPr lang="es-ES" sz="1600" dirty="0">
              <a:latin typeface="Century Gothic" panose="020B0502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585E005-509B-44F8-87DC-392045D45473}"/>
              </a:ext>
            </a:extLst>
          </p:cNvPr>
          <p:cNvSpPr/>
          <p:nvPr/>
        </p:nvSpPr>
        <p:spPr>
          <a:xfrm flipH="1">
            <a:off x="9462864" y="5187503"/>
            <a:ext cx="1472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metodologia</a:t>
            </a:r>
            <a:endParaRPr lang="es-E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072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0980ABCC-CC38-4992-A90C-E5C2B3BD9455}"/>
              </a:ext>
            </a:extLst>
          </p:cNvPr>
          <p:cNvCxnSpPr>
            <a:cxnSpLocks/>
          </p:cNvCxnSpPr>
          <p:nvPr/>
        </p:nvCxnSpPr>
        <p:spPr>
          <a:xfrm flipV="1">
            <a:off x="9840416" y="3289210"/>
            <a:ext cx="2376649" cy="9714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ángulo 24">
            <a:extLst>
              <a:ext uri="{FF2B5EF4-FFF2-40B4-BE49-F238E27FC236}">
                <a16:creationId xmlns:a16="http://schemas.microsoft.com/office/drawing/2014/main" id="{1895DE30-292E-42C4-88CD-E07DCF738024}"/>
              </a:ext>
            </a:extLst>
          </p:cNvPr>
          <p:cNvSpPr/>
          <p:nvPr/>
        </p:nvSpPr>
        <p:spPr>
          <a:xfrm>
            <a:off x="653751" y="5388556"/>
            <a:ext cx="8280000" cy="7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 prst="angle"/>
          </a:sp3d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30A4B2A5-4D38-4019-9CA2-423090AE9CB8}"/>
              </a:ext>
            </a:extLst>
          </p:cNvPr>
          <p:cNvSpPr/>
          <p:nvPr/>
        </p:nvSpPr>
        <p:spPr>
          <a:xfrm>
            <a:off x="999964" y="4677908"/>
            <a:ext cx="8280000" cy="720000"/>
          </a:xfrm>
          <a:prstGeom prst="rect">
            <a:avLst/>
          </a:prstGeom>
          <a:solidFill>
            <a:schemeClr val="accent5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 prst="angle"/>
          </a:sp3d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28343427-D6ED-4B43-A50A-E849F05E1043}"/>
              </a:ext>
            </a:extLst>
          </p:cNvPr>
          <p:cNvSpPr/>
          <p:nvPr/>
        </p:nvSpPr>
        <p:spPr>
          <a:xfrm>
            <a:off x="1332925" y="3967260"/>
            <a:ext cx="8280000" cy="720000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 prst="angle"/>
          </a:sp3d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34FB22B5-CEBB-4502-82AA-F3054C67F787}"/>
              </a:ext>
            </a:extLst>
          </p:cNvPr>
          <p:cNvSpPr/>
          <p:nvPr/>
        </p:nvSpPr>
        <p:spPr>
          <a:xfrm>
            <a:off x="1669199" y="3256612"/>
            <a:ext cx="8280000" cy="72000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 prst="angle"/>
          </a:sp3d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D03C907F-FBD4-4A95-A89A-4B83BDE6C778}"/>
              </a:ext>
            </a:extLst>
          </p:cNvPr>
          <p:cNvSpPr/>
          <p:nvPr/>
        </p:nvSpPr>
        <p:spPr>
          <a:xfrm>
            <a:off x="2036473" y="2545964"/>
            <a:ext cx="8280000" cy="72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 prst="angle"/>
          </a:sp3d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95797380-A5D6-449C-B9F7-58125E406BC0}"/>
              </a:ext>
            </a:extLst>
          </p:cNvPr>
          <p:cNvSpPr/>
          <p:nvPr/>
        </p:nvSpPr>
        <p:spPr>
          <a:xfrm>
            <a:off x="2398067" y="1835316"/>
            <a:ext cx="8280000" cy="720000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A946A4B-7EF8-40EE-BCAC-2BCB9FA58938}"/>
              </a:ext>
            </a:extLst>
          </p:cNvPr>
          <p:cNvSpPr/>
          <p:nvPr/>
        </p:nvSpPr>
        <p:spPr>
          <a:xfrm>
            <a:off x="2756553" y="1124668"/>
            <a:ext cx="8280000" cy="72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>
            <a:bevelT prst="angle"/>
          </a:sp3d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 fontScale="90000"/>
          </a:bodyPr>
          <a:lstStyle/>
          <a:p>
            <a:r>
              <a:rPr lang="ca-ES" cap="none" noProof="0" dirty="0"/>
              <a:t>03 - Definir les estratègies didàctiques. Piràmide de l'aprenentatge (William </a:t>
            </a:r>
            <a:r>
              <a:rPr lang="ca-ES" cap="none" noProof="0" dirty="0" err="1"/>
              <a:t>Glasser</a:t>
            </a:r>
            <a:r>
              <a:rPr lang="ca-ES" cap="none" noProof="0" dirty="0"/>
              <a:t>).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10</a:t>
            </a:r>
          </a:p>
        </p:txBody>
      </p:sp>
      <p:sp>
        <p:nvSpPr>
          <p:cNvPr id="17" name="Trapecio 16">
            <a:extLst>
              <a:ext uri="{FF2B5EF4-FFF2-40B4-BE49-F238E27FC236}">
                <a16:creationId xmlns:a16="http://schemas.microsoft.com/office/drawing/2014/main" id="{99ADA5F5-8643-4043-9AAE-CD205C447A67}"/>
              </a:ext>
            </a:extLst>
          </p:cNvPr>
          <p:cNvSpPr/>
          <p:nvPr/>
        </p:nvSpPr>
        <p:spPr>
          <a:xfrm>
            <a:off x="286477" y="5430868"/>
            <a:ext cx="4909930" cy="685800"/>
          </a:xfrm>
          <a:prstGeom prst="trapezoid">
            <a:avLst>
              <a:gd name="adj" fmla="val 48188"/>
            </a:avLst>
          </a:prstGeom>
          <a:solidFill>
            <a:schemeClr val="accent1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8" name="Trapecio 17">
            <a:extLst>
              <a:ext uri="{FF2B5EF4-FFF2-40B4-BE49-F238E27FC236}">
                <a16:creationId xmlns:a16="http://schemas.microsoft.com/office/drawing/2014/main" id="{EF640EE4-5770-4911-BF85-F725AEC2E221}"/>
              </a:ext>
            </a:extLst>
          </p:cNvPr>
          <p:cNvSpPr/>
          <p:nvPr/>
        </p:nvSpPr>
        <p:spPr>
          <a:xfrm>
            <a:off x="632690" y="4720220"/>
            <a:ext cx="4230756" cy="685800"/>
          </a:xfrm>
          <a:prstGeom prst="trapezoid">
            <a:avLst>
              <a:gd name="adj" fmla="val 48188"/>
            </a:avLst>
          </a:prstGeom>
          <a:solidFill>
            <a:schemeClr val="accent5">
              <a:lumMod val="50000"/>
            </a:schemeClr>
          </a:solidFill>
          <a:ln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0" name="Trapecio 19">
            <a:extLst>
              <a:ext uri="{FF2B5EF4-FFF2-40B4-BE49-F238E27FC236}">
                <a16:creationId xmlns:a16="http://schemas.microsoft.com/office/drawing/2014/main" id="{6EF5BEED-3E15-4882-B89D-8F116C9155D7}"/>
              </a:ext>
            </a:extLst>
          </p:cNvPr>
          <p:cNvSpPr/>
          <p:nvPr/>
        </p:nvSpPr>
        <p:spPr>
          <a:xfrm>
            <a:off x="965651" y="4009572"/>
            <a:ext cx="3564834" cy="685800"/>
          </a:xfrm>
          <a:prstGeom prst="trapezoid">
            <a:avLst>
              <a:gd name="adj" fmla="val 48188"/>
            </a:avLst>
          </a:prstGeom>
          <a:solidFill>
            <a:schemeClr val="accent1">
              <a:lumMod val="75000"/>
            </a:schemeClr>
          </a:solidFill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1" name="Trapecio 20">
            <a:extLst>
              <a:ext uri="{FF2B5EF4-FFF2-40B4-BE49-F238E27FC236}">
                <a16:creationId xmlns:a16="http://schemas.microsoft.com/office/drawing/2014/main" id="{4B08EEC5-4848-4C11-A3D2-915A01147573}"/>
              </a:ext>
            </a:extLst>
          </p:cNvPr>
          <p:cNvSpPr/>
          <p:nvPr/>
        </p:nvSpPr>
        <p:spPr>
          <a:xfrm>
            <a:off x="1301925" y="3298924"/>
            <a:ext cx="2879034" cy="685800"/>
          </a:xfrm>
          <a:prstGeom prst="trapezoid">
            <a:avLst>
              <a:gd name="adj" fmla="val 48188"/>
            </a:avLst>
          </a:prstGeom>
          <a:solidFill>
            <a:schemeClr val="accent5">
              <a:lumMod val="75000"/>
            </a:schemeClr>
          </a:solidFill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2" name="Trapecio 21">
            <a:extLst>
              <a:ext uri="{FF2B5EF4-FFF2-40B4-BE49-F238E27FC236}">
                <a16:creationId xmlns:a16="http://schemas.microsoft.com/office/drawing/2014/main" id="{FC13F161-0B78-4F1B-A943-F9359E1A489D}"/>
              </a:ext>
            </a:extLst>
          </p:cNvPr>
          <p:cNvSpPr/>
          <p:nvPr/>
        </p:nvSpPr>
        <p:spPr>
          <a:xfrm>
            <a:off x="1669199" y="2588276"/>
            <a:ext cx="2155608" cy="685800"/>
          </a:xfrm>
          <a:prstGeom prst="trapezoid">
            <a:avLst>
              <a:gd name="adj" fmla="val 48188"/>
            </a:avLst>
          </a:prstGeom>
          <a:solidFill>
            <a:schemeClr val="accent1">
              <a:lumMod val="60000"/>
              <a:lumOff val="40000"/>
            </a:schemeClr>
          </a:solidFill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3" name="Trapecio 22">
            <a:extLst>
              <a:ext uri="{FF2B5EF4-FFF2-40B4-BE49-F238E27FC236}">
                <a16:creationId xmlns:a16="http://schemas.microsoft.com/office/drawing/2014/main" id="{7E6DF2FC-9954-4314-A6DD-25EF7824BE48}"/>
              </a:ext>
            </a:extLst>
          </p:cNvPr>
          <p:cNvSpPr/>
          <p:nvPr/>
        </p:nvSpPr>
        <p:spPr>
          <a:xfrm>
            <a:off x="2030793" y="1877628"/>
            <a:ext cx="1426266" cy="685800"/>
          </a:xfrm>
          <a:prstGeom prst="trapezoid">
            <a:avLst>
              <a:gd name="adj" fmla="val 48188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4" name="Triángulo isósceles 23">
            <a:extLst>
              <a:ext uri="{FF2B5EF4-FFF2-40B4-BE49-F238E27FC236}">
                <a16:creationId xmlns:a16="http://schemas.microsoft.com/office/drawing/2014/main" id="{6E42B450-78F5-43A0-99D8-472C9A79E419}"/>
              </a:ext>
            </a:extLst>
          </p:cNvPr>
          <p:cNvSpPr/>
          <p:nvPr/>
        </p:nvSpPr>
        <p:spPr>
          <a:xfrm>
            <a:off x="2389279" y="1166980"/>
            <a:ext cx="720080" cy="68580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2" name="Trapecio 31">
            <a:extLst>
              <a:ext uri="{FF2B5EF4-FFF2-40B4-BE49-F238E27FC236}">
                <a16:creationId xmlns:a16="http://schemas.microsoft.com/office/drawing/2014/main" id="{17C3F9F0-C429-40A9-A043-C78238465B5F}"/>
              </a:ext>
            </a:extLst>
          </p:cNvPr>
          <p:cNvSpPr/>
          <p:nvPr/>
        </p:nvSpPr>
        <p:spPr>
          <a:xfrm>
            <a:off x="999964" y="4026752"/>
            <a:ext cx="3564834" cy="685800"/>
          </a:xfrm>
          <a:prstGeom prst="trapezoid">
            <a:avLst>
              <a:gd name="adj" fmla="val 48188"/>
            </a:avLst>
          </a:prstGeom>
          <a:solidFill>
            <a:schemeClr val="accent1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3" name="Trapecio 32">
            <a:extLst>
              <a:ext uri="{FF2B5EF4-FFF2-40B4-BE49-F238E27FC236}">
                <a16:creationId xmlns:a16="http://schemas.microsoft.com/office/drawing/2014/main" id="{BBBEBDFE-E2DC-480F-AE3D-C76FBAC2D322}"/>
              </a:ext>
            </a:extLst>
          </p:cNvPr>
          <p:cNvSpPr/>
          <p:nvPr/>
        </p:nvSpPr>
        <p:spPr>
          <a:xfrm>
            <a:off x="1336238" y="3316104"/>
            <a:ext cx="2879034" cy="685800"/>
          </a:xfrm>
          <a:prstGeom prst="trapezoid">
            <a:avLst>
              <a:gd name="adj" fmla="val 48188"/>
            </a:avLst>
          </a:prstGeom>
          <a:solidFill>
            <a:schemeClr val="accent5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4" name="Trapecio 33">
            <a:extLst>
              <a:ext uri="{FF2B5EF4-FFF2-40B4-BE49-F238E27FC236}">
                <a16:creationId xmlns:a16="http://schemas.microsoft.com/office/drawing/2014/main" id="{B941811E-B9F4-44F1-BEC8-43D1B7D1579D}"/>
              </a:ext>
            </a:extLst>
          </p:cNvPr>
          <p:cNvSpPr/>
          <p:nvPr/>
        </p:nvSpPr>
        <p:spPr>
          <a:xfrm>
            <a:off x="1703512" y="2605456"/>
            <a:ext cx="2155608" cy="685800"/>
          </a:xfrm>
          <a:prstGeom prst="trapezoid">
            <a:avLst>
              <a:gd name="adj" fmla="val 48188"/>
            </a:avLst>
          </a:prstGeom>
          <a:solidFill>
            <a:schemeClr val="accent1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5" name="Trapecio 34">
            <a:extLst>
              <a:ext uri="{FF2B5EF4-FFF2-40B4-BE49-F238E27FC236}">
                <a16:creationId xmlns:a16="http://schemas.microsoft.com/office/drawing/2014/main" id="{B4C1C31B-41C5-4E14-B58F-A87338F93590}"/>
              </a:ext>
            </a:extLst>
          </p:cNvPr>
          <p:cNvSpPr/>
          <p:nvPr/>
        </p:nvSpPr>
        <p:spPr>
          <a:xfrm>
            <a:off x="2065106" y="1894808"/>
            <a:ext cx="1426266" cy="685800"/>
          </a:xfrm>
          <a:prstGeom prst="trapezoid">
            <a:avLst>
              <a:gd name="adj" fmla="val 48188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6" name="Triángulo isósceles 35">
            <a:extLst>
              <a:ext uri="{FF2B5EF4-FFF2-40B4-BE49-F238E27FC236}">
                <a16:creationId xmlns:a16="http://schemas.microsoft.com/office/drawing/2014/main" id="{89A8F84C-A874-4102-8B8C-F673A5B15786}"/>
              </a:ext>
            </a:extLst>
          </p:cNvPr>
          <p:cNvSpPr/>
          <p:nvPr/>
        </p:nvSpPr>
        <p:spPr>
          <a:xfrm>
            <a:off x="2423592" y="1184160"/>
            <a:ext cx="720080" cy="68580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04D083-7A0B-461C-AF02-8D179B780126}"/>
              </a:ext>
            </a:extLst>
          </p:cNvPr>
          <p:cNvSpPr txBox="1"/>
          <p:nvPr/>
        </p:nvSpPr>
        <p:spPr>
          <a:xfrm>
            <a:off x="6327064" y="5540732"/>
            <a:ext cx="2627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ENSENYAR ALTRES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D98B07C-AC46-4548-994E-E91FED1A3E1A}"/>
              </a:ext>
            </a:extLst>
          </p:cNvPr>
          <p:cNvSpPr txBox="1"/>
          <p:nvPr/>
        </p:nvSpPr>
        <p:spPr>
          <a:xfrm>
            <a:off x="6652216" y="4830084"/>
            <a:ext cx="2627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PRACTICAR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C42B760-9045-4312-9D66-A12B8AD6A283}"/>
              </a:ext>
            </a:extLst>
          </p:cNvPr>
          <p:cNvSpPr txBox="1"/>
          <p:nvPr/>
        </p:nvSpPr>
        <p:spPr>
          <a:xfrm>
            <a:off x="6985177" y="4131680"/>
            <a:ext cx="2627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DEBATRE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DBA176A8-A5B4-4321-8218-FB03D60CAEAB}"/>
              </a:ext>
            </a:extLst>
          </p:cNvPr>
          <p:cNvSpPr txBox="1"/>
          <p:nvPr/>
        </p:nvSpPr>
        <p:spPr>
          <a:xfrm>
            <a:off x="7321451" y="3428180"/>
            <a:ext cx="2627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DEMOSTRAR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BEA004A-C6E4-46DF-ACD9-42D6ABD9C120}"/>
              </a:ext>
            </a:extLst>
          </p:cNvPr>
          <p:cNvSpPr txBox="1"/>
          <p:nvPr/>
        </p:nvSpPr>
        <p:spPr>
          <a:xfrm>
            <a:off x="7688725" y="2693977"/>
            <a:ext cx="2627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VEURE I ESCOLTAR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69FF6B58-ED85-4550-BFB9-B01005C4C96E}"/>
              </a:ext>
            </a:extLst>
          </p:cNvPr>
          <p:cNvSpPr txBox="1"/>
          <p:nvPr/>
        </p:nvSpPr>
        <p:spPr>
          <a:xfrm>
            <a:off x="8039637" y="2006884"/>
            <a:ext cx="2627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ESCOLTAR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C9B4EB73-40B7-48AE-83C6-4351B70B3F07}"/>
              </a:ext>
            </a:extLst>
          </p:cNvPr>
          <p:cNvSpPr txBox="1"/>
          <p:nvPr/>
        </p:nvSpPr>
        <p:spPr>
          <a:xfrm>
            <a:off x="8408805" y="1300002"/>
            <a:ext cx="2627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LLEGIR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FD106A64-43BE-4502-BBEB-9AB5709D022C}"/>
              </a:ext>
            </a:extLst>
          </p:cNvPr>
          <p:cNvSpPr txBox="1"/>
          <p:nvPr/>
        </p:nvSpPr>
        <p:spPr>
          <a:xfrm>
            <a:off x="1468507" y="1393496"/>
            <a:ext cx="262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5%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4255DDB4-9C14-458B-8DA0-015FA91E4CA0}"/>
              </a:ext>
            </a:extLst>
          </p:cNvPr>
          <p:cNvSpPr txBox="1"/>
          <p:nvPr/>
        </p:nvSpPr>
        <p:spPr>
          <a:xfrm>
            <a:off x="1472969" y="2036326"/>
            <a:ext cx="2627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10%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57EB2E6C-9802-4E96-8571-32A7A7A5FFFF}"/>
              </a:ext>
            </a:extLst>
          </p:cNvPr>
          <p:cNvSpPr txBox="1"/>
          <p:nvPr/>
        </p:nvSpPr>
        <p:spPr>
          <a:xfrm>
            <a:off x="1461881" y="2787084"/>
            <a:ext cx="26277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20%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BEB7E1C1-7D27-46A0-9994-530E0BDF2830}"/>
              </a:ext>
            </a:extLst>
          </p:cNvPr>
          <p:cNvSpPr txBox="1"/>
          <p:nvPr/>
        </p:nvSpPr>
        <p:spPr>
          <a:xfrm>
            <a:off x="1517374" y="3459459"/>
            <a:ext cx="2627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30%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D634E23-402A-48BD-ABA9-DAC0277E56E4}"/>
              </a:ext>
            </a:extLst>
          </p:cNvPr>
          <p:cNvSpPr txBox="1"/>
          <p:nvPr/>
        </p:nvSpPr>
        <p:spPr>
          <a:xfrm>
            <a:off x="1461881" y="4137722"/>
            <a:ext cx="26277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50%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604887FB-2EE2-4BB3-813C-967EEEB323EB}"/>
              </a:ext>
            </a:extLst>
          </p:cNvPr>
          <p:cNvSpPr txBox="1"/>
          <p:nvPr/>
        </p:nvSpPr>
        <p:spPr>
          <a:xfrm>
            <a:off x="1442679" y="4848856"/>
            <a:ext cx="2627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75%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158B7FD5-E802-41C0-A582-1F9456780FB5}"/>
              </a:ext>
            </a:extLst>
          </p:cNvPr>
          <p:cNvSpPr txBox="1"/>
          <p:nvPr/>
        </p:nvSpPr>
        <p:spPr>
          <a:xfrm>
            <a:off x="1399746" y="5531598"/>
            <a:ext cx="2627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90%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1256D81C-85DA-4675-BB38-914CC2C24C4A}"/>
              </a:ext>
            </a:extLst>
          </p:cNvPr>
          <p:cNvSpPr txBox="1"/>
          <p:nvPr/>
        </p:nvSpPr>
        <p:spPr>
          <a:xfrm rot="17768502">
            <a:off x="-920597" y="3344120"/>
            <a:ext cx="4320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Century Gothic" panose="020B0502020202020204" pitchFamily="34" charset="0"/>
              </a:rPr>
              <a:t>% Retenció després de 24 hores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2710BAE-8B92-4298-9AE3-C3A1C9536CF5}"/>
              </a:ext>
            </a:extLst>
          </p:cNvPr>
          <p:cNvSpPr txBox="1"/>
          <p:nvPr/>
        </p:nvSpPr>
        <p:spPr>
          <a:xfrm rot="17768502">
            <a:off x="8566456" y="4700390"/>
            <a:ext cx="2978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ACTIU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2D6C77DD-CA27-4290-8064-9FD0F4BAE80B}"/>
              </a:ext>
            </a:extLst>
          </p:cNvPr>
          <p:cNvSpPr txBox="1"/>
          <p:nvPr/>
        </p:nvSpPr>
        <p:spPr>
          <a:xfrm rot="17768502">
            <a:off x="10333910" y="2057561"/>
            <a:ext cx="2015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PASSIU</a:t>
            </a:r>
          </a:p>
        </p:txBody>
      </p:sp>
    </p:spTree>
    <p:extLst>
      <p:ext uri="{BB962C8B-B14F-4D97-AF65-F5344CB8AC3E}">
        <p14:creationId xmlns:p14="http://schemas.microsoft.com/office/powerpoint/2010/main" val="2151745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03 - Definir les estratègies didàctiques. 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11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4B7692A-F86E-4CCE-B273-4DBD3F9D8379}"/>
              </a:ext>
            </a:extLst>
          </p:cNvPr>
          <p:cNvSpPr/>
          <p:nvPr/>
        </p:nvSpPr>
        <p:spPr>
          <a:xfrm>
            <a:off x="444796" y="6032985"/>
            <a:ext cx="8387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La implantació de la formació: el disseny de l'acció formativa.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217-218). Madrid: Editorial Síntesi.</a:t>
            </a:r>
          </a:p>
        </p:txBody>
      </p:sp>
      <p:pic>
        <p:nvPicPr>
          <p:cNvPr id="52" name="Gráfico 51" descr="Clase">
            <a:extLst>
              <a:ext uri="{FF2B5EF4-FFF2-40B4-BE49-F238E27FC236}">
                <a16:creationId xmlns:a16="http://schemas.microsoft.com/office/drawing/2014/main" id="{43D56542-EE86-48AC-A884-69F3343B9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221" y="1065027"/>
            <a:ext cx="4037455" cy="4037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Gráfico 53" descr="Usuarios">
            <a:extLst>
              <a:ext uri="{FF2B5EF4-FFF2-40B4-BE49-F238E27FC236}">
                <a16:creationId xmlns:a16="http://schemas.microsoft.com/office/drawing/2014/main" id="{4AAB5456-7BD9-4BDD-AD0E-A745B30EB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79357" y="1410272"/>
            <a:ext cx="4037455" cy="4037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Rectángulo 54">
            <a:extLst>
              <a:ext uri="{FF2B5EF4-FFF2-40B4-BE49-F238E27FC236}">
                <a16:creationId xmlns:a16="http://schemas.microsoft.com/office/drawing/2014/main" id="{4E588778-0B2E-4B16-AB2D-1ED0F7CFEEED}"/>
              </a:ext>
            </a:extLst>
          </p:cNvPr>
          <p:cNvSpPr/>
          <p:nvPr/>
        </p:nvSpPr>
        <p:spPr>
          <a:xfrm>
            <a:off x="1021077" y="4961179"/>
            <a:ext cx="40374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1F4E79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MÈTODES VERBALS o centrats en el formador.</a:t>
            </a: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20F66FFA-0A99-4669-8AB6-F032D5184C31}"/>
              </a:ext>
            </a:extLst>
          </p:cNvPr>
          <p:cNvSpPr/>
          <p:nvPr/>
        </p:nvSpPr>
        <p:spPr>
          <a:xfrm>
            <a:off x="6830501" y="4961179"/>
            <a:ext cx="43404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385723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MÈTODES PARTICIPATIUS o centrats en l'alumne.</a:t>
            </a:r>
          </a:p>
        </p:txBody>
      </p:sp>
    </p:spTree>
    <p:extLst>
      <p:ext uri="{BB962C8B-B14F-4D97-AF65-F5344CB8AC3E}">
        <p14:creationId xmlns:p14="http://schemas.microsoft.com/office/powerpoint/2010/main" val="2393732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03 - Definir les estratègies didàctiques. 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12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4B7692A-F86E-4CCE-B273-4DBD3F9D8379}"/>
              </a:ext>
            </a:extLst>
          </p:cNvPr>
          <p:cNvSpPr/>
          <p:nvPr/>
        </p:nvSpPr>
        <p:spPr>
          <a:xfrm>
            <a:off x="444796" y="6032985"/>
            <a:ext cx="8387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La implantació de la formació: el disseny de l'acció formativa.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217-218). Madrid: Editorial Síntesi.</a:t>
            </a:r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05C11E00-A30C-4C9E-B58A-6A3604AC27C6}"/>
              </a:ext>
            </a:extLst>
          </p:cNvPr>
          <p:cNvSpPr/>
          <p:nvPr/>
        </p:nvSpPr>
        <p:spPr>
          <a:xfrm>
            <a:off x="2999309" y="1489630"/>
            <a:ext cx="548057" cy="3476846"/>
          </a:xfrm>
          <a:prstGeom prst="leftBrace">
            <a:avLst/>
          </a:prstGeom>
          <a:ln>
            <a:solidFill>
              <a:srgbClr val="1F4E7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8E6C61-7E26-4A02-B572-4F350D7FB8B9}"/>
              </a:ext>
            </a:extLst>
          </p:cNvPr>
          <p:cNvSpPr txBox="1"/>
          <p:nvPr/>
        </p:nvSpPr>
        <p:spPr>
          <a:xfrm>
            <a:off x="3575720" y="1952957"/>
            <a:ext cx="7349664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800" b="1" dirty="0">
                <a:latin typeface="Century Gothic" panose="020B0502020202020204" pitchFamily="34" charset="0"/>
                <a:ea typeface="Verdana" panose="020B0604030504040204" pitchFamily="34" charset="0"/>
              </a:rPr>
              <a:t>Ús de funcions verbals: </a:t>
            </a:r>
            <a:r>
              <a:rPr lang="es-ES" sz="2800" dirty="0" err="1">
                <a:latin typeface="Century Gothic" panose="020B0502020202020204" pitchFamily="34" charset="0"/>
                <a:ea typeface="Verdana" panose="020B0604030504040204" pitchFamily="34" charset="0"/>
              </a:rPr>
              <a:t>l’aprenentatge</a:t>
            </a:r>
            <a:r>
              <a:rPr lang="es-ES" sz="2800" dirty="0">
                <a:latin typeface="Century Gothic" panose="020B0502020202020204" pitchFamily="34" charset="0"/>
                <a:ea typeface="Verdana" panose="020B0604030504040204" pitchFamily="34" charset="0"/>
              </a:rPr>
              <a:t> es durà a terme mitjançant l'escolta, la lectura i l'escriptura.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8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800" b="1" dirty="0">
                <a:latin typeface="Century Gothic" panose="020B0502020202020204" pitchFamily="34" charset="0"/>
                <a:ea typeface="Verdana" panose="020B0604030504040204" pitchFamily="34" charset="0"/>
              </a:rPr>
              <a:t>La </a:t>
            </a:r>
            <a:r>
              <a:rPr lang="es-ES" sz="2800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lliçó</a:t>
            </a:r>
            <a:r>
              <a:rPr lang="es-ES" sz="2800" b="1" dirty="0">
                <a:latin typeface="Century Gothic" panose="020B0502020202020204" pitchFamily="34" charset="0"/>
                <a:ea typeface="Verdana" panose="020B0604030504040204" pitchFamily="34" charset="0"/>
              </a:rPr>
              <a:t> magistral</a:t>
            </a:r>
            <a:r>
              <a:rPr lang="es-ES" sz="28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800" dirty="0" err="1">
                <a:latin typeface="Century Gothic" panose="020B0502020202020204" pitchFamily="34" charset="0"/>
                <a:ea typeface="Verdana" panose="020B0604030504040204" pitchFamily="34" charset="0"/>
              </a:rPr>
              <a:t>és</a:t>
            </a:r>
            <a:r>
              <a:rPr lang="es-ES" sz="2800" dirty="0">
                <a:latin typeface="Century Gothic" panose="020B0502020202020204" pitchFamily="34" charset="0"/>
                <a:ea typeface="Verdana" panose="020B0604030504040204" pitchFamily="34" charset="0"/>
              </a:rPr>
              <a:t> el mètode per excel·lència</a:t>
            </a:r>
            <a:r>
              <a:rPr lang="es-ES" sz="2800" dirty="0">
                <a:latin typeface="Century Gothic" panose="020B050202020202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.</a:t>
            </a:r>
            <a:endParaRPr lang="es-ES" sz="2800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Gráfico 11" descr="Clase">
            <a:extLst>
              <a:ext uri="{FF2B5EF4-FFF2-40B4-BE49-F238E27FC236}">
                <a16:creationId xmlns:a16="http://schemas.microsoft.com/office/drawing/2014/main" id="{EA7D26C5-3D8A-428D-8F01-596F8A19F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95" y="2139284"/>
            <a:ext cx="2177538" cy="2177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1237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03 - Definir les estratègies didàctiques. 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13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4B7692A-F86E-4CCE-B273-4DBD3F9D8379}"/>
              </a:ext>
            </a:extLst>
          </p:cNvPr>
          <p:cNvSpPr/>
          <p:nvPr/>
        </p:nvSpPr>
        <p:spPr>
          <a:xfrm>
            <a:off x="444796" y="6032985"/>
            <a:ext cx="8387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La implantació de la formació: el disseny de l'acció formativa.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217-218). Madrid: Editorial Síntesi.</a:t>
            </a:r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C9347FD3-47CF-453F-9374-8FF58C3988FD}"/>
              </a:ext>
            </a:extLst>
          </p:cNvPr>
          <p:cNvSpPr/>
          <p:nvPr/>
        </p:nvSpPr>
        <p:spPr>
          <a:xfrm>
            <a:off x="3215333" y="1626843"/>
            <a:ext cx="548057" cy="3476846"/>
          </a:xfrm>
          <a:prstGeom prst="leftBrace">
            <a:avLst/>
          </a:prstGeom>
          <a:ln>
            <a:solidFill>
              <a:srgbClr val="38572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5A217D0-7E4F-45F6-9401-BD418FCCBC5B}"/>
              </a:ext>
            </a:extLst>
          </p:cNvPr>
          <p:cNvSpPr txBox="1"/>
          <p:nvPr/>
        </p:nvSpPr>
        <p:spPr>
          <a:xfrm>
            <a:off x="3791744" y="1874728"/>
            <a:ext cx="7349664" cy="31085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800" dirty="0">
                <a:latin typeface="Century Gothic" panose="020B0502020202020204" pitchFamily="34" charset="0"/>
                <a:ea typeface="Verdana" panose="020B0604030504040204" pitchFamily="34" charset="0"/>
              </a:rPr>
              <a:t>El </a:t>
            </a:r>
            <a:r>
              <a:rPr lang="es-ES" sz="2800" b="1" dirty="0">
                <a:latin typeface="Century Gothic" panose="020B0502020202020204" pitchFamily="34" charset="0"/>
                <a:ea typeface="Verdana" panose="020B0604030504040204" pitchFamily="34" charset="0"/>
              </a:rPr>
              <a:t>centre</a:t>
            </a:r>
            <a:r>
              <a:rPr lang="es-ES" sz="2800" dirty="0">
                <a:latin typeface="Century Gothic" panose="020B0502020202020204" pitchFamily="34" charset="0"/>
                <a:ea typeface="Verdana" panose="020B0604030504040204" pitchFamily="34" charset="0"/>
              </a:rPr>
              <a:t> de l'activitat formativa se situa en </a:t>
            </a:r>
            <a:r>
              <a:rPr lang="es-ES" sz="2800" b="1" dirty="0">
                <a:latin typeface="Century Gothic" panose="020B0502020202020204" pitchFamily="34" charset="0"/>
                <a:ea typeface="Verdana" panose="020B0604030504040204" pitchFamily="34" charset="0"/>
              </a:rPr>
              <a:t>els alumnes</a:t>
            </a:r>
            <a:r>
              <a:rPr lang="es-ES" sz="2800" dirty="0">
                <a:latin typeface="Century Gothic" panose="020B0502020202020204" pitchFamily="34" charset="0"/>
                <a:ea typeface="Verdana" panose="020B060403050404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8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800" dirty="0">
                <a:latin typeface="Century Gothic" panose="020B0502020202020204" pitchFamily="34" charset="0"/>
                <a:ea typeface="Verdana" panose="020B0604030504040204" pitchFamily="34" charset="0"/>
              </a:rPr>
              <a:t>Es pretén que els </a:t>
            </a:r>
            <a:r>
              <a:rPr lang="es-ES" sz="2800" dirty="0" err="1">
                <a:latin typeface="Century Gothic" panose="020B0502020202020204" pitchFamily="34" charset="0"/>
                <a:ea typeface="Verdana" panose="020B0604030504040204" pitchFamily="34" charset="0"/>
              </a:rPr>
              <a:t>participants</a:t>
            </a:r>
            <a:r>
              <a:rPr lang="es-ES" sz="28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800" dirty="0" err="1">
                <a:latin typeface="Century Gothic" panose="020B0502020202020204" pitchFamily="34" charset="0"/>
                <a:ea typeface="Verdana" panose="020B0604030504040204" pitchFamily="34" charset="0"/>
              </a:rPr>
              <a:t>adquirisquen</a:t>
            </a:r>
            <a:r>
              <a:rPr lang="es-ES" sz="28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800" dirty="0" err="1">
                <a:latin typeface="Century Gothic" panose="020B0502020202020204" pitchFamily="34" charset="0"/>
                <a:ea typeface="Verdana" panose="020B0604030504040204" pitchFamily="34" charset="0"/>
              </a:rPr>
              <a:t>els</a:t>
            </a:r>
            <a:r>
              <a:rPr lang="es-ES" sz="2800" dirty="0">
                <a:latin typeface="Century Gothic" panose="020B0502020202020204" pitchFamily="34" charset="0"/>
                <a:ea typeface="Verdana" panose="020B0604030504040204" pitchFamily="34" charset="0"/>
              </a:rPr>
              <a:t> coneixements i les </a:t>
            </a:r>
            <a:r>
              <a:rPr lang="es-ES" sz="2800" dirty="0" err="1">
                <a:latin typeface="Century Gothic" panose="020B0502020202020204" pitchFamily="34" charset="0"/>
                <a:ea typeface="Verdana" panose="020B0604030504040204" pitchFamily="34" charset="0"/>
              </a:rPr>
              <a:t>competències</a:t>
            </a:r>
            <a:r>
              <a:rPr lang="es-ES" sz="28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800" b="1" dirty="0">
                <a:latin typeface="Century Gothic" panose="020B0502020202020204" pitchFamily="34" charset="0"/>
                <a:ea typeface="Verdana" panose="020B0604030504040204" pitchFamily="34" charset="0"/>
              </a:rPr>
              <a:t>a través de les </a:t>
            </a:r>
            <a:r>
              <a:rPr lang="es-ES" sz="2800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seues</a:t>
            </a:r>
            <a:r>
              <a:rPr lang="es-ES" sz="2800" b="1" dirty="0">
                <a:latin typeface="Century Gothic" panose="020B0502020202020204" pitchFamily="34" charset="0"/>
                <a:ea typeface="Verdana" panose="020B0604030504040204" pitchFamily="34" charset="0"/>
              </a:rPr>
              <a:t> pròpies experiències</a:t>
            </a:r>
            <a:r>
              <a:rPr lang="es-ES" sz="2800" dirty="0">
                <a:latin typeface="Century Gothic" panose="020B050202020202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.</a:t>
            </a:r>
            <a:endParaRPr lang="es-ES" sz="2800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Gráfico 13" descr="Usuarios">
            <a:extLst>
              <a:ext uri="{FF2B5EF4-FFF2-40B4-BE49-F238E27FC236}">
                <a16:creationId xmlns:a16="http://schemas.microsoft.com/office/drawing/2014/main" id="{1DAF0EED-5F40-466A-B78B-7B09BCEA1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3032" y="2216510"/>
            <a:ext cx="2218238" cy="2218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6072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377264" cy="745014"/>
          </a:xfrm>
        </p:spPr>
        <p:txBody>
          <a:bodyPr>
            <a:normAutofit fontScale="90000"/>
          </a:bodyPr>
          <a:lstStyle/>
          <a:p>
            <a:r>
              <a:rPr lang="ca-ES" cap="none" noProof="0" dirty="0"/>
              <a:t>03 - Definir les estratègies didàctiques. Demostració o laboratori d'habilitats.</a:t>
            </a:r>
            <a:br>
              <a:rPr lang="ca-ES" cap="none" noProof="0" dirty="0"/>
            </a:br>
            <a:r>
              <a:rPr lang="ca-ES" cap="none" noProof="0" dirty="0"/>
              <a:t> 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14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4B7692A-F86E-4CCE-B273-4DBD3F9D8379}"/>
              </a:ext>
            </a:extLst>
          </p:cNvPr>
          <p:cNvSpPr/>
          <p:nvPr/>
        </p:nvSpPr>
        <p:spPr>
          <a:xfrm>
            <a:off x="407368" y="6096420"/>
            <a:ext cx="8387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La implantació de la formació: el disseny de l'acció formativa.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219). Madrid: Editorial Síntesi.</a:t>
            </a:r>
          </a:p>
        </p:txBody>
      </p:sp>
      <p:pic>
        <p:nvPicPr>
          <p:cNvPr id="14" name="Gráfico 13" descr="Usuarios">
            <a:extLst>
              <a:ext uri="{FF2B5EF4-FFF2-40B4-BE49-F238E27FC236}">
                <a16:creationId xmlns:a16="http://schemas.microsoft.com/office/drawing/2014/main" id="{1DAF0EED-5F40-466A-B78B-7B09BCEA1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416" y="910314"/>
            <a:ext cx="936104" cy="93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4268">
            <a:extLst>
              <a:ext uri="{FF2B5EF4-FFF2-40B4-BE49-F238E27FC236}">
                <a16:creationId xmlns:a16="http://schemas.microsoft.com/office/drawing/2014/main" id="{70529A65-5FF6-40EE-9A8C-E5452A53F189}"/>
              </a:ext>
            </a:extLst>
          </p:cNvPr>
          <p:cNvGrpSpPr/>
          <p:nvPr/>
        </p:nvGrpSpPr>
        <p:grpSpPr>
          <a:xfrm>
            <a:off x="4455006" y="3070111"/>
            <a:ext cx="3281988" cy="2877575"/>
            <a:chOff x="0" y="0"/>
            <a:chExt cx="2717800" cy="2382906"/>
          </a:xfrm>
        </p:grpSpPr>
        <p:sp>
          <p:nvSpPr>
            <p:cNvPr id="10" name="Shape 4264">
              <a:extLst>
                <a:ext uri="{FF2B5EF4-FFF2-40B4-BE49-F238E27FC236}">
                  <a16:creationId xmlns:a16="http://schemas.microsoft.com/office/drawing/2014/main" id="{B0E22D50-3AF3-4E77-BF78-F7C3E9EE4333}"/>
                </a:ext>
              </a:extLst>
            </p:cNvPr>
            <p:cNvSpPr/>
            <p:nvPr/>
          </p:nvSpPr>
          <p:spPr>
            <a:xfrm>
              <a:off x="842389" y="-1"/>
              <a:ext cx="1114170" cy="163584"/>
            </a:xfrm>
            <a:prstGeom prst="rect">
              <a:avLst/>
            </a:prstGeom>
            <a:solidFill>
              <a:srgbClr val="42414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/>
              </a:pPr>
              <a:endParaRPr lang="es-ES"/>
            </a:p>
          </p:txBody>
        </p:sp>
        <p:sp>
          <p:nvSpPr>
            <p:cNvPr id="12" name="Shape 4265">
              <a:extLst>
                <a:ext uri="{FF2B5EF4-FFF2-40B4-BE49-F238E27FC236}">
                  <a16:creationId xmlns:a16="http://schemas.microsoft.com/office/drawing/2014/main" id="{AB265DE0-0E88-448C-A1D5-A1B94AEB5DB4}"/>
                </a:ext>
              </a:extLst>
            </p:cNvPr>
            <p:cNvSpPr/>
            <p:nvPr/>
          </p:nvSpPr>
          <p:spPr>
            <a:xfrm>
              <a:off x="0" y="2069907"/>
              <a:ext cx="2717801" cy="313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5" y="8444"/>
                  </a:moveTo>
                  <a:lnTo>
                    <a:pt x="20085" y="0"/>
                  </a:lnTo>
                  <a:lnTo>
                    <a:pt x="1536" y="0"/>
                  </a:lnTo>
                  <a:lnTo>
                    <a:pt x="1536" y="8444"/>
                  </a:lnTo>
                  <a:lnTo>
                    <a:pt x="0" y="844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8444"/>
                  </a:lnTo>
                  <a:lnTo>
                    <a:pt x="20085" y="8444"/>
                  </a:lnTo>
                  <a:close/>
                </a:path>
              </a:pathLst>
            </a:custGeom>
            <a:solidFill>
              <a:srgbClr val="42414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/>
              </a:pPr>
              <a:endParaRPr lang="es-ES"/>
            </a:p>
          </p:txBody>
        </p:sp>
        <p:sp>
          <p:nvSpPr>
            <p:cNvPr id="15" name="Shape 4266">
              <a:extLst>
                <a:ext uri="{FF2B5EF4-FFF2-40B4-BE49-F238E27FC236}">
                  <a16:creationId xmlns:a16="http://schemas.microsoft.com/office/drawing/2014/main" id="{ED180927-5334-4BA6-8CEE-B1B9B0D0B163}"/>
                </a:ext>
              </a:extLst>
            </p:cNvPr>
            <p:cNvSpPr/>
            <p:nvPr/>
          </p:nvSpPr>
          <p:spPr>
            <a:xfrm>
              <a:off x="1312530" y="96604"/>
              <a:ext cx="164872" cy="1974592"/>
            </a:xfrm>
            <a:prstGeom prst="rect">
              <a:avLst/>
            </a:prstGeom>
            <a:solidFill>
              <a:srgbClr val="42414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/>
              </a:pPr>
              <a:endParaRPr lang="es-ES"/>
            </a:p>
          </p:txBody>
        </p:sp>
        <p:sp>
          <p:nvSpPr>
            <p:cNvPr id="16" name="Shape 4267">
              <a:extLst>
                <a:ext uri="{FF2B5EF4-FFF2-40B4-BE49-F238E27FC236}">
                  <a16:creationId xmlns:a16="http://schemas.microsoft.com/office/drawing/2014/main" id="{F2E33E0C-3A7F-4111-A74F-6095FE44C087}"/>
                </a:ext>
              </a:extLst>
            </p:cNvPr>
            <p:cNvSpPr/>
            <p:nvPr/>
          </p:nvSpPr>
          <p:spPr>
            <a:xfrm>
              <a:off x="1241686" y="161007"/>
              <a:ext cx="306558" cy="226699"/>
            </a:xfrm>
            <a:prstGeom prst="rect">
              <a:avLst/>
            </a:prstGeom>
            <a:solidFill>
              <a:srgbClr val="595A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/>
              </a:pPr>
              <a:endParaRPr lang="es-ES"/>
            </a:p>
          </p:txBody>
        </p:sp>
      </p:grpSp>
      <p:grpSp>
        <p:nvGrpSpPr>
          <p:cNvPr id="17" name="Group 103">
            <a:extLst>
              <a:ext uri="{FF2B5EF4-FFF2-40B4-BE49-F238E27FC236}">
                <a16:creationId xmlns:a16="http://schemas.microsoft.com/office/drawing/2014/main" id="{E8288AAD-D740-4D86-8BA1-4D9C375983D0}"/>
              </a:ext>
            </a:extLst>
          </p:cNvPr>
          <p:cNvGrpSpPr/>
          <p:nvPr/>
        </p:nvGrpSpPr>
        <p:grpSpPr>
          <a:xfrm>
            <a:off x="4440785" y="2137049"/>
            <a:ext cx="1192998" cy="2670122"/>
            <a:chOff x="310342" y="2287440"/>
            <a:chExt cx="1192998" cy="2670122"/>
          </a:xfrm>
        </p:grpSpPr>
        <p:graphicFrame>
          <p:nvGraphicFramePr>
            <p:cNvPr id="18" name="Chart 104">
              <a:extLst>
                <a:ext uri="{FF2B5EF4-FFF2-40B4-BE49-F238E27FC236}">
                  <a16:creationId xmlns:a16="http://schemas.microsoft.com/office/drawing/2014/main" id="{C1FD8CA0-B768-4590-8E81-7813A0190504}"/>
                </a:ext>
              </a:extLst>
            </p:cNvPr>
            <p:cNvGraphicFramePr/>
            <p:nvPr/>
          </p:nvGraphicFramePr>
          <p:xfrm>
            <a:off x="409291" y="2377440"/>
            <a:ext cx="995100" cy="24783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9" name="Freeform: Shape 105">
              <a:extLst>
                <a:ext uri="{FF2B5EF4-FFF2-40B4-BE49-F238E27FC236}">
                  <a16:creationId xmlns:a16="http://schemas.microsoft.com/office/drawing/2014/main" id="{3D997801-6479-44B1-8C94-11575F68A9C5}"/>
                </a:ext>
              </a:extLst>
            </p:cNvPr>
            <p:cNvSpPr/>
            <p:nvPr/>
          </p:nvSpPr>
          <p:spPr>
            <a:xfrm>
              <a:off x="310342" y="2287440"/>
              <a:ext cx="1192998" cy="2670122"/>
            </a:xfrm>
            <a:custGeom>
              <a:avLst/>
              <a:gdLst>
                <a:gd name="connsiteX0" fmla="*/ 377380 w 1192998"/>
                <a:gd name="connsiteY0" fmla="*/ 269177 h 2670122"/>
                <a:gd name="connsiteX1" fmla="*/ 377380 w 1192998"/>
                <a:gd name="connsiteY1" fmla="*/ 2220049 h 2670122"/>
                <a:gd name="connsiteX2" fmla="*/ 607308 w 1192998"/>
                <a:gd name="connsiteY2" fmla="*/ 2449977 h 2670122"/>
                <a:gd name="connsiteX3" fmla="*/ 837236 w 1192998"/>
                <a:gd name="connsiteY3" fmla="*/ 2220049 h 2670122"/>
                <a:gd name="connsiteX4" fmla="*/ 837236 w 1192998"/>
                <a:gd name="connsiteY4" fmla="*/ 269177 h 2670122"/>
                <a:gd name="connsiteX5" fmla="*/ 0 w 1192998"/>
                <a:gd name="connsiteY5" fmla="*/ 0 h 2670122"/>
                <a:gd name="connsiteX6" fmla="*/ 6122 w 1192998"/>
                <a:gd name="connsiteY6" fmla="*/ 0 h 2670122"/>
                <a:gd name="connsiteX7" fmla="*/ 377380 w 1192998"/>
                <a:gd name="connsiteY7" fmla="*/ 0 h 2670122"/>
                <a:gd name="connsiteX8" fmla="*/ 837236 w 1192998"/>
                <a:gd name="connsiteY8" fmla="*/ 0 h 2670122"/>
                <a:gd name="connsiteX9" fmla="*/ 1192998 w 1192998"/>
                <a:gd name="connsiteY9" fmla="*/ 0 h 2670122"/>
                <a:gd name="connsiteX10" fmla="*/ 1192998 w 1192998"/>
                <a:gd name="connsiteY10" fmla="*/ 251455 h 2670122"/>
                <a:gd name="connsiteX11" fmla="*/ 1192998 w 1192998"/>
                <a:gd name="connsiteY11" fmla="*/ 269177 h 2670122"/>
                <a:gd name="connsiteX12" fmla="*/ 1027922 w 1192998"/>
                <a:gd name="connsiteY12" fmla="*/ 269177 h 2670122"/>
                <a:gd name="connsiteX13" fmla="*/ 1029870 w 1192998"/>
                <a:gd name="connsiteY13" fmla="*/ 288498 h 2670122"/>
                <a:gd name="connsiteX14" fmla="*/ 1029870 w 1192998"/>
                <a:gd name="connsiteY14" fmla="*/ 2243891 h 2670122"/>
                <a:gd name="connsiteX15" fmla="*/ 603639 w 1192998"/>
                <a:gd name="connsiteY15" fmla="*/ 2670122 h 2670122"/>
                <a:gd name="connsiteX16" fmla="*/ 177408 w 1192998"/>
                <a:gd name="connsiteY16" fmla="*/ 2243891 h 2670122"/>
                <a:gd name="connsiteX17" fmla="*/ 177408 w 1192998"/>
                <a:gd name="connsiteY17" fmla="*/ 288498 h 2670122"/>
                <a:gd name="connsiteX18" fmla="*/ 179356 w 1192998"/>
                <a:gd name="connsiteY18" fmla="*/ 269177 h 2670122"/>
                <a:gd name="connsiteX19" fmla="*/ 0 w 1192998"/>
                <a:gd name="connsiteY19" fmla="*/ 269177 h 267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2998" h="2670122">
                  <a:moveTo>
                    <a:pt x="377380" y="269177"/>
                  </a:moveTo>
                  <a:lnTo>
                    <a:pt x="377380" y="2220049"/>
                  </a:lnTo>
                  <a:cubicBezTo>
                    <a:pt x="377380" y="2347035"/>
                    <a:pt x="480322" y="2449977"/>
                    <a:pt x="607308" y="2449977"/>
                  </a:cubicBezTo>
                  <a:cubicBezTo>
                    <a:pt x="734294" y="2449977"/>
                    <a:pt x="837236" y="2347035"/>
                    <a:pt x="837236" y="2220049"/>
                  </a:cubicBezTo>
                  <a:lnTo>
                    <a:pt x="837236" y="269177"/>
                  </a:lnTo>
                  <a:close/>
                  <a:moveTo>
                    <a:pt x="0" y="0"/>
                  </a:moveTo>
                  <a:lnTo>
                    <a:pt x="6122" y="0"/>
                  </a:lnTo>
                  <a:lnTo>
                    <a:pt x="377380" y="0"/>
                  </a:lnTo>
                  <a:lnTo>
                    <a:pt x="837236" y="0"/>
                  </a:lnTo>
                  <a:lnTo>
                    <a:pt x="1192998" y="0"/>
                  </a:lnTo>
                  <a:lnTo>
                    <a:pt x="1192998" y="251455"/>
                  </a:lnTo>
                  <a:lnTo>
                    <a:pt x="1192998" y="269177"/>
                  </a:lnTo>
                  <a:lnTo>
                    <a:pt x="1027922" y="269177"/>
                  </a:lnTo>
                  <a:lnTo>
                    <a:pt x="1029870" y="288498"/>
                  </a:lnTo>
                  <a:lnTo>
                    <a:pt x="1029870" y="2243891"/>
                  </a:lnTo>
                  <a:cubicBezTo>
                    <a:pt x="1029870" y="2479292"/>
                    <a:pt x="839040" y="2670122"/>
                    <a:pt x="603639" y="2670122"/>
                  </a:cubicBezTo>
                  <a:cubicBezTo>
                    <a:pt x="368238" y="2670122"/>
                    <a:pt x="177408" y="2479292"/>
                    <a:pt x="177408" y="2243891"/>
                  </a:cubicBezTo>
                  <a:lnTo>
                    <a:pt x="177408" y="288498"/>
                  </a:lnTo>
                  <a:lnTo>
                    <a:pt x="179356" y="269177"/>
                  </a:lnTo>
                  <a:lnTo>
                    <a:pt x="0" y="269177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Freeform: Shape 106">
              <a:extLst>
                <a:ext uri="{FF2B5EF4-FFF2-40B4-BE49-F238E27FC236}">
                  <a16:creationId xmlns:a16="http://schemas.microsoft.com/office/drawing/2014/main" id="{78F0581A-2847-422D-AFF0-7096D938418E}"/>
                </a:ext>
              </a:extLst>
            </p:cNvPr>
            <p:cNvSpPr/>
            <p:nvPr/>
          </p:nvSpPr>
          <p:spPr>
            <a:xfrm>
              <a:off x="613823" y="2556618"/>
              <a:ext cx="586036" cy="2255241"/>
            </a:xfrm>
            <a:custGeom>
              <a:avLst/>
              <a:gdLst>
                <a:gd name="connsiteX0" fmla="*/ 0 w 586036"/>
                <a:gd name="connsiteY0" fmla="*/ 0 h 2255241"/>
                <a:gd name="connsiteX1" fmla="*/ 91572 w 586036"/>
                <a:gd name="connsiteY1" fmla="*/ 0 h 2255241"/>
                <a:gd name="connsiteX2" fmla="*/ 91572 w 586036"/>
                <a:gd name="connsiteY2" fmla="*/ 1949561 h 2255241"/>
                <a:gd name="connsiteX3" fmla="*/ 293018 w 586036"/>
                <a:gd name="connsiteY3" fmla="*/ 2151007 h 2255241"/>
                <a:gd name="connsiteX4" fmla="*/ 494464 w 586036"/>
                <a:gd name="connsiteY4" fmla="*/ 1949561 h 2255241"/>
                <a:gd name="connsiteX5" fmla="*/ 494464 w 586036"/>
                <a:gd name="connsiteY5" fmla="*/ 0 h 2255241"/>
                <a:gd name="connsiteX6" fmla="*/ 586036 w 586036"/>
                <a:gd name="connsiteY6" fmla="*/ 0 h 2255241"/>
                <a:gd name="connsiteX7" fmla="*/ 586036 w 586036"/>
                <a:gd name="connsiteY7" fmla="*/ 1962223 h 2255241"/>
                <a:gd name="connsiteX8" fmla="*/ 293018 w 586036"/>
                <a:gd name="connsiteY8" fmla="*/ 2255241 h 2255241"/>
                <a:gd name="connsiteX9" fmla="*/ 0 w 586036"/>
                <a:gd name="connsiteY9" fmla="*/ 1962223 h 225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6036" h="2255241">
                  <a:moveTo>
                    <a:pt x="0" y="0"/>
                  </a:moveTo>
                  <a:lnTo>
                    <a:pt x="91572" y="0"/>
                  </a:lnTo>
                  <a:lnTo>
                    <a:pt x="91572" y="1949561"/>
                  </a:lnTo>
                  <a:cubicBezTo>
                    <a:pt x="91572" y="2060817"/>
                    <a:pt x="181762" y="2151007"/>
                    <a:pt x="293018" y="2151007"/>
                  </a:cubicBezTo>
                  <a:cubicBezTo>
                    <a:pt x="404274" y="2151007"/>
                    <a:pt x="494464" y="2060817"/>
                    <a:pt x="494464" y="1949561"/>
                  </a:cubicBezTo>
                  <a:lnTo>
                    <a:pt x="494464" y="0"/>
                  </a:lnTo>
                  <a:lnTo>
                    <a:pt x="586036" y="0"/>
                  </a:lnTo>
                  <a:lnTo>
                    <a:pt x="586036" y="1962223"/>
                  </a:lnTo>
                  <a:cubicBezTo>
                    <a:pt x="586036" y="2124052"/>
                    <a:pt x="454847" y="2255241"/>
                    <a:pt x="293018" y="2255241"/>
                  </a:cubicBezTo>
                  <a:cubicBezTo>
                    <a:pt x="131189" y="2255241"/>
                    <a:pt x="0" y="2124052"/>
                    <a:pt x="0" y="1962223"/>
                  </a:cubicBezTo>
                  <a:close/>
                </a:path>
              </a:pathLst>
            </a:custGeom>
            <a:solidFill>
              <a:schemeClr val="bg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1" name="Group 109">
            <a:extLst>
              <a:ext uri="{FF2B5EF4-FFF2-40B4-BE49-F238E27FC236}">
                <a16:creationId xmlns:a16="http://schemas.microsoft.com/office/drawing/2014/main" id="{147FD771-5101-40E7-BEF8-44CC6E57445C}"/>
              </a:ext>
            </a:extLst>
          </p:cNvPr>
          <p:cNvGrpSpPr/>
          <p:nvPr/>
        </p:nvGrpSpPr>
        <p:grpSpPr>
          <a:xfrm>
            <a:off x="6616881" y="2137049"/>
            <a:ext cx="1192998" cy="2670122"/>
            <a:chOff x="310342" y="2287440"/>
            <a:chExt cx="1192998" cy="2670122"/>
          </a:xfrm>
        </p:grpSpPr>
        <p:graphicFrame>
          <p:nvGraphicFramePr>
            <p:cNvPr id="22" name="Chart 110">
              <a:extLst>
                <a:ext uri="{FF2B5EF4-FFF2-40B4-BE49-F238E27FC236}">
                  <a16:creationId xmlns:a16="http://schemas.microsoft.com/office/drawing/2014/main" id="{F8CC4EC0-7E7D-4FA1-9C7C-043BF1288C9F}"/>
                </a:ext>
              </a:extLst>
            </p:cNvPr>
            <p:cNvGraphicFramePr/>
            <p:nvPr/>
          </p:nvGraphicFramePr>
          <p:xfrm>
            <a:off x="409291" y="2377440"/>
            <a:ext cx="995100" cy="24783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3" name="Freeform: Shape 111">
              <a:extLst>
                <a:ext uri="{FF2B5EF4-FFF2-40B4-BE49-F238E27FC236}">
                  <a16:creationId xmlns:a16="http://schemas.microsoft.com/office/drawing/2014/main" id="{722154A3-962F-4AEF-9A23-FDD95751317B}"/>
                </a:ext>
              </a:extLst>
            </p:cNvPr>
            <p:cNvSpPr/>
            <p:nvPr/>
          </p:nvSpPr>
          <p:spPr>
            <a:xfrm>
              <a:off x="310342" y="2287440"/>
              <a:ext cx="1192998" cy="2670122"/>
            </a:xfrm>
            <a:custGeom>
              <a:avLst/>
              <a:gdLst>
                <a:gd name="connsiteX0" fmla="*/ 377380 w 1192998"/>
                <a:gd name="connsiteY0" fmla="*/ 269177 h 2670122"/>
                <a:gd name="connsiteX1" fmla="*/ 377380 w 1192998"/>
                <a:gd name="connsiteY1" fmla="*/ 2220049 h 2670122"/>
                <a:gd name="connsiteX2" fmla="*/ 607308 w 1192998"/>
                <a:gd name="connsiteY2" fmla="*/ 2449977 h 2670122"/>
                <a:gd name="connsiteX3" fmla="*/ 837236 w 1192998"/>
                <a:gd name="connsiteY3" fmla="*/ 2220049 h 2670122"/>
                <a:gd name="connsiteX4" fmla="*/ 837236 w 1192998"/>
                <a:gd name="connsiteY4" fmla="*/ 269177 h 2670122"/>
                <a:gd name="connsiteX5" fmla="*/ 0 w 1192998"/>
                <a:gd name="connsiteY5" fmla="*/ 0 h 2670122"/>
                <a:gd name="connsiteX6" fmla="*/ 6122 w 1192998"/>
                <a:gd name="connsiteY6" fmla="*/ 0 h 2670122"/>
                <a:gd name="connsiteX7" fmla="*/ 377380 w 1192998"/>
                <a:gd name="connsiteY7" fmla="*/ 0 h 2670122"/>
                <a:gd name="connsiteX8" fmla="*/ 837236 w 1192998"/>
                <a:gd name="connsiteY8" fmla="*/ 0 h 2670122"/>
                <a:gd name="connsiteX9" fmla="*/ 1192998 w 1192998"/>
                <a:gd name="connsiteY9" fmla="*/ 0 h 2670122"/>
                <a:gd name="connsiteX10" fmla="*/ 1192998 w 1192998"/>
                <a:gd name="connsiteY10" fmla="*/ 251455 h 2670122"/>
                <a:gd name="connsiteX11" fmla="*/ 1192998 w 1192998"/>
                <a:gd name="connsiteY11" fmla="*/ 269177 h 2670122"/>
                <a:gd name="connsiteX12" fmla="*/ 1027922 w 1192998"/>
                <a:gd name="connsiteY12" fmla="*/ 269177 h 2670122"/>
                <a:gd name="connsiteX13" fmla="*/ 1029870 w 1192998"/>
                <a:gd name="connsiteY13" fmla="*/ 288498 h 2670122"/>
                <a:gd name="connsiteX14" fmla="*/ 1029870 w 1192998"/>
                <a:gd name="connsiteY14" fmla="*/ 2243891 h 2670122"/>
                <a:gd name="connsiteX15" fmla="*/ 603639 w 1192998"/>
                <a:gd name="connsiteY15" fmla="*/ 2670122 h 2670122"/>
                <a:gd name="connsiteX16" fmla="*/ 177408 w 1192998"/>
                <a:gd name="connsiteY16" fmla="*/ 2243891 h 2670122"/>
                <a:gd name="connsiteX17" fmla="*/ 177408 w 1192998"/>
                <a:gd name="connsiteY17" fmla="*/ 288498 h 2670122"/>
                <a:gd name="connsiteX18" fmla="*/ 179356 w 1192998"/>
                <a:gd name="connsiteY18" fmla="*/ 269177 h 2670122"/>
                <a:gd name="connsiteX19" fmla="*/ 0 w 1192998"/>
                <a:gd name="connsiteY19" fmla="*/ 269177 h 267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2998" h="2670122">
                  <a:moveTo>
                    <a:pt x="377380" y="269177"/>
                  </a:moveTo>
                  <a:lnTo>
                    <a:pt x="377380" y="2220049"/>
                  </a:lnTo>
                  <a:cubicBezTo>
                    <a:pt x="377380" y="2347035"/>
                    <a:pt x="480322" y="2449977"/>
                    <a:pt x="607308" y="2449977"/>
                  </a:cubicBezTo>
                  <a:cubicBezTo>
                    <a:pt x="734294" y="2449977"/>
                    <a:pt x="837236" y="2347035"/>
                    <a:pt x="837236" y="2220049"/>
                  </a:cubicBezTo>
                  <a:lnTo>
                    <a:pt x="837236" y="269177"/>
                  </a:lnTo>
                  <a:close/>
                  <a:moveTo>
                    <a:pt x="0" y="0"/>
                  </a:moveTo>
                  <a:lnTo>
                    <a:pt x="6122" y="0"/>
                  </a:lnTo>
                  <a:lnTo>
                    <a:pt x="377380" y="0"/>
                  </a:lnTo>
                  <a:lnTo>
                    <a:pt x="837236" y="0"/>
                  </a:lnTo>
                  <a:lnTo>
                    <a:pt x="1192998" y="0"/>
                  </a:lnTo>
                  <a:lnTo>
                    <a:pt x="1192998" y="251455"/>
                  </a:lnTo>
                  <a:lnTo>
                    <a:pt x="1192998" y="269177"/>
                  </a:lnTo>
                  <a:lnTo>
                    <a:pt x="1027922" y="269177"/>
                  </a:lnTo>
                  <a:lnTo>
                    <a:pt x="1029870" y="288498"/>
                  </a:lnTo>
                  <a:lnTo>
                    <a:pt x="1029870" y="2243891"/>
                  </a:lnTo>
                  <a:cubicBezTo>
                    <a:pt x="1029870" y="2479292"/>
                    <a:pt x="839040" y="2670122"/>
                    <a:pt x="603639" y="2670122"/>
                  </a:cubicBezTo>
                  <a:cubicBezTo>
                    <a:pt x="368238" y="2670122"/>
                    <a:pt x="177408" y="2479292"/>
                    <a:pt x="177408" y="2243891"/>
                  </a:cubicBezTo>
                  <a:lnTo>
                    <a:pt x="177408" y="288498"/>
                  </a:lnTo>
                  <a:lnTo>
                    <a:pt x="179356" y="269177"/>
                  </a:lnTo>
                  <a:lnTo>
                    <a:pt x="0" y="269177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Freeform: Shape 115">
              <a:extLst>
                <a:ext uri="{FF2B5EF4-FFF2-40B4-BE49-F238E27FC236}">
                  <a16:creationId xmlns:a16="http://schemas.microsoft.com/office/drawing/2014/main" id="{8003156E-04D6-4E76-AFBD-438AF92B45CD}"/>
                </a:ext>
              </a:extLst>
            </p:cNvPr>
            <p:cNvSpPr/>
            <p:nvPr/>
          </p:nvSpPr>
          <p:spPr>
            <a:xfrm>
              <a:off x="613823" y="2556618"/>
              <a:ext cx="586036" cy="2255241"/>
            </a:xfrm>
            <a:custGeom>
              <a:avLst/>
              <a:gdLst>
                <a:gd name="connsiteX0" fmla="*/ 0 w 586036"/>
                <a:gd name="connsiteY0" fmla="*/ 0 h 2255241"/>
                <a:gd name="connsiteX1" fmla="*/ 91572 w 586036"/>
                <a:gd name="connsiteY1" fmla="*/ 0 h 2255241"/>
                <a:gd name="connsiteX2" fmla="*/ 91572 w 586036"/>
                <a:gd name="connsiteY2" fmla="*/ 1949561 h 2255241"/>
                <a:gd name="connsiteX3" fmla="*/ 293018 w 586036"/>
                <a:gd name="connsiteY3" fmla="*/ 2151007 h 2255241"/>
                <a:gd name="connsiteX4" fmla="*/ 494464 w 586036"/>
                <a:gd name="connsiteY4" fmla="*/ 1949561 h 2255241"/>
                <a:gd name="connsiteX5" fmla="*/ 494464 w 586036"/>
                <a:gd name="connsiteY5" fmla="*/ 0 h 2255241"/>
                <a:gd name="connsiteX6" fmla="*/ 586036 w 586036"/>
                <a:gd name="connsiteY6" fmla="*/ 0 h 2255241"/>
                <a:gd name="connsiteX7" fmla="*/ 586036 w 586036"/>
                <a:gd name="connsiteY7" fmla="*/ 1962223 h 2255241"/>
                <a:gd name="connsiteX8" fmla="*/ 293018 w 586036"/>
                <a:gd name="connsiteY8" fmla="*/ 2255241 h 2255241"/>
                <a:gd name="connsiteX9" fmla="*/ 0 w 586036"/>
                <a:gd name="connsiteY9" fmla="*/ 1962223 h 225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6036" h="2255241">
                  <a:moveTo>
                    <a:pt x="0" y="0"/>
                  </a:moveTo>
                  <a:lnTo>
                    <a:pt x="91572" y="0"/>
                  </a:lnTo>
                  <a:lnTo>
                    <a:pt x="91572" y="1949561"/>
                  </a:lnTo>
                  <a:cubicBezTo>
                    <a:pt x="91572" y="2060817"/>
                    <a:pt x="181762" y="2151007"/>
                    <a:pt x="293018" y="2151007"/>
                  </a:cubicBezTo>
                  <a:cubicBezTo>
                    <a:pt x="404274" y="2151007"/>
                    <a:pt x="494464" y="2060817"/>
                    <a:pt x="494464" y="1949561"/>
                  </a:cubicBezTo>
                  <a:lnTo>
                    <a:pt x="494464" y="0"/>
                  </a:lnTo>
                  <a:lnTo>
                    <a:pt x="586036" y="0"/>
                  </a:lnTo>
                  <a:lnTo>
                    <a:pt x="586036" y="1962223"/>
                  </a:lnTo>
                  <a:cubicBezTo>
                    <a:pt x="586036" y="2124052"/>
                    <a:pt x="454847" y="2255241"/>
                    <a:pt x="293018" y="2255241"/>
                  </a:cubicBezTo>
                  <a:cubicBezTo>
                    <a:pt x="131189" y="2255241"/>
                    <a:pt x="0" y="2124052"/>
                    <a:pt x="0" y="1962223"/>
                  </a:cubicBezTo>
                  <a:close/>
                </a:path>
              </a:pathLst>
            </a:custGeom>
            <a:solidFill>
              <a:schemeClr val="bg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5" name="Group 4262">
            <a:extLst>
              <a:ext uri="{FF2B5EF4-FFF2-40B4-BE49-F238E27FC236}">
                <a16:creationId xmlns:a16="http://schemas.microsoft.com/office/drawing/2014/main" id="{402C30DB-2428-448C-A20F-7263E73C9A23}"/>
              </a:ext>
            </a:extLst>
          </p:cNvPr>
          <p:cNvGrpSpPr/>
          <p:nvPr/>
        </p:nvGrpSpPr>
        <p:grpSpPr>
          <a:xfrm>
            <a:off x="4899579" y="2489370"/>
            <a:ext cx="284382" cy="512816"/>
            <a:chOff x="0" y="0"/>
            <a:chExt cx="235493" cy="424658"/>
          </a:xfrm>
        </p:grpSpPr>
        <p:sp>
          <p:nvSpPr>
            <p:cNvPr id="26" name="Shape 4258">
              <a:extLst>
                <a:ext uri="{FF2B5EF4-FFF2-40B4-BE49-F238E27FC236}">
                  <a16:creationId xmlns:a16="http://schemas.microsoft.com/office/drawing/2014/main" id="{9312AF7D-953F-446C-9BE2-D5E3861C2125}"/>
                </a:ext>
              </a:extLst>
            </p:cNvPr>
            <p:cNvSpPr/>
            <p:nvPr/>
          </p:nvSpPr>
          <p:spPr>
            <a:xfrm rot="10800000" flipH="1">
              <a:off x="17932" y="-1"/>
              <a:ext cx="138903" cy="1389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3">
                  <a:alpha val="73000"/>
                </a:scheme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1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S"/>
            </a:p>
          </p:txBody>
        </p:sp>
        <p:sp>
          <p:nvSpPr>
            <p:cNvPr id="27" name="Shape 4259">
              <a:extLst>
                <a:ext uri="{FF2B5EF4-FFF2-40B4-BE49-F238E27FC236}">
                  <a16:creationId xmlns:a16="http://schemas.microsoft.com/office/drawing/2014/main" id="{4F7982C7-E1A5-45E0-9A93-1C3224A08DE7}"/>
                </a:ext>
              </a:extLst>
            </p:cNvPr>
            <p:cNvSpPr/>
            <p:nvPr/>
          </p:nvSpPr>
          <p:spPr>
            <a:xfrm rot="10800000" flipH="1">
              <a:off x="132585" y="134637"/>
              <a:ext cx="102909" cy="102909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3">
                  <a:alpha val="73000"/>
                </a:scheme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1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S"/>
            </a:p>
          </p:txBody>
        </p:sp>
        <p:sp>
          <p:nvSpPr>
            <p:cNvPr id="28" name="Shape 4260">
              <a:extLst>
                <a:ext uri="{FF2B5EF4-FFF2-40B4-BE49-F238E27FC236}">
                  <a16:creationId xmlns:a16="http://schemas.microsoft.com/office/drawing/2014/main" id="{A071458C-F233-412E-A610-35C41B015DCA}"/>
                </a:ext>
              </a:extLst>
            </p:cNvPr>
            <p:cNvSpPr/>
            <p:nvPr/>
          </p:nvSpPr>
          <p:spPr>
            <a:xfrm rot="10800000" flipH="1">
              <a:off x="0" y="209167"/>
              <a:ext cx="138902" cy="1389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3">
                  <a:alpha val="73000"/>
                </a:scheme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1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S"/>
            </a:p>
          </p:txBody>
        </p:sp>
        <p:sp>
          <p:nvSpPr>
            <p:cNvPr id="29" name="Shape 4261">
              <a:extLst>
                <a:ext uri="{FF2B5EF4-FFF2-40B4-BE49-F238E27FC236}">
                  <a16:creationId xmlns:a16="http://schemas.microsoft.com/office/drawing/2014/main" id="{BA35C64C-80CD-4536-BD3F-B53888A15E01}"/>
                </a:ext>
              </a:extLst>
            </p:cNvPr>
            <p:cNvSpPr/>
            <p:nvPr/>
          </p:nvSpPr>
          <p:spPr>
            <a:xfrm rot="10800000" flipH="1">
              <a:off x="107860" y="339063"/>
              <a:ext cx="85596" cy="8559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3">
                  <a:alpha val="73000"/>
                </a:scheme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1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S"/>
            </a:p>
          </p:txBody>
        </p:sp>
      </p:grpSp>
      <p:grpSp>
        <p:nvGrpSpPr>
          <p:cNvPr id="30" name="Group 4262">
            <a:extLst>
              <a:ext uri="{FF2B5EF4-FFF2-40B4-BE49-F238E27FC236}">
                <a16:creationId xmlns:a16="http://schemas.microsoft.com/office/drawing/2014/main" id="{DDBBD72E-2637-441D-8197-A25DD920A87F}"/>
              </a:ext>
            </a:extLst>
          </p:cNvPr>
          <p:cNvGrpSpPr/>
          <p:nvPr/>
        </p:nvGrpSpPr>
        <p:grpSpPr>
          <a:xfrm>
            <a:off x="7071189" y="2888606"/>
            <a:ext cx="284382" cy="512816"/>
            <a:chOff x="0" y="0"/>
            <a:chExt cx="235493" cy="424658"/>
          </a:xfrm>
        </p:grpSpPr>
        <p:sp>
          <p:nvSpPr>
            <p:cNvPr id="31" name="Shape 4258">
              <a:extLst>
                <a:ext uri="{FF2B5EF4-FFF2-40B4-BE49-F238E27FC236}">
                  <a16:creationId xmlns:a16="http://schemas.microsoft.com/office/drawing/2014/main" id="{A95FC261-0EA6-4D54-AB3C-9B0337D5835C}"/>
                </a:ext>
              </a:extLst>
            </p:cNvPr>
            <p:cNvSpPr/>
            <p:nvPr/>
          </p:nvSpPr>
          <p:spPr>
            <a:xfrm rot="10800000" flipH="1">
              <a:off x="17932" y="-1"/>
              <a:ext cx="138903" cy="1389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2">
                  <a:alpha val="73000"/>
                </a:scheme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1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S"/>
            </a:p>
          </p:txBody>
        </p:sp>
        <p:sp>
          <p:nvSpPr>
            <p:cNvPr id="32" name="Shape 4259">
              <a:extLst>
                <a:ext uri="{FF2B5EF4-FFF2-40B4-BE49-F238E27FC236}">
                  <a16:creationId xmlns:a16="http://schemas.microsoft.com/office/drawing/2014/main" id="{38F85D2A-5DDC-4F7C-8D30-63F279C1EED9}"/>
                </a:ext>
              </a:extLst>
            </p:cNvPr>
            <p:cNvSpPr/>
            <p:nvPr/>
          </p:nvSpPr>
          <p:spPr>
            <a:xfrm rot="10800000" flipH="1">
              <a:off x="132585" y="134637"/>
              <a:ext cx="102909" cy="102909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2">
                  <a:alpha val="73000"/>
                </a:scheme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1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S"/>
            </a:p>
          </p:txBody>
        </p:sp>
        <p:sp>
          <p:nvSpPr>
            <p:cNvPr id="33" name="Shape 4260">
              <a:extLst>
                <a:ext uri="{FF2B5EF4-FFF2-40B4-BE49-F238E27FC236}">
                  <a16:creationId xmlns:a16="http://schemas.microsoft.com/office/drawing/2014/main" id="{415DE864-A92C-4FD5-A9F7-FB4B4BF41340}"/>
                </a:ext>
              </a:extLst>
            </p:cNvPr>
            <p:cNvSpPr/>
            <p:nvPr/>
          </p:nvSpPr>
          <p:spPr>
            <a:xfrm rot="10800000" flipH="1">
              <a:off x="0" y="209167"/>
              <a:ext cx="138902" cy="1389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2">
                  <a:alpha val="73000"/>
                </a:scheme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1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S"/>
            </a:p>
          </p:txBody>
        </p:sp>
        <p:sp>
          <p:nvSpPr>
            <p:cNvPr id="34" name="Shape 4261">
              <a:extLst>
                <a:ext uri="{FF2B5EF4-FFF2-40B4-BE49-F238E27FC236}">
                  <a16:creationId xmlns:a16="http://schemas.microsoft.com/office/drawing/2014/main" id="{08988C07-D9A5-4E63-A957-0EF1BF10EBC9}"/>
                </a:ext>
              </a:extLst>
            </p:cNvPr>
            <p:cNvSpPr/>
            <p:nvPr/>
          </p:nvSpPr>
          <p:spPr>
            <a:xfrm rot="10800000" flipH="1">
              <a:off x="107860" y="339063"/>
              <a:ext cx="85596" cy="8559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2">
                  <a:alpha val="73000"/>
                </a:scheme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1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S"/>
            </a:p>
          </p:txBody>
        </p:sp>
      </p:grpSp>
      <p:sp>
        <p:nvSpPr>
          <p:cNvPr id="35" name="TextBox 130">
            <a:extLst>
              <a:ext uri="{FF2B5EF4-FFF2-40B4-BE49-F238E27FC236}">
                <a16:creationId xmlns:a16="http://schemas.microsoft.com/office/drawing/2014/main" id="{042D0AAA-68CE-4AED-88E6-8F7AE98BE96A}"/>
              </a:ext>
            </a:extLst>
          </p:cNvPr>
          <p:cNvSpPr txBox="1"/>
          <p:nvPr/>
        </p:nvSpPr>
        <p:spPr>
          <a:xfrm>
            <a:off x="7915462" y="2304783"/>
            <a:ext cx="4128904" cy="224676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Després de l'exemple, els alumnes hauran de repetir la conducta exemplificada. L'activitat es finalitza amb una recapitulació entre tots del que s'ha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fet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durant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aquesta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i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traent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les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conclusions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corresponents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36" name="TextBox 132">
            <a:extLst>
              <a:ext uri="{FF2B5EF4-FFF2-40B4-BE49-F238E27FC236}">
                <a16:creationId xmlns:a16="http://schemas.microsoft.com/office/drawing/2014/main" id="{D37A8AAC-5506-47BE-95D2-3046796693DB}"/>
              </a:ext>
            </a:extLst>
          </p:cNvPr>
          <p:cNvSpPr txBox="1"/>
          <p:nvPr/>
        </p:nvSpPr>
        <p:spPr>
          <a:xfrm>
            <a:off x="374002" y="2339439"/>
            <a:ext cx="3906447" cy="1938992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S’exemplifica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algun comportament acompanyant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l'exemple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amb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les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explicacions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oportunes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. L'objectiu és mostrar la conducta de manera eficaç.</a:t>
            </a:r>
          </a:p>
        </p:txBody>
      </p:sp>
    </p:spTree>
    <p:extLst>
      <p:ext uri="{BB962C8B-B14F-4D97-AF65-F5344CB8AC3E}">
        <p14:creationId xmlns:p14="http://schemas.microsoft.com/office/powerpoint/2010/main" val="3223669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377264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03 - Definir les estratègies didàctiques. Proves </a:t>
            </a:r>
            <a:r>
              <a:rPr lang="ca-ES" cap="none" noProof="0" dirty="0" err="1"/>
              <a:t>situacionals</a:t>
            </a:r>
            <a:r>
              <a:rPr lang="ca-ES" cap="none" noProof="0" dirty="0"/>
              <a:t>.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15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4B7692A-F86E-4CCE-B273-4DBD3F9D8379}"/>
              </a:ext>
            </a:extLst>
          </p:cNvPr>
          <p:cNvSpPr/>
          <p:nvPr/>
        </p:nvSpPr>
        <p:spPr>
          <a:xfrm>
            <a:off x="407368" y="6096420"/>
            <a:ext cx="8387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La implantació de la formació: el disseny de l'acció formativa.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219-220). Madrid: Editorial Síntesi.</a:t>
            </a:r>
          </a:p>
        </p:txBody>
      </p:sp>
      <p:pic>
        <p:nvPicPr>
          <p:cNvPr id="14" name="Gráfico 13" descr="Usuarios">
            <a:extLst>
              <a:ext uri="{FF2B5EF4-FFF2-40B4-BE49-F238E27FC236}">
                <a16:creationId xmlns:a16="http://schemas.microsoft.com/office/drawing/2014/main" id="{1DAF0EED-5F40-466A-B78B-7B09BCEA1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416" y="910314"/>
            <a:ext cx="936104" cy="93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132">
            <a:extLst>
              <a:ext uri="{FF2B5EF4-FFF2-40B4-BE49-F238E27FC236}">
                <a16:creationId xmlns:a16="http://schemas.microsoft.com/office/drawing/2014/main" id="{84434A68-864F-476F-BE4E-D7505F6D83D9}"/>
              </a:ext>
            </a:extLst>
          </p:cNvPr>
          <p:cNvSpPr txBox="1"/>
          <p:nvPr/>
        </p:nvSpPr>
        <p:spPr>
          <a:xfrm>
            <a:off x="839416" y="1877385"/>
            <a:ext cx="10873208" cy="1938992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Són totes aquelles tècniques i exercicis que </a:t>
            </a:r>
            <a:r>
              <a:rPr lang="es-ES" sz="2000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permeten</a:t>
            </a:r>
            <a:r>
              <a:rPr lang="es-ES" sz="2000" b="1" dirty="0">
                <a:latin typeface="Century Gothic" panose="020B0502020202020204" pitchFamily="34" charset="0"/>
                <a:ea typeface="Verdana" panose="020B0604030504040204" pitchFamily="34" charset="0"/>
              </a:rPr>
              <a:t> simular una situació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en la qual els alumnes posen de manifest les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competències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que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exigeix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la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realització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d’una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activitat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s-ES" sz="20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Solen ser proves costoses en la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seua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elaboració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,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tant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en temps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com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en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energia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i/o recursos.</a:t>
            </a:r>
          </a:p>
        </p:txBody>
      </p:sp>
      <p:sp>
        <p:nvSpPr>
          <p:cNvPr id="38" name="TextBox 132">
            <a:extLst>
              <a:ext uri="{FF2B5EF4-FFF2-40B4-BE49-F238E27FC236}">
                <a16:creationId xmlns:a16="http://schemas.microsoft.com/office/drawing/2014/main" id="{D2B48529-D257-4E7B-8129-0D3ECBBC2FE0}"/>
              </a:ext>
            </a:extLst>
          </p:cNvPr>
          <p:cNvSpPr txBox="1"/>
          <p:nvPr/>
        </p:nvSpPr>
        <p:spPr>
          <a:xfrm>
            <a:off x="1622071" y="4203797"/>
            <a:ext cx="9946537" cy="92333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just"/>
            <a:r>
              <a:rPr lang="es-ES" b="1" dirty="0">
                <a:solidFill>
                  <a:srgbClr val="C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JOC DE ROLS</a:t>
            </a:r>
            <a:r>
              <a:rPr lang="es-ES" dirty="0">
                <a:solidFill>
                  <a:srgbClr val="C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: e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s representen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personatges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en una situació concreta. Útil per a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desenvolupar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competències sobre orientació a client, flexibilitat,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tolerància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de la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pressió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...</a:t>
            </a:r>
          </a:p>
        </p:txBody>
      </p:sp>
      <p:pic>
        <p:nvPicPr>
          <p:cNvPr id="40" name="Gráfico 39" descr="Drama">
            <a:extLst>
              <a:ext uri="{FF2B5EF4-FFF2-40B4-BE49-F238E27FC236}">
                <a16:creationId xmlns:a16="http://schemas.microsoft.com/office/drawing/2014/main" id="{31B5BFBA-07B6-4A8A-A146-A8C250A052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7170" y="4337221"/>
            <a:ext cx="612969" cy="65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27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377264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03 - Definir les estratègies didàctiques. Proves </a:t>
            </a:r>
            <a:r>
              <a:rPr lang="ca-ES" cap="none" noProof="0" dirty="0" err="1"/>
              <a:t>situacionals</a:t>
            </a:r>
            <a:r>
              <a:rPr lang="ca-ES" cap="none" noProof="0" dirty="0"/>
              <a:t>.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16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4B7692A-F86E-4CCE-B273-4DBD3F9D8379}"/>
              </a:ext>
            </a:extLst>
          </p:cNvPr>
          <p:cNvSpPr/>
          <p:nvPr/>
        </p:nvSpPr>
        <p:spPr>
          <a:xfrm>
            <a:off x="407368" y="6096420"/>
            <a:ext cx="8387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La implantació de la formació: el disseny de l'acció formativa.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219-220). Madrid: Editorial Síntesi.</a:t>
            </a:r>
          </a:p>
        </p:txBody>
      </p:sp>
      <p:pic>
        <p:nvPicPr>
          <p:cNvPr id="14" name="Gráfico 13" descr="Usuarios">
            <a:extLst>
              <a:ext uri="{FF2B5EF4-FFF2-40B4-BE49-F238E27FC236}">
                <a16:creationId xmlns:a16="http://schemas.microsoft.com/office/drawing/2014/main" id="{1DAF0EED-5F40-466A-B78B-7B09BCEA1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416" y="910314"/>
            <a:ext cx="936104" cy="93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Gráfico 38" descr="Gráfico de barras">
            <a:extLst>
              <a:ext uri="{FF2B5EF4-FFF2-40B4-BE49-F238E27FC236}">
                <a16:creationId xmlns:a16="http://schemas.microsoft.com/office/drawing/2014/main" id="{ACE80AA1-82C5-439B-AAEA-4A36AEC3B4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527" y="2156862"/>
            <a:ext cx="745014" cy="745014"/>
          </a:xfrm>
          <a:prstGeom prst="rect">
            <a:avLst/>
          </a:prstGeom>
        </p:spPr>
      </p:pic>
      <p:pic>
        <p:nvPicPr>
          <p:cNvPr id="41" name="Gráfico 40" descr="Portapapeles">
            <a:extLst>
              <a:ext uri="{FF2B5EF4-FFF2-40B4-BE49-F238E27FC236}">
                <a16:creationId xmlns:a16="http://schemas.microsoft.com/office/drawing/2014/main" id="{654C1B7B-8399-404E-8660-9FBA3FC617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3527" y="3609254"/>
            <a:ext cx="745014" cy="745014"/>
          </a:xfrm>
          <a:prstGeom prst="rect">
            <a:avLst/>
          </a:prstGeom>
        </p:spPr>
      </p:pic>
      <p:pic>
        <p:nvPicPr>
          <p:cNvPr id="42" name="Gráfico 41" descr="Opinión del cliente ">
            <a:extLst>
              <a:ext uri="{FF2B5EF4-FFF2-40B4-BE49-F238E27FC236}">
                <a16:creationId xmlns:a16="http://schemas.microsoft.com/office/drawing/2014/main" id="{455F282C-B831-4CEC-8153-DBA59FECE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3527" y="4914517"/>
            <a:ext cx="745014" cy="745014"/>
          </a:xfrm>
          <a:prstGeom prst="rect">
            <a:avLst/>
          </a:prstGeom>
        </p:spPr>
      </p:pic>
      <p:sp>
        <p:nvSpPr>
          <p:cNvPr id="43" name="TextBox 132">
            <a:extLst>
              <a:ext uri="{FF2B5EF4-FFF2-40B4-BE49-F238E27FC236}">
                <a16:creationId xmlns:a16="http://schemas.microsoft.com/office/drawing/2014/main" id="{7EE03BE2-E1EC-4A71-905E-E6F6D805BB6F}"/>
              </a:ext>
            </a:extLst>
          </p:cNvPr>
          <p:cNvSpPr txBox="1"/>
          <p:nvPr/>
        </p:nvSpPr>
        <p:spPr>
          <a:xfrm>
            <a:off x="1575747" y="1975633"/>
            <a:ext cx="10108754" cy="120032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just"/>
            <a:r>
              <a:rPr lang="es-ES" b="1" dirty="0">
                <a:solidFill>
                  <a:srgbClr val="C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ESTUDI DE CASOS</a:t>
            </a:r>
            <a:r>
              <a:rPr lang="es-ES" dirty="0">
                <a:solidFill>
                  <a:srgbClr val="C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: 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es presenta per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escrit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una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situació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del context laboral en què s'inclouen tots els detalls perquè els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alumnes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analitzen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el problema.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Permet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treballar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amb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la capacitat analítica,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l’organització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, la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planificació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, la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solució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de problemes i fins i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tot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amb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les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competències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tècniques.</a:t>
            </a:r>
          </a:p>
        </p:txBody>
      </p:sp>
      <p:sp>
        <p:nvSpPr>
          <p:cNvPr id="44" name="TextBox 132">
            <a:extLst>
              <a:ext uri="{FF2B5EF4-FFF2-40B4-BE49-F238E27FC236}">
                <a16:creationId xmlns:a16="http://schemas.microsoft.com/office/drawing/2014/main" id="{CC852044-8153-4BC8-8E2F-9888DC568B0E}"/>
              </a:ext>
            </a:extLst>
          </p:cNvPr>
          <p:cNvSpPr txBox="1"/>
          <p:nvPr/>
        </p:nvSpPr>
        <p:spPr>
          <a:xfrm>
            <a:off x="1575747" y="3380782"/>
            <a:ext cx="10108754" cy="120032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just"/>
            <a:r>
              <a:rPr lang="es-ES" b="1" dirty="0">
                <a:solidFill>
                  <a:srgbClr val="C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SAFATA D'ENTRADA (IN BASKET / INT TRAY)</a:t>
            </a:r>
            <a:r>
              <a:rPr lang="es-ES" dirty="0">
                <a:solidFill>
                  <a:srgbClr val="C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: 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es presenten materials / documents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típics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del lloc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perquè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s'avalue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el contingut i es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decidisquen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les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accions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que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s’han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de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fer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per donar-los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eixida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en el temps fixat. Es pot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treballar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amb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la planificació,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l’organització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, la presa de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decisions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i la delegació.</a:t>
            </a:r>
          </a:p>
        </p:txBody>
      </p:sp>
      <p:sp>
        <p:nvSpPr>
          <p:cNvPr id="45" name="TextBox 132">
            <a:extLst>
              <a:ext uri="{FF2B5EF4-FFF2-40B4-BE49-F238E27FC236}">
                <a16:creationId xmlns:a16="http://schemas.microsoft.com/office/drawing/2014/main" id="{2914E52E-E48A-4194-A65B-4E4623ADEF28}"/>
              </a:ext>
            </a:extLst>
          </p:cNvPr>
          <p:cNvSpPr txBox="1"/>
          <p:nvPr/>
        </p:nvSpPr>
        <p:spPr>
          <a:xfrm>
            <a:off x="1575747" y="4825359"/>
            <a:ext cx="10108754" cy="92333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just"/>
            <a:r>
              <a:rPr lang="es-ES" b="1" dirty="0">
                <a:solidFill>
                  <a:srgbClr val="C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PRESENTACIÓ: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presentació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oral d'un tema. Es pot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treballar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amb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la planificació i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l’organització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i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fins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amb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la innovació, la comunicació, la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improvisació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i les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competències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tècniques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3799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377264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03 - Definir les estratègies didàctiques. Fòrums, qüestionaris i autoavaluació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17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4B7692A-F86E-4CCE-B273-4DBD3F9D8379}"/>
              </a:ext>
            </a:extLst>
          </p:cNvPr>
          <p:cNvSpPr/>
          <p:nvPr/>
        </p:nvSpPr>
        <p:spPr>
          <a:xfrm>
            <a:off x="407368" y="6096420"/>
            <a:ext cx="8387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La implantació de la formació: el disseny de l'acció formativa.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221-222). Madrid: Editorial Síntesi.</a:t>
            </a:r>
          </a:p>
        </p:txBody>
      </p:sp>
      <p:pic>
        <p:nvPicPr>
          <p:cNvPr id="14" name="Gráfico 13" descr="Usuarios">
            <a:extLst>
              <a:ext uri="{FF2B5EF4-FFF2-40B4-BE49-F238E27FC236}">
                <a16:creationId xmlns:a16="http://schemas.microsoft.com/office/drawing/2014/main" id="{1DAF0EED-5F40-466A-B78B-7B09BCEA1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416" y="910314"/>
            <a:ext cx="936104" cy="93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32">
            <a:extLst>
              <a:ext uri="{FF2B5EF4-FFF2-40B4-BE49-F238E27FC236}">
                <a16:creationId xmlns:a16="http://schemas.microsoft.com/office/drawing/2014/main" id="{DDE1BDCC-D6C4-44BA-9C8E-24C95715BCB9}"/>
              </a:ext>
            </a:extLst>
          </p:cNvPr>
          <p:cNvSpPr txBox="1"/>
          <p:nvPr/>
        </p:nvSpPr>
        <p:spPr>
          <a:xfrm>
            <a:off x="1775520" y="2577666"/>
            <a:ext cx="9604616" cy="1015663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just"/>
            <a:r>
              <a:rPr lang="es-ES" sz="2000" b="1" dirty="0">
                <a:solidFill>
                  <a:srgbClr val="C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DINÀMICA DE GRUPS</a:t>
            </a:r>
            <a:r>
              <a:rPr lang="es-ES" sz="2000" dirty="0">
                <a:solidFill>
                  <a:srgbClr val="C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: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discussió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lliure i oberta d'un tema o problema més o menys definit. Tècnica participativa molt usada. Es pot combinar amb altres tècniques.</a:t>
            </a:r>
          </a:p>
        </p:txBody>
      </p:sp>
      <p:sp>
        <p:nvSpPr>
          <p:cNvPr id="13" name="TextBox 132">
            <a:extLst>
              <a:ext uri="{FF2B5EF4-FFF2-40B4-BE49-F238E27FC236}">
                <a16:creationId xmlns:a16="http://schemas.microsoft.com/office/drawing/2014/main" id="{05A68647-D16D-4456-BB8F-706DB20EF6E2}"/>
              </a:ext>
            </a:extLst>
          </p:cNvPr>
          <p:cNvSpPr txBox="1"/>
          <p:nvPr/>
        </p:nvSpPr>
        <p:spPr>
          <a:xfrm>
            <a:off x="1775520" y="4193508"/>
            <a:ext cx="9604616" cy="1015663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just"/>
            <a:r>
              <a:rPr lang="es-ES" sz="2000" b="1" dirty="0">
                <a:solidFill>
                  <a:srgbClr val="C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QÜESTIONARIS</a:t>
            </a:r>
            <a:r>
              <a:rPr lang="es-ES" sz="2000" dirty="0">
                <a:solidFill>
                  <a:srgbClr val="C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: </a:t>
            </a:r>
            <a:r>
              <a:rPr lang="es-ES" sz="2000" dirty="0" err="1">
                <a:solidFill>
                  <a:srgbClr val="C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ls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participants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responen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un qüestionari sobre la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seua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 forma habitual </a:t>
            </a:r>
            <a:r>
              <a:rPr lang="es-ES" sz="2000" dirty="0" err="1">
                <a:latin typeface="Century Gothic" panose="020B0502020202020204" pitchFamily="34" charset="0"/>
                <a:ea typeface="Verdana" panose="020B0604030504040204" pitchFamily="34" charset="0"/>
              </a:rPr>
              <a:t>d'actuar</a:t>
            </a:r>
            <a:r>
              <a:rPr lang="es-ES" sz="2000" dirty="0">
                <a:latin typeface="Century Gothic" panose="020B0502020202020204" pitchFamily="34" charset="0"/>
                <a:ea typeface="Verdana" panose="020B0604030504040204" pitchFamily="34" charset="0"/>
              </a:rPr>
              <a:t>, que posteriorment ells corregeixen i interpreten. Se sol utilitzar en accions formatives referides a relacions humanes.</a:t>
            </a:r>
          </a:p>
        </p:txBody>
      </p:sp>
      <p:pic>
        <p:nvPicPr>
          <p:cNvPr id="15" name="Gráfico 14" descr="Opinión del cliente ">
            <a:extLst>
              <a:ext uri="{FF2B5EF4-FFF2-40B4-BE49-F238E27FC236}">
                <a16:creationId xmlns:a16="http://schemas.microsoft.com/office/drawing/2014/main" id="{E99CD34D-AD31-4512-A948-09920A82E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6318" y="2630883"/>
            <a:ext cx="931795" cy="914400"/>
          </a:xfrm>
          <a:prstGeom prst="rect">
            <a:avLst/>
          </a:prstGeom>
        </p:spPr>
      </p:pic>
      <p:pic>
        <p:nvPicPr>
          <p:cNvPr id="16" name="Gráfico 15" descr="Documento">
            <a:extLst>
              <a:ext uri="{FF2B5EF4-FFF2-40B4-BE49-F238E27FC236}">
                <a16:creationId xmlns:a16="http://schemas.microsoft.com/office/drawing/2014/main" id="{96AE8011-8A01-4113-B33D-3638419D81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6319" y="4244139"/>
            <a:ext cx="93179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91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14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03 - Teoria clàssica de l'organització. Henri Fayol.</a:t>
            </a:r>
          </a:p>
        </p:txBody>
      </p:sp>
      <p:pic>
        <p:nvPicPr>
          <p:cNvPr id="7" name="Elementos multimedia en línea 6" title="Padres de la Administración: Henri Fayol">
            <a:hlinkClick r:id="" action="ppaction://media"/>
            <a:extLst>
              <a:ext uri="{FF2B5EF4-FFF2-40B4-BE49-F238E27FC236}">
                <a16:creationId xmlns:a16="http://schemas.microsoft.com/office/drawing/2014/main" id="{024B1C8A-55F0-4F35-83B8-16E9619A37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09726" y="1411721"/>
            <a:ext cx="7172548" cy="403455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21C2D79-3658-4930-BA7A-325468218A89}"/>
              </a:ext>
            </a:extLst>
          </p:cNvPr>
          <p:cNvSpPr/>
          <p:nvPr/>
        </p:nvSpPr>
        <p:spPr>
          <a:xfrm>
            <a:off x="545589" y="6059808"/>
            <a:ext cx="85027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050" dirty="0">
                <a:latin typeface="Century Gothic" panose="020B0502020202020204" pitchFamily="34" charset="0"/>
                <a:ea typeface="Verdana" panose="020B0604030504040204" pitchFamily="34" charset="0"/>
              </a:rPr>
              <a:t>Yo empresa (2017). </a:t>
            </a:r>
            <a:r>
              <a:rPr lang="es-ES" sz="1050" i="1" dirty="0">
                <a:latin typeface="Century Gothic" panose="020B0502020202020204" pitchFamily="34" charset="0"/>
                <a:ea typeface="Verdana" panose="020B0604030504040204" pitchFamily="34" charset="0"/>
              </a:rPr>
              <a:t>Padres de la administración: Henri Fayol </a:t>
            </a:r>
            <a:r>
              <a:rPr lang="es-ES" sz="1050" dirty="0">
                <a:latin typeface="Century Gothic" panose="020B0502020202020204" pitchFamily="34" charset="0"/>
                <a:ea typeface="Verdana" panose="020B0604030504040204" pitchFamily="34" charset="0"/>
              </a:rPr>
              <a:t>[video file]. </a:t>
            </a:r>
            <a:r>
              <a:rPr lang="es-ES" sz="1050" dirty="0" err="1">
                <a:latin typeface="Century Gothic" panose="020B0502020202020204" pitchFamily="34" charset="0"/>
                <a:ea typeface="Verdana" panose="020B0604030504040204" pitchFamily="34" charset="0"/>
              </a:rPr>
              <a:t>Recuperat</a:t>
            </a:r>
            <a:r>
              <a:rPr lang="es-ES" sz="1050" dirty="0">
                <a:latin typeface="Century Gothic" panose="020B0502020202020204" pitchFamily="34" charset="0"/>
                <a:ea typeface="Verdana" panose="020B0604030504040204" pitchFamily="34" charset="0"/>
              </a:rPr>
              <a:t> de https://www.youtube.com/watch?v=-E9J9AKGXIo&amp;feature=emb_title</a:t>
            </a:r>
          </a:p>
        </p:txBody>
      </p:sp>
    </p:spTree>
    <p:extLst>
      <p:ext uri="{BB962C8B-B14F-4D97-AF65-F5344CB8AC3E}">
        <p14:creationId xmlns:p14="http://schemas.microsoft.com/office/powerpoint/2010/main" val="1616857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377264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03 - Definir les estratègies didàctiques. Formació en el lloc i exterior.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18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4B7692A-F86E-4CCE-B273-4DBD3F9D8379}"/>
              </a:ext>
            </a:extLst>
          </p:cNvPr>
          <p:cNvSpPr/>
          <p:nvPr/>
        </p:nvSpPr>
        <p:spPr>
          <a:xfrm>
            <a:off x="407368" y="6096420"/>
            <a:ext cx="8387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La implantació de la formació: el disseny de l'acció formativa.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222-224). Madrid: Editorial Síntesi.</a:t>
            </a:r>
          </a:p>
        </p:txBody>
      </p:sp>
      <p:pic>
        <p:nvPicPr>
          <p:cNvPr id="14" name="Gráfico 13" descr="Usuarios">
            <a:extLst>
              <a:ext uri="{FF2B5EF4-FFF2-40B4-BE49-F238E27FC236}">
                <a16:creationId xmlns:a16="http://schemas.microsoft.com/office/drawing/2014/main" id="{1DAF0EED-5F40-466A-B78B-7B09BCEA1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416" y="910314"/>
            <a:ext cx="936104" cy="93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32">
            <a:extLst>
              <a:ext uri="{FF2B5EF4-FFF2-40B4-BE49-F238E27FC236}">
                <a16:creationId xmlns:a16="http://schemas.microsoft.com/office/drawing/2014/main" id="{086E4714-9CAE-40B1-84E0-BCB03A0C0D57}"/>
              </a:ext>
            </a:extLst>
          </p:cNvPr>
          <p:cNvSpPr txBox="1"/>
          <p:nvPr/>
        </p:nvSpPr>
        <p:spPr>
          <a:xfrm>
            <a:off x="1993437" y="1909601"/>
            <a:ext cx="9521713" cy="120032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La més antiga i la més usada.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La formació passa mentre es treballa.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L'acció es dissenya per a un treballador en particular.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Requereix de la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participació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del superior i/o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dels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companys.</a:t>
            </a:r>
          </a:p>
        </p:txBody>
      </p:sp>
      <p:sp>
        <p:nvSpPr>
          <p:cNvPr id="19" name="TextBox 132">
            <a:extLst>
              <a:ext uri="{FF2B5EF4-FFF2-40B4-BE49-F238E27FC236}">
                <a16:creationId xmlns:a16="http://schemas.microsoft.com/office/drawing/2014/main" id="{0AB411E0-89DA-4C22-8134-8520C7C41870}"/>
              </a:ext>
            </a:extLst>
          </p:cNvPr>
          <p:cNvSpPr txBox="1"/>
          <p:nvPr/>
        </p:nvSpPr>
        <p:spPr>
          <a:xfrm>
            <a:off x="1991544" y="3494365"/>
            <a:ext cx="9521713" cy="2308324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Són activitats amb enfocament lúdic que es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realitzen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lluny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del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context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laboral.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Creades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als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EUA en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els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anys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70 i amb auge a Espanya en les últimes dècades.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Els equips aprenen i es cohesionen més ràpid quan actuen davant condicions noves que a més requereixen la participació de tots.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L'objectiu general és posar un grup davant de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situacions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la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superació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de les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quals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depèn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de la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cooperació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amb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altres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i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així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es poden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arrelar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emocionalment conductes i actituds que seran importants en el treball. El que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s’aprèn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s'adquireix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a través de l'experiència (aprenentatge emocional).</a:t>
            </a:r>
          </a:p>
        </p:txBody>
      </p:sp>
      <p:pic>
        <p:nvPicPr>
          <p:cNvPr id="3" name="Gráfico 2" descr="Trabajador en oficina">
            <a:extLst>
              <a:ext uri="{FF2B5EF4-FFF2-40B4-BE49-F238E27FC236}">
                <a16:creationId xmlns:a16="http://schemas.microsoft.com/office/drawing/2014/main" id="{0DE628E2-12DE-424A-A012-5E8C4AFC80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9416" y="2020710"/>
            <a:ext cx="914400" cy="914400"/>
          </a:xfrm>
          <a:prstGeom prst="rect">
            <a:avLst/>
          </a:prstGeom>
        </p:spPr>
      </p:pic>
      <p:pic>
        <p:nvPicPr>
          <p:cNvPr id="6" name="Gráfico 5" descr="Escena de bosque">
            <a:extLst>
              <a:ext uri="{FF2B5EF4-FFF2-40B4-BE49-F238E27FC236}">
                <a16:creationId xmlns:a16="http://schemas.microsoft.com/office/drawing/2014/main" id="{327480EB-50BE-4B9D-80AF-33B54C8175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416" y="39228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95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377264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03 - Definir les estratègies didàctiques. </a:t>
            </a:r>
            <a:r>
              <a:rPr lang="ca-ES" cap="none" noProof="0" dirty="0" err="1"/>
              <a:t>Mentorització</a:t>
            </a:r>
            <a:r>
              <a:rPr lang="ca-ES" cap="none" noProof="0" dirty="0"/>
              <a:t>.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19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4B7692A-F86E-4CCE-B273-4DBD3F9D8379}"/>
              </a:ext>
            </a:extLst>
          </p:cNvPr>
          <p:cNvSpPr/>
          <p:nvPr/>
        </p:nvSpPr>
        <p:spPr>
          <a:xfrm>
            <a:off x="407368" y="6096420"/>
            <a:ext cx="8387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La implantació de la formació: el disseny de l'acció formativa.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225-227). Madrid: Editorial Síntesi.</a:t>
            </a:r>
          </a:p>
        </p:txBody>
      </p:sp>
      <p:pic>
        <p:nvPicPr>
          <p:cNvPr id="14" name="Gráfico 13" descr="Usuarios">
            <a:extLst>
              <a:ext uri="{FF2B5EF4-FFF2-40B4-BE49-F238E27FC236}">
                <a16:creationId xmlns:a16="http://schemas.microsoft.com/office/drawing/2014/main" id="{1DAF0EED-5F40-466A-B78B-7B09BCEA1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416" y="910314"/>
            <a:ext cx="936104" cy="93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71">
            <a:extLst>
              <a:ext uri="{FF2B5EF4-FFF2-40B4-BE49-F238E27FC236}">
                <a16:creationId xmlns:a16="http://schemas.microsoft.com/office/drawing/2014/main" id="{752D90E1-738C-4D6F-8BD1-94D3D9D44816}"/>
              </a:ext>
            </a:extLst>
          </p:cNvPr>
          <p:cNvSpPr txBox="1"/>
          <p:nvPr/>
        </p:nvSpPr>
        <p:spPr>
          <a:xfrm>
            <a:off x="388337" y="4864196"/>
            <a:ext cx="4397712" cy="92333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El mentor és un facilitador en el procés de descobriment i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autodesenvolupament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del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mentoritzat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FF3D373-BBD2-4007-B2CF-05DBE2993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909" y="2185241"/>
            <a:ext cx="3396575" cy="3413103"/>
          </a:xfrm>
          <a:prstGeom prst="rect">
            <a:avLst/>
          </a:prstGeom>
        </p:spPr>
      </p:pic>
      <p:sp>
        <p:nvSpPr>
          <p:cNvPr id="13" name="TextBox 71">
            <a:extLst>
              <a:ext uri="{FF2B5EF4-FFF2-40B4-BE49-F238E27FC236}">
                <a16:creationId xmlns:a16="http://schemas.microsoft.com/office/drawing/2014/main" id="{A1DFFC83-906B-4FA3-99B6-221B33708FC3}"/>
              </a:ext>
            </a:extLst>
          </p:cNvPr>
          <p:cNvSpPr txBox="1"/>
          <p:nvPr/>
        </p:nvSpPr>
        <p:spPr>
          <a:xfrm>
            <a:off x="256934" y="2409028"/>
            <a:ext cx="4397712" cy="120032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És un procés que contribueix a la transmissió dels valors i de la cultura de l'empresa i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augmenta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el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grau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de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compromís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15" name="TextBox 71">
            <a:extLst>
              <a:ext uri="{FF2B5EF4-FFF2-40B4-BE49-F238E27FC236}">
                <a16:creationId xmlns:a16="http://schemas.microsoft.com/office/drawing/2014/main" id="{2702DE24-EBFC-4DB4-8106-55422A83241B}"/>
              </a:ext>
            </a:extLst>
          </p:cNvPr>
          <p:cNvSpPr txBox="1"/>
          <p:nvPr/>
        </p:nvSpPr>
        <p:spPr>
          <a:xfrm>
            <a:off x="4439816" y="1141034"/>
            <a:ext cx="3525003" cy="92333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El mentor també es beneficia de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l'aportació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dels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mentoritzats</a:t>
            </a:r>
            <a:endParaRPr lang="es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71">
            <a:extLst>
              <a:ext uri="{FF2B5EF4-FFF2-40B4-BE49-F238E27FC236}">
                <a16:creationId xmlns:a16="http://schemas.microsoft.com/office/drawing/2014/main" id="{1E3E5964-7743-4182-BE5B-C968D114D827}"/>
              </a:ext>
            </a:extLst>
          </p:cNvPr>
          <p:cNvSpPr txBox="1"/>
          <p:nvPr/>
        </p:nvSpPr>
        <p:spPr>
          <a:xfrm>
            <a:off x="7964819" y="2371885"/>
            <a:ext cx="3925621" cy="120032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Ajuda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que el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mentoritzat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reduïsca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les corbes d'aprenentatge i se centre en aspectes molt concrets en ell.</a:t>
            </a:r>
          </a:p>
        </p:txBody>
      </p:sp>
      <p:sp>
        <p:nvSpPr>
          <p:cNvPr id="18" name="TextBox 71">
            <a:extLst>
              <a:ext uri="{FF2B5EF4-FFF2-40B4-BE49-F238E27FC236}">
                <a16:creationId xmlns:a16="http://schemas.microsoft.com/office/drawing/2014/main" id="{B598332D-FF0A-4C75-B83F-420FA2D0F8DF}"/>
              </a:ext>
            </a:extLst>
          </p:cNvPr>
          <p:cNvSpPr txBox="1"/>
          <p:nvPr/>
        </p:nvSpPr>
        <p:spPr>
          <a:xfrm>
            <a:off x="7810484" y="4864194"/>
            <a:ext cx="3925621" cy="92333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Procés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de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baix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cost que enforteix les xarxes internes i contribueix a la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fidelització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del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talent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5339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377264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03 - Definir les estratègies didàctiques. L’entrenament.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20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4B7692A-F86E-4CCE-B273-4DBD3F9D8379}"/>
              </a:ext>
            </a:extLst>
          </p:cNvPr>
          <p:cNvSpPr/>
          <p:nvPr/>
        </p:nvSpPr>
        <p:spPr>
          <a:xfrm>
            <a:off x="407368" y="6096420"/>
            <a:ext cx="8387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La implantació de la formació: el disseny de l'acció formativa.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224-225). Madrid: Editorial Síntesi.</a:t>
            </a:r>
          </a:p>
        </p:txBody>
      </p:sp>
      <p:pic>
        <p:nvPicPr>
          <p:cNvPr id="14" name="Gráfico 13" descr="Usuarios">
            <a:extLst>
              <a:ext uri="{FF2B5EF4-FFF2-40B4-BE49-F238E27FC236}">
                <a16:creationId xmlns:a16="http://schemas.microsoft.com/office/drawing/2014/main" id="{1DAF0EED-5F40-466A-B78B-7B09BCEA1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416" y="910314"/>
            <a:ext cx="936104" cy="936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 descr="Imagen relacionada">
            <a:extLst>
              <a:ext uri="{FF2B5EF4-FFF2-40B4-BE49-F238E27FC236}">
                <a16:creationId xmlns:a16="http://schemas.microsoft.com/office/drawing/2014/main" id="{C0670F9A-320C-43C7-BC17-01204F265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700808"/>
            <a:ext cx="3781863" cy="383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71">
            <a:extLst>
              <a:ext uri="{FF2B5EF4-FFF2-40B4-BE49-F238E27FC236}">
                <a16:creationId xmlns:a16="http://schemas.microsoft.com/office/drawing/2014/main" id="{26D12222-61DD-4EEF-B3B5-7BA9ABAFBABA}"/>
              </a:ext>
            </a:extLst>
          </p:cNvPr>
          <p:cNvSpPr txBox="1"/>
          <p:nvPr/>
        </p:nvSpPr>
        <p:spPr>
          <a:xfrm>
            <a:off x="4454617" y="1132145"/>
            <a:ext cx="7096308" cy="477053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És un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procés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d'"assessorament" mitjançant el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qual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l’entrendador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persegueix l'objectiu de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produir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un </a:t>
            </a:r>
            <a:r>
              <a:rPr lang="es-ES" sz="1600" b="1" dirty="0">
                <a:latin typeface="Century Gothic" panose="020B0502020202020204" pitchFamily="34" charset="0"/>
                <a:ea typeface="Verdana" panose="020B0604030504040204" pitchFamily="34" charset="0"/>
              </a:rPr>
              <a:t>canvi d'observador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en el subjecte d'intervenció.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ES" sz="16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Se sol utilitzar per a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directius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i professionals que es poden promocionar per a ocupar una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posició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de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direcció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en un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espai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de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temps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breu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ES" sz="16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Molts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processos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d’entrenament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acaben centrant-se en l'àmbit de les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relacions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socials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, ja que els directius solen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sobreeixir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en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competències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empresarials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,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però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els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falten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habilitats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com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les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d'escolta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,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comunicació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o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lideratge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ES" sz="16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L’entrenador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és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flexible; s'ajusta a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l'agenda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del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professional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. El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procés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pot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ser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llarg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o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curt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ES" sz="16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Encara que es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treballe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sobre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els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aspectes professionals, és difícil separar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aquests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dels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personals (es treballa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amb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les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actituds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i </a:t>
            </a:r>
            <a:r>
              <a:rPr lang="es-ES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creences</a:t>
            </a:r>
            <a:r>
              <a:rPr lang="es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86418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21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-11907" y="3356992"/>
            <a:ext cx="12215813" cy="7556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a-ES" sz="4800" b="1" kern="0" spc="10" noProof="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04 - L'aula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5D1B39-87AD-4CDE-9726-24D89586BC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6616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377264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04 - L'aula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22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4B7692A-F86E-4CCE-B273-4DBD3F9D8379}"/>
              </a:ext>
            </a:extLst>
          </p:cNvPr>
          <p:cNvSpPr/>
          <p:nvPr/>
        </p:nvSpPr>
        <p:spPr>
          <a:xfrm>
            <a:off x="407368" y="6096420"/>
            <a:ext cx="8387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La implantació de la formació: el disseny de l'acció formativa.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233). Madrid: Editorial Síntesi.</a:t>
            </a:r>
          </a:p>
        </p:txBody>
      </p:sp>
      <p:sp>
        <p:nvSpPr>
          <p:cNvPr id="6" name="Rombo 5">
            <a:extLst>
              <a:ext uri="{FF2B5EF4-FFF2-40B4-BE49-F238E27FC236}">
                <a16:creationId xmlns:a16="http://schemas.microsoft.com/office/drawing/2014/main" id="{8EF9A958-27C7-4510-AE05-045943851B24}"/>
              </a:ext>
            </a:extLst>
          </p:cNvPr>
          <p:cNvSpPr/>
          <p:nvPr/>
        </p:nvSpPr>
        <p:spPr>
          <a:xfrm>
            <a:off x="286297" y="2658684"/>
            <a:ext cx="2987748" cy="1181973"/>
          </a:xfrm>
          <a:prstGeom prst="diamond">
            <a:avLst/>
          </a:prstGeom>
          <a:ln w="38100">
            <a:solidFill>
              <a:schemeClr val="accent5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Aspectes</a:t>
            </a:r>
            <a:r>
              <a:rPr lang="es-E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 importants</a:t>
            </a:r>
          </a:p>
        </p:txBody>
      </p:sp>
      <p:sp>
        <p:nvSpPr>
          <p:cNvPr id="7" name="Rombo 6">
            <a:extLst>
              <a:ext uri="{FF2B5EF4-FFF2-40B4-BE49-F238E27FC236}">
                <a16:creationId xmlns:a16="http://schemas.microsoft.com/office/drawing/2014/main" id="{90F968D1-3B7B-445D-A8A7-8D36B77FC55C}"/>
              </a:ext>
            </a:extLst>
          </p:cNvPr>
          <p:cNvSpPr/>
          <p:nvPr/>
        </p:nvSpPr>
        <p:spPr>
          <a:xfrm>
            <a:off x="9233145" y="2645164"/>
            <a:ext cx="2632007" cy="1181973"/>
          </a:xfrm>
          <a:prstGeom prst="diamond">
            <a:avLst/>
          </a:prstGeom>
          <a:ln w="38100">
            <a:solidFill>
              <a:schemeClr val="accent5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0790" tIns="50790" rIns="50790" bIns="5079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457101"/>
            <a:r>
              <a:rPr lang="es-E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Variables rellevants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A60EC4C-98B1-4BC2-A863-8C1CA90EAA2B}"/>
              </a:ext>
            </a:extLst>
          </p:cNvPr>
          <p:cNvSpPr/>
          <p:nvPr/>
        </p:nvSpPr>
        <p:spPr>
          <a:xfrm>
            <a:off x="3791083" y="1739841"/>
            <a:ext cx="1800861" cy="379571"/>
          </a:xfrm>
          <a:prstGeom prst="rect">
            <a:avLst/>
          </a:prstGeom>
          <a:ln w="5715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Mesura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2C96F1F-07C0-4AAA-91F2-C891D99B7ED8}"/>
              </a:ext>
            </a:extLst>
          </p:cNvPr>
          <p:cNvSpPr/>
          <p:nvPr/>
        </p:nvSpPr>
        <p:spPr>
          <a:xfrm>
            <a:off x="3791084" y="2918496"/>
            <a:ext cx="1800862" cy="656570"/>
          </a:xfrm>
          <a:prstGeom prst="rect">
            <a:avLst/>
          </a:prstGeom>
          <a:ln w="5715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b="1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Condicions</a:t>
            </a:r>
            <a:r>
              <a:rPr lang="es-ES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 ambientals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C0F07E0-11AC-4CF9-BBC1-C86E689EDC58}"/>
              </a:ext>
            </a:extLst>
          </p:cNvPr>
          <p:cNvSpPr/>
          <p:nvPr/>
        </p:nvSpPr>
        <p:spPr>
          <a:xfrm>
            <a:off x="3791083" y="4576447"/>
            <a:ext cx="1800862" cy="379571"/>
          </a:xfrm>
          <a:prstGeom prst="rect">
            <a:avLst/>
          </a:prstGeom>
          <a:ln w="5715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b="1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Mobiliari</a:t>
            </a:r>
            <a:endParaRPr lang="es-ES" b="1" dirty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sym typeface="Helvetica Neue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4C35E49-D119-4A86-8AA8-40CF5363A98C}"/>
              </a:ext>
            </a:extLst>
          </p:cNvPr>
          <p:cNvSpPr/>
          <p:nvPr/>
        </p:nvSpPr>
        <p:spPr>
          <a:xfrm>
            <a:off x="6915247" y="1601343"/>
            <a:ext cx="1800861" cy="65657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Nombre assistents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D6E7BD7-89EB-4341-973C-13D25D167222}"/>
              </a:ext>
            </a:extLst>
          </p:cNvPr>
          <p:cNvSpPr/>
          <p:nvPr/>
        </p:nvSpPr>
        <p:spPr>
          <a:xfrm>
            <a:off x="6915246" y="2907864"/>
            <a:ext cx="1800861" cy="65657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b="1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Mètodes</a:t>
            </a:r>
            <a:r>
              <a:rPr lang="es-ES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 didàctics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8250C1A-76DC-4377-B5D8-597DFFA1EB1C}"/>
              </a:ext>
            </a:extLst>
          </p:cNvPr>
          <p:cNvSpPr/>
          <p:nvPr/>
        </p:nvSpPr>
        <p:spPr>
          <a:xfrm>
            <a:off x="6915245" y="4428614"/>
            <a:ext cx="1800861" cy="65657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b="1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Mitjans</a:t>
            </a:r>
            <a:r>
              <a:rPr lang="es-ES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 que </a:t>
            </a:r>
            <a:r>
              <a:rPr lang="es-ES" b="1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s’han</a:t>
            </a:r>
            <a:r>
              <a:rPr lang="es-ES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 </a:t>
            </a:r>
            <a:r>
              <a:rPr lang="es-ES" b="1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d’utilitzar</a:t>
            </a:r>
            <a:endParaRPr lang="es-ES" b="1" dirty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sym typeface="Helvetica Neue"/>
            </a:endParaRPr>
          </a:p>
        </p:txBody>
      </p:sp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4788FEE7-E6C1-4BE7-B38F-1D47BAC3F641}"/>
              </a:ext>
            </a:extLst>
          </p:cNvPr>
          <p:cNvCxnSpPr>
            <a:stCxn id="6" idx="3"/>
            <a:endCxn id="8" idx="1"/>
          </p:cNvCxnSpPr>
          <p:nvPr/>
        </p:nvCxnSpPr>
        <p:spPr>
          <a:xfrm flipV="1">
            <a:off x="3274045" y="1929627"/>
            <a:ext cx="517038" cy="1320044"/>
          </a:xfrm>
          <a:prstGeom prst="bentConnector3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: angular 16">
            <a:extLst>
              <a:ext uri="{FF2B5EF4-FFF2-40B4-BE49-F238E27FC236}">
                <a16:creationId xmlns:a16="http://schemas.microsoft.com/office/drawing/2014/main" id="{9694ACC5-E68E-43A9-B30B-CE1A1616FD1C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>
            <a:off x="3274045" y="3249671"/>
            <a:ext cx="517038" cy="1516562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ector: angular 17">
            <a:extLst>
              <a:ext uri="{FF2B5EF4-FFF2-40B4-BE49-F238E27FC236}">
                <a16:creationId xmlns:a16="http://schemas.microsoft.com/office/drawing/2014/main" id="{46F0A218-E8B8-412B-919F-7C48F7AA70A3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3274045" y="3246781"/>
            <a:ext cx="517039" cy="2890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ector: angular 18">
            <a:extLst>
              <a:ext uri="{FF2B5EF4-FFF2-40B4-BE49-F238E27FC236}">
                <a16:creationId xmlns:a16="http://schemas.microsoft.com/office/drawing/2014/main" id="{9A1BA3B4-57F5-44A6-AFD6-790AD12EF1B4}"/>
              </a:ext>
            </a:extLst>
          </p:cNvPr>
          <p:cNvCxnSpPr>
            <a:cxnSpLocks/>
            <a:stCxn id="7" idx="1"/>
            <a:endCxn id="13" idx="3"/>
          </p:cNvCxnSpPr>
          <p:nvPr/>
        </p:nvCxnSpPr>
        <p:spPr>
          <a:xfrm rot="10800000">
            <a:off x="8716107" y="3236149"/>
            <a:ext cx="517038" cy="2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: angular 19">
            <a:extLst>
              <a:ext uri="{FF2B5EF4-FFF2-40B4-BE49-F238E27FC236}">
                <a16:creationId xmlns:a16="http://schemas.microsoft.com/office/drawing/2014/main" id="{2EA4E1E4-9AF7-46F5-9665-ECBAD4C667C4}"/>
              </a:ext>
            </a:extLst>
          </p:cNvPr>
          <p:cNvCxnSpPr>
            <a:cxnSpLocks/>
            <a:stCxn id="7" idx="1"/>
            <a:endCxn id="12" idx="3"/>
          </p:cNvCxnSpPr>
          <p:nvPr/>
        </p:nvCxnSpPr>
        <p:spPr>
          <a:xfrm rot="10800000">
            <a:off x="8716109" y="1929629"/>
            <a:ext cx="517037" cy="1306523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ector: angular 20">
            <a:extLst>
              <a:ext uri="{FF2B5EF4-FFF2-40B4-BE49-F238E27FC236}">
                <a16:creationId xmlns:a16="http://schemas.microsoft.com/office/drawing/2014/main" id="{5A01D1B2-DBA1-4968-9205-076670251136}"/>
              </a:ext>
            </a:extLst>
          </p:cNvPr>
          <p:cNvCxnSpPr>
            <a:cxnSpLocks/>
            <a:stCxn id="7" idx="1"/>
            <a:endCxn id="15" idx="3"/>
          </p:cNvCxnSpPr>
          <p:nvPr/>
        </p:nvCxnSpPr>
        <p:spPr>
          <a:xfrm rot="10800000" flipV="1">
            <a:off x="8716107" y="3236151"/>
            <a:ext cx="517039" cy="1520748"/>
          </a:xfrm>
          <a:prstGeom prst="bentConnector3">
            <a:avLst>
              <a:gd name="adj1" fmla="val 50000"/>
            </a:avLst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ector: angular 21">
            <a:extLst>
              <a:ext uri="{FF2B5EF4-FFF2-40B4-BE49-F238E27FC236}">
                <a16:creationId xmlns:a16="http://schemas.microsoft.com/office/drawing/2014/main" id="{829A7014-5BD1-43BC-81FF-A2C2F3638C9B}"/>
              </a:ext>
            </a:extLst>
          </p:cNvPr>
          <p:cNvCxnSpPr>
            <a:cxnSpLocks/>
            <a:stCxn id="8" idx="3"/>
            <a:endCxn id="12" idx="1"/>
          </p:cNvCxnSpPr>
          <p:nvPr/>
        </p:nvCxnSpPr>
        <p:spPr>
          <a:xfrm>
            <a:off x="5591944" y="1929627"/>
            <a:ext cx="1323303" cy="1"/>
          </a:xfrm>
          <a:prstGeom prst="bentConnector3">
            <a:avLst>
              <a:gd name="adj1" fmla="val 50000"/>
            </a:avLst>
          </a:prstGeom>
          <a:ln>
            <a:headEnd type="stealth" w="lg" len="lg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B3140B50-DEDE-44AE-8A24-0EC102D9C9B4}"/>
              </a:ext>
            </a:extLst>
          </p:cNvPr>
          <p:cNvCxnSpPr>
            <a:stCxn id="8" idx="3"/>
            <a:endCxn id="15" idx="1"/>
          </p:cNvCxnSpPr>
          <p:nvPr/>
        </p:nvCxnSpPr>
        <p:spPr>
          <a:xfrm>
            <a:off x="5591944" y="1929627"/>
            <a:ext cx="1323301" cy="2827272"/>
          </a:xfrm>
          <a:prstGeom prst="straightConnector1">
            <a:avLst/>
          </a:prstGeom>
          <a:ln>
            <a:headEnd type="stealt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D56A975A-3B17-4562-A1C1-C2CD1230F8FF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 flipV="1">
            <a:off x="5591946" y="3236149"/>
            <a:ext cx="1323300" cy="10632"/>
          </a:xfrm>
          <a:prstGeom prst="straightConnector1">
            <a:avLst/>
          </a:prstGeom>
          <a:ln>
            <a:headEnd type="stealth" w="lg" len="lg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19736EC4-73EF-432D-BB89-50B15D0C449F}"/>
              </a:ext>
            </a:extLst>
          </p:cNvPr>
          <p:cNvCxnSpPr>
            <a:cxnSpLocks/>
            <a:stCxn id="9" idx="3"/>
            <a:endCxn id="15" idx="1"/>
          </p:cNvCxnSpPr>
          <p:nvPr/>
        </p:nvCxnSpPr>
        <p:spPr>
          <a:xfrm>
            <a:off x="5591946" y="3246781"/>
            <a:ext cx="1323299" cy="1510118"/>
          </a:xfrm>
          <a:prstGeom prst="straightConnector1">
            <a:avLst/>
          </a:prstGeom>
          <a:ln>
            <a:headEnd type="stealth" w="lg" len="lg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993FCA49-B398-40C7-B1FE-0165704C13FD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 flipV="1">
            <a:off x="5591945" y="3236149"/>
            <a:ext cx="1323301" cy="1530084"/>
          </a:xfrm>
          <a:prstGeom prst="straightConnector1">
            <a:avLst/>
          </a:prstGeom>
          <a:ln>
            <a:headEnd type="stealth" w="lg" len="lg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E4404269-B600-466E-8C91-25B9B829DA3A}"/>
              </a:ext>
            </a:extLst>
          </p:cNvPr>
          <p:cNvCxnSpPr>
            <a:cxnSpLocks/>
            <a:stCxn id="10" idx="3"/>
            <a:endCxn id="15" idx="1"/>
          </p:cNvCxnSpPr>
          <p:nvPr/>
        </p:nvCxnSpPr>
        <p:spPr>
          <a:xfrm flipV="1">
            <a:off x="5591945" y="4756899"/>
            <a:ext cx="1323300" cy="9334"/>
          </a:xfrm>
          <a:prstGeom prst="straightConnector1">
            <a:avLst/>
          </a:prstGeom>
          <a:ln>
            <a:headEnd type="stealth" w="lg" len="lg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605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23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-11907" y="3356992"/>
            <a:ext cx="12215813" cy="7556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a-ES" sz="4800" b="1" kern="0" spc="10" noProof="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05 - Cronograma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5D1B39-87AD-4CDE-9726-24D89586BC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3239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377264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05 - Cronograma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24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4B7692A-F86E-4CCE-B273-4DBD3F9D8379}"/>
              </a:ext>
            </a:extLst>
          </p:cNvPr>
          <p:cNvSpPr/>
          <p:nvPr/>
        </p:nvSpPr>
        <p:spPr>
          <a:xfrm>
            <a:off x="407368" y="6096420"/>
            <a:ext cx="8387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La implantació de la formació: el disseny de l'acció formativa.</a:t>
            </a:r>
            <a:r>
              <a:rPr lang="es-ES" sz="900" i="1" dirty="0">
                <a:latin typeface="Century Gothic" panose="020B0502020202020204" pitchFamily="34" charset="0"/>
              </a:rPr>
              <a:t>Gestió de la formació en les organitzacions </a:t>
            </a:r>
            <a:r>
              <a:rPr lang="es-ES" sz="900" dirty="0">
                <a:latin typeface="Century Gothic" panose="020B0502020202020204" pitchFamily="34" charset="0"/>
              </a:rPr>
              <a:t>(Pàg. 235). Madrid: Editorial Síntesi.</a:t>
            </a:r>
          </a:p>
        </p:txBody>
      </p:sp>
      <p:sp>
        <p:nvSpPr>
          <p:cNvPr id="28" name="TextBox 71">
            <a:extLst>
              <a:ext uri="{FF2B5EF4-FFF2-40B4-BE49-F238E27FC236}">
                <a16:creationId xmlns:a16="http://schemas.microsoft.com/office/drawing/2014/main" id="{E2F2C113-5BA7-4EE4-9A2A-B3837392BDD5}"/>
              </a:ext>
            </a:extLst>
          </p:cNvPr>
          <p:cNvSpPr txBox="1"/>
          <p:nvPr/>
        </p:nvSpPr>
        <p:spPr>
          <a:xfrm>
            <a:off x="805945" y="1039615"/>
            <a:ext cx="10752519" cy="1477328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Eina útil per al formador.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Permet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tenir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clars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els objectius, la seqüència d'aprenentatge i les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estratègies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que cal adoptar.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Ajuda a verificar que el disseny de l'acció formativa és correcte pel que fa a planificació, programació i seqüenciació d'activitats per a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assolir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els objectius.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0C28B5B4-AAAD-4DDB-834C-E0523AF1ADAD}"/>
              </a:ext>
            </a:extLst>
          </p:cNvPr>
          <p:cNvGraphicFramePr>
            <a:graphicFrameLocks noGrp="1"/>
          </p:cNvGraphicFramePr>
          <p:nvPr/>
        </p:nvGraphicFramePr>
        <p:xfrm>
          <a:off x="439279" y="2810157"/>
          <a:ext cx="11485849" cy="247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411">
                  <a:extLst>
                    <a:ext uri="{9D8B030D-6E8A-4147-A177-3AD203B41FA5}">
                      <a16:colId xmlns:a16="http://schemas.microsoft.com/office/drawing/2014/main" val="947679657"/>
                    </a:ext>
                  </a:extLst>
                </a:gridCol>
                <a:gridCol w="1527366">
                  <a:extLst>
                    <a:ext uri="{9D8B030D-6E8A-4147-A177-3AD203B41FA5}">
                      <a16:colId xmlns:a16="http://schemas.microsoft.com/office/drawing/2014/main" val="1192032005"/>
                    </a:ext>
                  </a:extLst>
                </a:gridCol>
                <a:gridCol w="1965421">
                  <a:extLst>
                    <a:ext uri="{9D8B030D-6E8A-4147-A177-3AD203B41FA5}">
                      <a16:colId xmlns:a16="http://schemas.microsoft.com/office/drawing/2014/main" val="1238107692"/>
                    </a:ext>
                  </a:extLst>
                </a:gridCol>
                <a:gridCol w="2702453">
                  <a:extLst>
                    <a:ext uri="{9D8B030D-6E8A-4147-A177-3AD203B41FA5}">
                      <a16:colId xmlns:a16="http://schemas.microsoft.com/office/drawing/2014/main" val="2861188145"/>
                    </a:ext>
                  </a:extLst>
                </a:gridCol>
                <a:gridCol w="1658324">
                  <a:extLst>
                    <a:ext uri="{9D8B030D-6E8A-4147-A177-3AD203B41FA5}">
                      <a16:colId xmlns:a16="http://schemas.microsoft.com/office/drawing/2014/main" val="2927139397"/>
                    </a:ext>
                  </a:extLst>
                </a:gridCol>
                <a:gridCol w="2751874">
                  <a:extLst>
                    <a:ext uri="{9D8B030D-6E8A-4147-A177-3AD203B41FA5}">
                      <a16:colId xmlns:a16="http://schemas.microsoft.com/office/drawing/2014/main" val="9648562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TEMPS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CONTINGUT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TÈCNICA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MITJANS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ACTIVITATS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OBJECTIUS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52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09:00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Presentació</a:t>
                      </a:r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del curs.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Intervenció</a:t>
                      </a:r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del formador i els participants.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Rodafolis</a:t>
                      </a:r>
                      <a:endParaRPr lang="es-ES" sz="12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El joc del nom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Conèixer els objectius i </a:t>
                      </a:r>
                      <a:r>
                        <a:rPr lang="es-ES" sz="12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els</a:t>
                      </a:r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s-ES" sz="12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continguts</a:t>
                      </a:r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del programa i </a:t>
                      </a:r>
                      <a:r>
                        <a:rPr lang="es-ES" sz="12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els</a:t>
                      </a:r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assistents.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261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09:30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Tema 1.</a:t>
                      </a:r>
                      <a:r>
                        <a:rPr lang="es-ES" sz="1200" baseline="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s-ES" sz="12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Què</a:t>
                      </a:r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és el lideratge?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Exposició de conceptes i evolució </a:t>
                      </a:r>
                      <a:r>
                        <a:rPr lang="es-ES" sz="12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històrica</a:t>
                      </a:r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del lideratge per part de l'formador.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Presentació</a:t>
                      </a:r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de </a:t>
                      </a:r>
                      <a:r>
                        <a:rPr lang="es-ES" sz="12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power</a:t>
                      </a:r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s-ES" sz="12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point</a:t>
                      </a:r>
                      <a:endParaRPr lang="es-ES" sz="12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Exposició oral.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Presentar i definir conceptes bàsics sobre el lideratge.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670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Distinció entre ordenar, dirigir i liderar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Joc de 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Targetes amb instruccions per a representar cada situació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Dinàmica</a:t>
                      </a:r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de</a:t>
                      </a:r>
                      <a:r>
                        <a:rPr lang="es-ES" sz="1200" baseline="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s-ES" sz="1200" baseline="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repres</a:t>
                      </a:r>
                      <a:r>
                        <a:rPr lang="es-ES" sz="12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entacio</a:t>
                      </a:r>
                      <a:r>
                        <a:rPr lang="es-ES" sz="1200" baseline="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de </a:t>
                      </a:r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cada rol.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Comprovar en </a:t>
                      </a:r>
                      <a:r>
                        <a:rPr lang="es-ES" sz="12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l'experiència</a:t>
                      </a:r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s-ES" sz="12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l’abast</a:t>
                      </a:r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 de cada concepte.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5932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7040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25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-11907" y="3356992"/>
            <a:ext cx="12215813" cy="7556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a-ES" sz="4800" b="1" kern="0" spc="10" noProof="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06 - L'acollida (on </a:t>
            </a:r>
            <a:r>
              <a:rPr lang="ca-ES" sz="4800" b="1" kern="0" spc="10" noProof="0" dirty="0" err="1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boarding</a:t>
            </a:r>
            <a:r>
              <a:rPr lang="ca-ES" sz="4800" b="1" kern="0" spc="10" noProof="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5D1B39-87AD-4CDE-9726-24D89586BC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5988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06 - L'acollida (on </a:t>
            </a:r>
            <a:r>
              <a:rPr lang="ca-ES" cap="none" noProof="0" dirty="0" err="1"/>
              <a:t>boarding</a:t>
            </a:r>
            <a:r>
              <a:rPr lang="ca-ES" cap="none" noProof="0" dirty="0"/>
              <a:t>)</a:t>
            </a:r>
          </a:p>
        </p:txBody>
      </p:sp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7350EB45-D5BB-4971-8070-0157A4B5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26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A1D0B31-841D-4856-9692-D2C66AE861C8}"/>
              </a:ext>
            </a:extLst>
          </p:cNvPr>
          <p:cNvSpPr txBox="1"/>
          <p:nvPr/>
        </p:nvSpPr>
        <p:spPr>
          <a:xfrm>
            <a:off x="767408" y="2348880"/>
            <a:ext cx="89289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3600" dirty="0">
                <a:latin typeface="Century Gothic" panose="020B0502020202020204" pitchFamily="34" charset="0"/>
              </a:rPr>
              <a:t>QUÈ ÉS?</a:t>
            </a:r>
          </a:p>
          <a:p>
            <a:pPr marL="342900" indent="-342900">
              <a:buFont typeface="+mj-lt"/>
              <a:buAutoNum type="arabicPeriod"/>
            </a:pPr>
            <a:endParaRPr lang="es-ES" sz="3600" dirty="0"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3600" dirty="0">
                <a:latin typeface="Century Gothic" panose="020B0502020202020204" pitchFamily="34" charset="0"/>
              </a:rPr>
              <a:t>PER QUÈ ÉS IMPORTANT?</a:t>
            </a:r>
          </a:p>
          <a:p>
            <a:pPr marL="342900" indent="-342900">
              <a:buFont typeface="+mj-lt"/>
              <a:buAutoNum type="arabicPeriod"/>
            </a:pPr>
            <a:endParaRPr lang="es-ES" sz="3600" dirty="0"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3600" dirty="0">
                <a:latin typeface="Century Gothic" panose="020B0502020202020204" pitchFamily="34" charset="0"/>
              </a:rPr>
              <a:t>QUÈ TEMES S’HI HAURIEN DE TRACTAR?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F4066A1-2555-4B7E-850D-C6EECFD7A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664" y="1241094"/>
            <a:ext cx="3061928" cy="3061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716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06 - L'acollida (on </a:t>
            </a:r>
            <a:r>
              <a:rPr lang="ca-ES" cap="none" noProof="0" dirty="0" err="1"/>
              <a:t>boarding</a:t>
            </a:r>
            <a:r>
              <a:rPr lang="ca-ES" cap="none" noProof="0" dirty="0"/>
              <a:t>)</a:t>
            </a:r>
          </a:p>
        </p:txBody>
      </p:sp>
      <p:sp>
        <p:nvSpPr>
          <p:cNvPr id="4" name="Freeform: Shape 109">
            <a:extLst>
              <a:ext uri="{FF2B5EF4-FFF2-40B4-BE49-F238E27FC236}">
                <a16:creationId xmlns:a16="http://schemas.microsoft.com/office/drawing/2014/main" id="{28BDDD60-C263-4E42-AE1E-C848CF3EBAE1}"/>
              </a:ext>
            </a:extLst>
          </p:cNvPr>
          <p:cNvSpPr>
            <a:spLocks/>
          </p:cNvSpPr>
          <p:nvPr/>
        </p:nvSpPr>
        <p:spPr bwMode="auto">
          <a:xfrm>
            <a:off x="7084752" y="2663882"/>
            <a:ext cx="1630791" cy="1758613"/>
          </a:xfrm>
          <a:custGeom>
            <a:avLst/>
            <a:gdLst>
              <a:gd name="connsiteX0" fmla="*/ 902250 w 1630791"/>
              <a:gd name="connsiteY0" fmla="*/ 0 h 1758613"/>
              <a:gd name="connsiteX1" fmla="*/ 943452 w 1630791"/>
              <a:gd name="connsiteY1" fmla="*/ 42607 h 1758613"/>
              <a:gd name="connsiteX2" fmla="*/ 1022113 w 1630791"/>
              <a:gd name="connsiteY2" fmla="*/ 132504 h 1758613"/>
              <a:gd name="connsiteX3" fmla="*/ 1097027 w 1630791"/>
              <a:gd name="connsiteY3" fmla="*/ 225679 h 1758613"/>
              <a:gd name="connsiteX4" fmla="*/ 1167259 w 1630791"/>
              <a:gd name="connsiteY4" fmla="*/ 321663 h 1758613"/>
              <a:gd name="connsiteX5" fmla="*/ 1233277 w 1630791"/>
              <a:gd name="connsiteY5" fmla="*/ 421393 h 1758613"/>
              <a:gd name="connsiteX6" fmla="*/ 1294613 w 1630791"/>
              <a:gd name="connsiteY6" fmla="*/ 524868 h 1758613"/>
              <a:gd name="connsiteX7" fmla="*/ 1351267 w 1630791"/>
              <a:gd name="connsiteY7" fmla="*/ 630684 h 1758613"/>
              <a:gd name="connsiteX8" fmla="*/ 1403239 w 1630791"/>
              <a:gd name="connsiteY8" fmla="*/ 738842 h 1758613"/>
              <a:gd name="connsiteX9" fmla="*/ 1450529 w 1630791"/>
              <a:gd name="connsiteY9" fmla="*/ 850745 h 1758613"/>
              <a:gd name="connsiteX10" fmla="*/ 1492668 w 1630791"/>
              <a:gd name="connsiteY10" fmla="*/ 964521 h 1758613"/>
              <a:gd name="connsiteX11" fmla="*/ 1529189 w 1630791"/>
              <a:gd name="connsiteY11" fmla="*/ 1080638 h 1758613"/>
              <a:gd name="connsiteX12" fmla="*/ 1560559 w 1630791"/>
              <a:gd name="connsiteY12" fmla="*/ 1199565 h 1758613"/>
              <a:gd name="connsiteX13" fmla="*/ 1586311 w 1630791"/>
              <a:gd name="connsiteY13" fmla="*/ 1320364 h 1758613"/>
              <a:gd name="connsiteX14" fmla="*/ 1606444 w 1630791"/>
              <a:gd name="connsiteY14" fmla="*/ 1443504 h 1758613"/>
              <a:gd name="connsiteX15" fmla="*/ 1620959 w 1630791"/>
              <a:gd name="connsiteY15" fmla="*/ 1568517 h 1758613"/>
              <a:gd name="connsiteX16" fmla="*/ 1629855 w 1630791"/>
              <a:gd name="connsiteY16" fmla="*/ 1694935 h 1758613"/>
              <a:gd name="connsiteX17" fmla="*/ 1630791 w 1630791"/>
              <a:gd name="connsiteY17" fmla="*/ 1758612 h 1758613"/>
              <a:gd name="connsiteX18" fmla="*/ 573095 w 1630791"/>
              <a:gd name="connsiteY18" fmla="*/ 1758612 h 1758613"/>
              <a:gd name="connsiteX19" fmla="*/ 572215 w 1630791"/>
              <a:gd name="connsiteY19" fmla="*/ 1735446 h 1758613"/>
              <a:gd name="connsiteX20" fmla="*/ 573094 w 1630791"/>
              <a:gd name="connsiteY20" fmla="*/ 1758613 h 1758613"/>
              <a:gd name="connsiteX21" fmla="*/ 355085 w 1630791"/>
              <a:gd name="connsiteY21" fmla="*/ 1758613 h 1758613"/>
              <a:gd name="connsiteX22" fmla="*/ 352278 w 1630791"/>
              <a:gd name="connsiteY22" fmla="*/ 1696838 h 1758613"/>
              <a:gd name="connsiteX23" fmla="*/ 336839 w 1630791"/>
              <a:gd name="connsiteY23" fmla="*/ 1576562 h 1758613"/>
              <a:gd name="connsiteX24" fmla="*/ 310641 w 1630791"/>
              <a:gd name="connsiteY24" fmla="*/ 1459095 h 1758613"/>
              <a:gd name="connsiteX25" fmla="*/ 281337 w 1630791"/>
              <a:gd name="connsiteY25" fmla="*/ 1366964 h 1758613"/>
              <a:gd name="connsiteX26" fmla="*/ 109562 w 1630791"/>
              <a:gd name="connsiteY26" fmla="*/ 1346055 h 1758613"/>
              <a:gd name="connsiteX27" fmla="*/ 213033 w 1630791"/>
              <a:gd name="connsiteY27" fmla="*/ 1207997 h 1758613"/>
              <a:gd name="connsiteX28" fmla="*/ 174034 w 1630791"/>
              <a:gd name="connsiteY28" fmla="*/ 1134305 h 1758613"/>
              <a:gd name="connsiteX29" fmla="*/ 110409 w 1630791"/>
              <a:gd name="connsiteY29" fmla="*/ 1036961 h 1758613"/>
              <a:gd name="connsiteX30" fmla="*/ 39298 w 1630791"/>
              <a:gd name="connsiteY30" fmla="*/ 945234 h 1758613"/>
              <a:gd name="connsiteX31" fmla="*/ 0 w 1630791"/>
              <a:gd name="connsiteY31" fmla="*/ 902646 h 1758613"/>
              <a:gd name="connsiteX32" fmla="*/ 154853 w 1630791"/>
              <a:gd name="connsiteY32" fmla="*/ 748675 h 1758613"/>
              <a:gd name="connsiteX33" fmla="*/ 188325 w 1630791"/>
              <a:gd name="connsiteY33" fmla="*/ 785235 h 1758613"/>
              <a:gd name="connsiteX34" fmla="*/ 188383 w 1630791"/>
              <a:gd name="connsiteY34" fmla="*/ 785189 h 1758613"/>
              <a:gd name="connsiteX35" fmla="*/ 154511 w 1630791"/>
              <a:gd name="connsiteY35" fmla="*/ 748206 h 1758613"/>
              <a:gd name="connsiteX0" fmla="*/ 902250 w 1630791"/>
              <a:gd name="connsiteY0" fmla="*/ 0 h 1758613"/>
              <a:gd name="connsiteX1" fmla="*/ 943452 w 1630791"/>
              <a:gd name="connsiteY1" fmla="*/ 42607 h 1758613"/>
              <a:gd name="connsiteX2" fmla="*/ 1022113 w 1630791"/>
              <a:gd name="connsiteY2" fmla="*/ 132504 h 1758613"/>
              <a:gd name="connsiteX3" fmla="*/ 1097027 w 1630791"/>
              <a:gd name="connsiteY3" fmla="*/ 225679 h 1758613"/>
              <a:gd name="connsiteX4" fmla="*/ 1167259 w 1630791"/>
              <a:gd name="connsiteY4" fmla="*/ 321663 h 1758613"/>
              <a:gd name="connsiteX5" fmla="*/ 1233277 w 1630791"/>
              <a:gd name="connsiteY5" fmla="*/ 421393 h 1758613"/>
              <a:gd name="connsiteX6" fmla="*/ 1294613 w 1630791"/>
              <a:gd name="connsiteY6" fmla="*/ 524868 h 1758613"/>
              <a:gd name="connsiteX7" fmla="*/ 1351267 w 1630791"/>
              <a:gd name="connsiteY7" fmla="*/ 630684 h 1758613"/>
              <a:gd name="connsiteX8" fmla="*/ 1403239 w 1630791"/>
              <a:gd name="connsiteY8" fmla="*/ 738842 h 1758613"/>
              <a:gd name="connsiteX9" fmla="*/ 1450529 w 1630791"/>
              <a:gd name="connsiteY9" fmla="*/ 850745 h 1758613"/>
              <a:gd name="connsiteX10" fmla="*/ 1492668 w 1630791"/>
              <a:gd name="connsiteY10" fmla="*/ 964521 h 1758613"/>
              <a:gd name="connsiteX11" fmla="*/ 1529189 w 1630791"/>
              <a:gd name="connsiteY11" fmla="*/ 1080638 h 1758613"/>
              <a:gd name="connsiteX12" fmla="*/ 1560559 w 1630791"/>
              <a:gd name="connsiteY12" fmla="*/ 1199565 h 1758613"/>
              <a:gd name="connsiteX13" fmla="*/ 1586311 w 1630791"/>
              <a:gd name="connsiteY13" fmla="*/ 1320364 h 1758613"/>
              <a:gd name="connsiteX14" fmla="*/ 1606444 w 1630791"/>
              <a:gd name="connsiteY14" fmla="*/ 1443504 h 1758613"/>
              <a:gd name="connsiteX15" fmla="*/ 1620959 w 1630791"/>
              <a:gd name="connsiteY15" fmla="*/ 1568517 h 1758613"/>
              <a:gd name="connsiteX16" fmla="*/ 1629855 w 1630791"/>
              <a:gd name="connsiteY16" fmla="*/ 1694935 h 1758613"/>
              <a:gd name="connsiteX17" fmla="*/ 1630791 w 1630791"/>
              <a:gd name="connsiteY17" fmla="*/ 1758612 h 1758613"/>
              <a:gd name="connsiteX18" fmla="*/ 573095 w 1630791"/>
              <a:gd name="connsiteY18" fmla="*/ 1758612 h 1758613"/>
              <a:gd name="connsiteX19" fmla="*/ 572215 w 1630791"/>
              <a:gd name="connsiteY19" fmla="*/ 1735446 h 1758613"/>
              <a:gd name="connsiteX20" fmla="*/ 573094 w 1630791"/>
              <a:gd name="connsiteY20" fmla="*/ 1758613 h 1758613"/>
              <a:gd name="connsiteX21" fmla="*/ 355085 w 1630791"/>
              <a:gd name="connsiteY21" fmla="*/ 1758613 h 1758613"/>
              <a:gd name="connsiteX22" fmla="*/ 352278 w 1630791"/>
              <a:gd name="connsiteY22" fmla="*/ 1696838 h 1758613"/>
              <a:gd name="connsiteX23" fmla="*/ 336839 w 1630791"/>
              <a:gd name="connsiteY23" fmla="*/ 1576562 h 1758613"/>
              <a:gd name="connsiteX24" fmla="*/ 310641 w 1630791"/>
              <a:gd name="connsiteY24" fmla="*/ 1459095 h 1758613"/>
              <a:gd name="connsiteX25" fmla="*/ 281337 w 1630791"/>
              <a:gd name="connsiteY25" fmla="*/ 1366964 h 1758613"/>
              <a:gd name="connsiteX26" fmla="*/ 109562 w 1630791"/>
              <a:gd name="connsiteY26" fmla="*/ 1346055 h 1758613"/>
              <a:gd name="connsiteX27" fmla="*/ 213033 w 1630791"/>
              <a:gd name="connsiteY27" fmla="*/ 1207997 h 1758613"/>
              <a:gd name="connsiteX28" fmla="*/ 174034 w 1630791"/>
              <a:gd name="connsiteY28" fmla="*/ 1134305 h 1758613"/>
              <a:gd name="connsiteX29" fmla="*/ 110409 w 1630791"/>
              <a:gd name="connsiteY29" fmla="*/ 1036961 h 1758613"/>
              <a:gd name="connsiteX30" fmla="*/ 39298 w 1630791"/>
              <a:gd name="connsiteY30" fmla="*/ 945234 h 1758613"/>
              <a:gd name="connsiteX31" fmla="*/ 0 w 1630791"/>
              <a:gd name="connsiteY31" fmla="*/ 902646 h 1758613"/>
              <a:gd name="connsiteX32" fmla="*/ 154853 w 1630791"/>
              <a:gd name="connsiteY32" fmla="*/ 748675 h 1758613"/>
              <a:gd name="connsiteX33" fmla="*/ 188325 w 1630791"/>
              <a:gd name="connsiteY33" fmla="*/ 785235 h 1758613"/>
              <a:gd name="connsiteX34" fmla="*/ 154511 w 1630791"/>
              <a:gd name="connsiteY34" fmla="*/ 748206 h 1758613"/>
              <a:gd name="connsiteX35" fmla="*/ 902250 w 1630791"/>
              <a:gd name="connsiteY35" fmla="*/ 0 h 1758613"/>
              <a:gd name="connsiteX0" fmla="*/ 902250 w 1630791"/>
              <a:gd name="connsiteY0" fmla="*/ 0 h 1758613"/>
              <a:gd name="connsiteX1" fmla="*/ 943452 w 1630791"/>
              <a:gd name="connsiteY1" fmla="*/ 42607 h 1758613"/>
              <a:gd name="connsiteX2" fmla="*/ 1022113 w 1630791"/>
              <a:gd name="connsiteY2" fmla="*/ 132504 h 1758613"/>
              <a:gd name="connsiteX3" fmla="*/ 1097027 w 1630791"/>
              <a:gd name="connsiteY3" fmla="*/ 225679 h 1758613"/>
              <a:gd name="connsiteX4" fmla="*/ 1167259 w 1630791"/>
              <a:gd name="connsiteY4" fmla="*/ 321663 h 1758613"/>
              <a:gd name="connsiteX5" fmla="*/ 1233277 w 1630791"/>
              <a:gd name="connsiteY5" fmla="*/ 421393 h 1758613"/>
              <a:gd name="connsiteX6" fmla="*/ 1294613 w 1630791"/>
              <a:gd name="connsiteY6" fmla="*/ 524868 h 1758613"/>
              <a:gd name="connsiteX7" fmla="*/ 1351267 w 1630791"/>
              <a:gd name="connsiteY7" fmla="*/ 630684 h 1758613"/>
              <a:gd name="connsiteX8" fmla="*/ 1403239 w 1630791"/>
              <a:gd name="connsiteY8" fmla="*/ 738842 h 1758613"/>
              <a:gd name="connsiteX9" fmla="*/ 1450529 w 1630791"/>
              <a:gd name="connsiteY9" fmla="*/ 850745 h 1758613"/>
              <a:gd name="connsiteX10" fmla="*/ 1492668 w 1630791"/>
              <a:gd name="connsiteY10" fmla="*/ 964521 h 1758613"/>
              <a:gd name="connsiteX11" fmla="*/ 1529189 w 1630791"/>
              <a:gd name="connsiteY11" fmla="*/ 1080638 h 1758613"/>
              <a:gd name="connsiteX12" fmla="*/ 1560559 w 1630791"/>
              <a:gd name="connsiteY12" fmla="*/ 1199565 h 1758613"/>
              <a:gd name="connsiteX13" fmla="*/ 1586311 w 1630791"/>
              <a:gd name="connsiteY13" fmla="*/ 1320364 h 1758613"/>
              <a:gd name="connsiteX14" fmla="*/ 1606444 w 1630791"/>
              <a:gd name="connsiteY14" fmla="*/ 1443504 h 1758613"/>
              <a:gd name="connsiteX15" fmla="*/ 1620959 w 1630791"/>
              <a:gd name="connsiteY15" fmla="*/ 1568517 h 1758613"/>
              <a:gd name="connsiteX16" fmla="*/ 1629855 w 1630791"/>
              <a:gd name="connsiteY16" fmla="*/ 1694935 h 1758613"/>
              <a:gd name="connsiteX17" fmla="*/ 1630791 w 1630791"/>
              <a:gd name="connsiteY17" fmla="*/ 1758612 h 1758613"/>
              <a:gd name="connsiteX18" fmla="*/ 573095 w 1630791"/>
              <a:gd name="connsiteY18" fmla="*/ 1758612 h 1758613"/>
              <a:gd name="connsiteX19" fmla="*/ 572215 w 1630791"/>
              <a:gd name="connsiteY19" fmla="*/ 1735446 h 1758613"/>
              <a:gd name="connsiteX20" fmla="*/ 573094 w 1630791"/>
              <a:gd name="connsiteY20" fmla="*/ 1758613 h 1758613"/>
              <a:gd name="connsiteX21" fmla="*/ 355085 w 1630791"/>
              <a:gd name="connsiteY21" fmla="*/ 1758613 h 1758613"/>
              <a:gd name="connsiteX22" fmla="*/ 352278 w 1630791"/>
              <a:gd name="connsiteY22" fmla="*/ 1696838 h 1758613"/>
              <a:gd name="connsiteX23" fmla="*/ 336839 w 1630791"/>
              <a:gd name="connsiteY23" fmla="*/ 1576562 h 1758613"/>
              <a:gd name="connsiteX24" fmla="*/ 310641 w 1630791"/>
              <a:gd name="connsiteY24" fmla="*/ 1459095 h 1758613"/>
              <a:gd name="connsiteX25" fmla="*/ 281337 w 1630791"/>
              <a:gd name="connsiteY25" fmla="*/ 1366964 h 1758613"/>
              <a:gd name="connsiteX26" fmla="*/ 109562 w 1630791"/>
              <a:gd name="connsiteY26" fmla="*/ 1346055 h 1758613"/>
              <a:gd name="connsiteX27" fmla="*/ 213033 w 1630791"/>
              <a:gd name="connsiteY27" fmla="*/ 1207997 h 1758613"/>
              <a:gd name="connsiteX28" fmla="*/ 174034 w 1630791"/>
              <a:gd name="connsiteY28" fmla="*/ 1134305 h 1758613"/>
              <a:gd name="connsiteX29" fmla="*/ 110409 w 1630791"/>
              <a:gd name="connsiteY29" fmla="*/ 1036961 h 1758613"/>
              <a:gd name="connsiteX30" fmla="*/ 39298 w 1630791"/>
              <a:gd name="connsiteY30" fmla="*/ 945234 h 1758613"/>
              <a:gd name="connsiteX31" fmla="*/ 0 w 1630791"/>
              <a:gd name="connsiteY31" fmla="*/ 902646 h 1758613"/>
              <a:gd name="connsiteX32" fmla="*/ 154853 w 1630791"/>
              <a:gd name="connsiteY32" fmla="*/ 748675 h 1758613"/>
              <a:gd name="connsiteX33" fmla="*/ 154511 w 1630791"/>
              <a:gd name="connsiteY33" fmla="*/ 748206 h 1758613"/>
              <a:gd name="connsiteX34" fmla="*/ 902250 w 1630791"/>
              <a:gd name="connsiteY34" fmla="*/ 0 h 1758613"/>
              <a:gd name="connsiteX0" fmla="*/ 902250 w 1630791"/>
              <a:gd name="connsiteY0" fmla="*/ 0 h 1758613"/>
              <a:gd name="connsiteX1" fmla="*/ 943452 w 1630791"/>
              <a:gd name="connsiteY1" fmla="*/ 42607 h 1758613"/>
              <a:gd name="connsiteX2" fmla="*/ 1022113 w 1630791"/>
              <a:gd name="connsiteY2" fmla="*/ 132504 h 1758613"/>
              <a:gd name="connsiteX3" fmla="*/ 1097027 w 1630791"/>
              <a:gd name="connsiteY3" fmla="*/ 225679 h 1758613"/>
              <a:gd name="connsiteX4" fmla="*/ 1167259 w 1630791"/>
              <a:gd name="connsiteY4" fmla="*/ 321663 h 1758613"/>
              <a:gd name="connsiteX5" fmla="*/ 1233277 w 1630791"/>
              <a:gd name="connsiteY5" fmla="*/ 421393 h 1758613"/>
              <a:gd name="connsiteX6" fmla="*/ 1294613 w 1630791"/>
              <a:gd name="connsiteY6" fmla="*/ 524868 h 1758613"/>
              <a:gd name="connsiteX7" fmla="*/ 1351267 w 1630791"/>
              <a:gd name="connsiteY7" fmla="*/ 630684 h 1758613"/>
              <a:gd name="connsiteX8" fmla="*/ 1403239 w 1630791"/>
              <a:gd name="connsiteY8" fmla="*/ 738842 h 1758613"/>
              <a:gd name="connsiteX9" fmla="*/ 1450529 w 1630791"/>
              <a:gd name="connsiteY9" fmla="*/ 850745 h 1758613"/>
              <a:gd name="connsiteX10" fmla="*/ 1492668 w 1630791"/>
              <a:gd name="connsiteY10" fmla="*/ 964521 h 1758613"/>
              <a:gd name="connsiteX11" fmla="*/ 1529189 w 1630791"/>
              <a:gd name="connsiteY11" fmla="*/ 1080638 h 1758613"/>
              <a:gd name="connsiteX12" fmla="*/ 1560559 w 1630791"/>
              <a:gd name="connsiteY12" fmla="*/ 1199565 h 1758613"/>
              <a:gd name="connsiteX13" fmla="*/ 1586311 w 1630791"/>
              <a:gd name="connsiteY13" fmla="*/ 1320364 h 1758613"/>
              <a:gd name="connsiteX14" fmla="*/ 1606444 w 1630791"/>
              <a:gd name="connsiteY14" fmla="*/ 1443504 h 1758613"/>
              <a:gd name="connsiteX15" fmla="*/ 1620959 w 1630791"/>
              <a:gd name="connsiteY15" fmla="*/ 1568517 h 1758613"/>
              <a:gd name="connsiteX16" fmla="*/ 1629855 w 1630791"/>
              <a:gd name="connsiteY16" fmla="*/ 1694935 h 1758613"/>
              <a:gd name="connsiteX17" fmla="*/ 1630791 w 1630791"/>
              <a:gd name="connsiteY17" fmla="*/ 1758612 h 1758613"/>
              <a:gd name="connsiteX18" fmla="*/ 573095 w 1630791"/>
              <a:gd name="connsiteY18" fmla="*/ 1758612 h 1758613"/>
              <a:gd name="connsiteX19" fmla="*/ 573094 w 1630791"/>
              <a:gd name="connsiteY19" fmla="*/ 1758613 h 1758613"/>
              <a:gd name="connsiteX20" fmla="*/ 355085 w 1630791"/>
              <a:gd name="connsiteY20" fmla="*/ 1758613 h 1758613"/>
              <a:gd name="connsiteX21" fmla="*/ 352278 w 1630791"/>
              <a:gd name="connsiteY21" fmla="*/ 1696838 h 1758613"/>
              <a:gd name="connsiteX22" fmla="*/ 336839 w 1630791"/>
              <a:gd name="connsiteY22" fmla="*/ 1576562 h 1758613"/>
              <a:gd name="connsiteX23" fmla="*/ 310641 w 1630791"/>
              <a:gd name="connsiteY23" fmla="*/ 1459095 h 1758613"/>
              <a:gd name="connsiteX24" fmla="*/ 281337 w 1630791"/>
              <a:gd name="connsiteY24" fmla="*/ 1366964 h 1758613"/>
              <a:gd name="connsiteX25" fmla="*/ 109562 w 1630791"/>
              <a:gd name="connsiteY25" fmla="*/ 1346055 h 1758613"/>
              <a:gd name="connsiteX26" fmla="*/ 213033 w 1630791"/>
              <a:gd name="connsiteY26" fmla="*/ 1207997 h 1758613"/>
              <a:gd name="connsiteX27" fmla="*/ 174034 w 1630791"/>
              <a:gd name="connsiteY27" fmla="*/ 1134305 h 1758613"/>
              <a:gd name="connsiteX28" fmla="*/ 110409 w 1630791"/>
              <a:gd name="connsiteY28" fmla="*/ 1036961 h 1758613"/>
              <a:gd name="connsiteX29" fmla="*/ 39298 w 1630791"/>
              <a:gd name="connsiteY29" fmla="*/ 945234 h 1758613"/>
              <a:gd name="connsiteX30" fmla="*/ 0 w 1630791"/>
              <a:gd name="connsiteY30" fmla="*/ 902646 h 1758613"/>
              <a:gd name="connsiteX31" fmla="*/ 154853 w 1630791"/>
              <a:gd name="connsiteY31" fmla="*/ 748675 h 1758613"/>
              <a:gd name="connsiteX32" fmla="*/ 154511 w 1630791"/>
              <a:gd name="connsiteY32" fmla="*/ 748206 h 1758613"/>
              <a:gd name="connsiteX33" fmla="*/ 902250 w 1630791"/>
              <a:gd name="connsiteY33" fmla="*/ 0 h 175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30791" h="1758613">
                <a:moveTo>
                  <a:pt x="902250" y="0"/>
                </a:moveTo>
                <a:lnTo>
                  <a:pt x="943452" y="42607"/>
                </a:lnTo>
                <a:lnTo>
                  <a:pt x="1022113" y="132504"/>
                </a:lnTo>
                <a:lnTo>
                  <a:pt x="1097027" y="225679"/>
                </a:lnTo>
                <a:lnTo>
                  <a:pt x="1167259" y="321663"/>
                </a:lnTo>
                <a:lnTo>
                  <a:pt x="1233277" y="421393"/>
                </a:lnTo>
                <a:lnTo>
                  <a:pt x="1294613" y="524868"/>
                </a:lnTo>
                <a:lnTo>
                  <a:pt x="1351267" y="630684"/>
                </a:lnTo>
                <a:lnTo>
                  <a:pt x="1403239" y="738842"/>
                </a:lnTo>
                <a:lnTo>
                  <a:pt x="1450529" y="850745"/>
                </a:lnTo>
                <a:lnTo>
                  <a:pt x="1492668" y="964521"/>
                </a:lnTo>
                <a:lnTo>
                  <a:pt x="1529189" y="1080638"/>
                </a:lnTo>
                <a:lnTo>
                  <a:pt x="1560559" y="1199565"/>
                </a:lnTo>
                <a:lnTo>
                  <a:pt x="1586311" y="1320364"/>
                </a:lnTo>
                <a:lnTo>
                  <a:pt x="1606444" y="1443504"/>
                </a:lnTo>
                <a:lnTo>
                  <a:pt x="1620959" y="1568517"/>
                </a:lnTo>
                <a:lnTo>
                  <a:pt x="1629855" y="1694935"/>
                </a:lnTo>
                <a:lnTo>
                  <a:pt x="1630791" y="1758612"/>
                </a:lnTo>
                <a:lnTo>
                  <a:pt x="573095" y="1758612"/>
                </a:lnTo>
                <a:cubicBezTo>
                  <a:pt x="396812" y="1758612"/>
                  <a:pt x="609429" y="1758613"/>
                  <a:pt x="573094" y="1758613"/>
                </a:cubicBezTo>
                <a:lnTo>
                  <a:pt x="355085" y="1758613"/>
                </a:lnTo>
                <a:lnTo>
                  <a:pt x="352278" y="1696838"/>
                </a:lnTo>
                <a:lnTo>
                  <a:pt x="336839" y="1576562"/>
                </a:lnTo>
                <a:lnTo>
                  <a:pt x="310641" y="1459095"/>
                </a:lnTo>
                <a:lnTo>
                  <a:pt x="281337" y="1366964"/>
                </a:lnTo>
                <a:lnTo>
                  <a:pt x="109562" y="1346055"/>
                </a:lnTo>
                <a:lnTo>
                  <a:pt x="213033" y="1207997"/>
                </a:lnTo>
                <a:lnTo>
                  <a:pt x="174034" y="1134305"/>
                </a:lnTo>
                <a:lnTo>
                  <a:pt x="110409" y="1036961"/>
                </a:lnTo>
                <a:lnTo>
                  <a:pt x="39298" y="945234"/>
                </a:lnTo>
                <a:lnTo>
                  <a:pt x="0" y="902646"/>
                </a:lnTo>
                <a:lnTo>
                  <a:pt x="154853" y="748675"/>
                </a:lnTo>
                <a:lnTo>
                  <a:pt x="154511" y="748206"/>
                </a:lnTo>
                <a:lnTo>
                  <a:pt x="90225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4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Freeform: Shape 103">
            <a:extLst>
              <a:ext uri="{FF2B5EF4-FFF2-40B4-BE49-F238E27FC236}">
                <a16:creationId xmlns:a16="http://schemas.microsoft.com/office/drawing/2014/main" id="{0D3C515D-7098-4A6A-9E70-59AF23576430}"/>
              </a:ext>
            </a:extLst>
          </p:cNvPr>
          <p:cNvSpPr>
            <a:spLocks/>
          </p:cNvSpPr>
          <p:nvPr/>
        </p:nvSpPr>
        <p:spPr bwMode="auto">
          <a:xfrm>
            <a:off x="6161902" y="1868855"/>
            <a:ext cx="1758612" cy="1630789"/>
          </a:xfrm>
          <a:custGeom>
            <a:avLst/>
            <a:gdLst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988933 w 1758612"/>
              <a:gd name="connsiteY19" fmla="*/ 1456615 h 1630789"/>
              <a:gd name="connsiteX20" fmla="*/ 988361 w 1758612"/>
              <a:gd name="connsiteY20" fmla="*/ 1457291 h 1630789"/>
              <a:gd name="connsiteX21" fmla="*/ 1009938 w 1758612"/>
              <a:gd name="connsiteY21" fmla="*/ 1476873 h 1630789"/>
              <a:gd name="connsiteX22" fmla="*/ 856038 w 1758612"/>
              <a:gd name="connsiteY22" fmla="*/ 1630789 h 1630789"/>
              <a:gd name="connsiteX23" fmla="*/ 812535 w 1758612"/>
              <a:gd name="connsiteY23" fmla="*/ 1592427 h 1630789"/>
              <a:gd name="connsiteX24" fmla="*/ 721318 w 1758612"/>
              <a:gd name="connsiteY24" fmla="*/ 1520849 h 1630789"/>
              <a:gd name="connsiteX25" fmla="*/ 623552 w 1758612"/>
              <a:gd name="connsiteY25" fmla="*/ 1457224 h 1630789"/>
              <a:gd name="connsiteX26" fmla="*/ 521785 w 1758612"/>
              <a:gd name="connsiteY26" fmla="*/ 1403314 h 1630789"/>
              <a:gd name="connsiteX27" fmla="*/ 387214 w 1758612"/>
              <a:gd name="connsiteY27" fmla="*/ 1508586 h 1630789"/>
              <a:gd name="connsiteX28" fmla="*/ 363626 w 1758612"/>
              <a:gd name="connsiteY28" fmla="*/ 1341549 h 1630789"/>
              <a:gd name="connsiteX29" fmla="*/ 299847 w 1758612"/>
              <a:gd name="connsiteY29" fmla="*/ 1321085 h 1630789"/>
              <a:gd name="connsiteX30" fmla="*/ 182434 w 1758612"/>
              <a:gd name="connsiteY30" fmla="*/ 1295354 h 1630789"/>
              <a:gd name="connsiteX31" fmla="*/ 61747 w 1758612"/>
              <a:gd name="connsiteY31" fmla="*/ 1280383 h 1630789"/>
              <a:gd name="connsiteX32" fmla="*/ 0 w 1758612"/>
              <a:gd name="connsiteY32" fmla="*/ 1276641 h 1630789"/>
              <a:gd name="connsiteX33" fmla="*/ 0 w 1758612"/>
              <a:gd name="connsiteY33" fmla="*/ 1059099 h 1630789"/>
              <a:gd name="connsiteX34" fmla="*/ 36487 w 1758612"/>
              <a:gd name="connsiteY34" fmla="*/ 1060035 h 1630789"/>
              <a:gd name="connsiteX35" fmla="*/ 42595 w 1758612"/>
              <a:gd name="connsiteY35" fmla="*/ 1060508 h 1630789"/>
              <a:gd name="connsiteX36" fmla="*/ 42566 w 1758612"/>
              <a:gd name="connsiteY36" fmla="*/ 1059702 h 1630789"/>
              <a:gd name="connsiteX37" fmla="*/ 36511 w 1758612"/>
              <a:gd name="connsiteY37" fmla="*/ 1059233 h 1630789"/>
              <a:gd name="connsiteX38" fmla="*/ 0 w 1758612"/>
              <a:gd name="connsiteY38" fmla="*/ 1058296 h 1630789"/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988933 w 1758612"/>
              <a:gd name="connsiteY19" fmla="*/ 1456615 h 1630789"/>
              <a:gd name="connsiteX20" fmla="*/ 988361 w 1758612"/>
              <a:gd name="connsiteY20" fmla="*/ 1457291 h 1630789"/>
              <a:gd name="connsiteX21" fmla="*/ 1009938 w 1758612"/>
              <a:gd name="connsiteY21" fmla="*/ 1476873 h 1630789"/>
              <a:gd name="connsiteX22" fmla="*/ 856038 w 1758612"/>
              <a:gd name="connsiteY22" fmla="*/ 1630789 h 1630789"/>
              <a:gd name="connsiteX23" fmla="*/ 812535 w 1758612"/>
              <a:gd name="connsiteY23" fmla="*/ 1592427 h 1630789"/>
              <a:gd name="connsiteX24" fmla="*/ 721318 w 1758612"/>
              <a:gd name="connsiteY24" fmla="*/ 1520849 h 1630789"/>
              <a:gd name="connsiteX25" fmla="*/ 623552 w 1758612"/>
              <a:gd name="connsiteY25" fmla="*/ 1457224 h 1630789"/>
              <a:gd name="connsiteX26" fmla="*/ 521785 w 1758612"/>
              <a:gd name="connsiteY26" fmla="*/ 1403314 h 1630789"/>
              <a:gd name="connsiteX27" fmla="*/ 387214 w 1758612"/>
              <a:gd name="connsiteY27" fmla="*/ 1508586 h 1630789"/>
              <a:gd name="connsiteX28" fmla="*/ 363626 w 1758612"/>
              <a:gd name="connsiteY28" fmla="*/ 1341549 h 1630789"/>
              <a:gd name="connsiteX29" fmla="*/ 299847 w 1758612"/>
              <a:gd name="connsiteY29" fmla="*/ 1321085 h 1630789"/>
              <a:gd name="connsiteX30" fmla="*/ 182434 w 1758612"/>
              <a:gd name="connsiteY30" fmla="*/ 1295354 h 1630789"/>
              <a:gd name="connsiteX31" fmla="*/ 61747 w 1758612"/>
              <a:gd name="connsiteY31" fmla="*/ 1280383 h 1630789"/>
              <a:gd name="connsiteX32" fmla="*/ 0 w 1758612"/>
              <a:gd name="connsiteY32" fmla="*/ 1276641 h 1630789"/>
              <a:gd name="connsiteX33" fmla="*/ 0 w 1758612"/>
              <a:gd name="connsiteY33" fmla="*/ 1059099 h 1630789"/>
              <a:gd name="connsiteX34" fmla="*/ 36487 w 1758612"/>
              <a:gd name="connsiteY34" fmla="*/ 1060035 h 1630789"/>
              <a:gd name="connsiteX35" fmla="*/ 42595 w 1758612"/>
              <a:gd name="connsiteY35" fmla="*/ 1060508 h 1630789"/>
              <a:gd name="connsiteX36" fmla="*/ 42566 w 1758612"/>
              <a:gd name="connsiteY36" fmla="*/ 1059702 h 1630789"/>
              <a:gd name="connsiteX37" fmla="*/ 0 w 1758612"/>
              <a:gd name="connsiteY37" fmla="*/ 1058296 h 1630789"/>
              <a:gd name="connsiteX38" fmla="*/ 0 w 1758612"/>
              <a:gd name="connsiteY38" fmla="*/ 0 h 1630789"/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988933 w 1758612"/>
              <a:gd name="connsiteY19" fmla="*/ 1456615 h 1630789"/>
              <a:gd name="connsiteX20" fmla="*/ 988361 w 1758612"/>
              <a:gd name="connsiteY20" fmla="*/ 1457291 h 1630789"/>
              <a:gd name="connsiteX21" fmla="*/ 1009938 w 1758612"/>
              <a:gd name="connsiteY21" fmla="*/ 1476873 h 1630789"/>
              <a:gd name="connsiteX22" fmla="*/ 856038 w 1758612"/>
              <a:gd name="connsiteY22" fmla="*/ 1630789 h 1630789"/>
              <a:gd name="connsiteX23" fmla="*/ 812535 w 1758612"/>
              <a:gd name="connsiteY23" fmla="*/ 1592427 h 1630789"/>
              <a:gd name="connsiteX24" fmla="*/ 721318 w 1758612"/>
              <a:gd name="connsiteY24" fmla="*/ 1520849 h 1630789"/>
              <a:gd name="connsiteX25" fmla="*/ 623552 w 1758612"/>
              <a:gd name="connsiteY25" fmla="*/ 1457224 h 1630789"/>
              <a:gd name="connsiteX26" fmla="*/ 521785 w 1758612"/>
              <a:gd name="connsiteY26" fmla="*/ 1403314 h 1630789"/>
              <a:gd name="connsiteX27" fmla="*/ 387214 w 1758612"/>
              <a:gd name="connsiteY27" fmla="*/ 1508586 h 1630789"/>
              <a:gd name="connsiteX28" fmla="*/ 363626 w 1758612"/>
              <a:gd name="connsiteY28" fmla="*/ 1341549 h 1630789"/>
              <a:gd name="connsiteX29" fmla="*/ 299847 w 1758612"/>
              <a:gd name="connsiteY29" fmla="*/ 1321085 h 1630789"/>
              <a:gd name="connsiteX30" fmla="*/ 182434 w 1758612"/>
              <a:gd name="connsiteY30" fmla="*/ 1295354 h 1630789"/>
              <a:gd name="connsiteX31" fmla="*/ 61747 w 1758612"/>
              <a:gd name="connsiteY31" fmla="*/ 1280383 h 1630789"/>
              <a:gd name="connsiteX32" fmla="*/ 0 w 1758612"/>
              <a:gd name="connsiteY32" fmla="*/ 1276641 h 1630789"/>
              <a:gd name="connsiteX33" fmla="*/ 0 w 1758612"/>
              <a:gd name="connsiteY33" fmla="*/ 1059099 h 1630789"/>
              <a:gd name="connsiteX34" fmla="*/ 36487 w 1758612"/>
              <a:gd name="connsiteY34" fmla="*/ 1060035 h 1630789"/>
              <a:gd name="connsiteX35" fmla="*/ 42595 w 1758612"/>
              <a:gd name="connsiteY35" fmla="*/ 1060508 h 1630789"/>
              <a:gd name="connsiteX36" fmla="*/ 0 w 1758612"/>
              <a:gd name="connsiteY36" fmla="*/ 1058296 h 1630789"/>
              <a:gd name="connsiteX37" fmla="*/ 0 w 1758612"/>
              <a:gd name="connsiteY37" fmla="*/ 0 h 1630789"/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988933 w 1758612"/>
              <a:gd name="connsiteY19" fmla="*/ 1456615 h 1630789"/>
              <a:gd name="connsiteX20" fmla="*/ 988361 w 1758612"/>
              <a:gd name="connsiteY20" fmla="*/ 1457291 h 1630789"/>
              <a:gd name="connsiteX21" fmla="*/ 1009938 w 1758612"/>
              <a:gd name="connsiteY21" fmla="*/ 1476873 h 1630789"/>
              <a:gd name="connsiteX22" fmla="*/ 856038 w 1758612"/>
              <a:gd name="connsiteY22" fmla="*/ 1630789 h 1630789"/>
              <a:gd name="connsiteX23" fmla="*/ 812535 w 1758612"/>
              <a:gd name="connsiteY23" fmla="*/ 1592427 h 1630789"/>
              <a:gd name="connsiteX24" fmla="*/ 721318 w 1758612"/>
              <a:gd name="connsiteY24" fmla="*/ 1520849 h 1630789"/>
              <a:gd name="connsiteX25" fmla="*/ 623552 w 1758612"/>
              <a:gd name="connsiteY25" fmla="*/ 1457224 h 1630789"/>
              <a:gd name="connsiteX26" fmla="*/ 521785 w 1758612"/>
              <a:gd name="connsiteY26" fmla="*/ 1403314 h 1630789"/>
              <a:gd name="connsiteX27" fmla="*/ 387214 w 1758612"/>
              <a:gd name="connsiteY27" fmla="*/ 1508586 h 1630789"/>
              <a:gd name="connsiteX28" fmla="*/ 363626 w 1758612"/>
              <a:gd name="connsiteY28" fmla="*/ 1341549 h 1630789"/>
              <a:gd name="connsiteX29" fmla="*/ 299847 w 1758612"/>
              <a:gd name="connsiteY29" fmla="*/ 1321085 h 1630789"/>
              <a:gd name="connsiteX30" fmla="*/ 182434 w 1758612"/>
              <a:gd name="connsiteY30" fmla="*/ 1295354 h 1630789"/>
              <a:gd name="connsiteX31" fmla="*/ 61747 w 1758612"/>
              <a:gd name="connsiteY31" fmla="*/ 1280383 h 1630789"/>
              <a:gd name="connsiteX32" fmla="*/ 0 w 1758612"/>
              <a:gd name="connsiteY32" fmla="*/ 1276641 h 1630789"/>
              <a:gd name="connsiteX33" fmla="*/ 0 w 1758612"/>
              <a:gd name="connsiteY33" fmla="*/ 1059099 h 1630789"/>
              <a:gd name="connsiteX34" fmla="*/ 36487 w 1758612"/>
              <a:gd name="connsiteY34" fmla="*/ 1060035 h 1630789"/>
              <a:gd name="connsiteX35" fmla="*/ 0 w 1758612"/>
              <a:gd name="connsiteY35" fmla="*/ 1058296 h 1630789"/>
              <a:gd name="connsiteX36" fmla="*/ 0 w 1758612"/>
              <a:gd name="connsiteY36" fmla="*/ 0 h 1630789"/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988933 w 1758612"/>
              <a:gd name="connsiteY19" fmla="*/ 1456615 h 1630789"/>
              <a:gd name="connsiteX20" fmla="*/ 988361 w 1758612"/>
              <a:gd name="connsiteY20" fmla="*/ 1457291 h 1630789"/>
              <a:gd name="connsiteX21" fmla="*/ 1009938 w 1758612"/>
              <a:gd name="connsiteY21" fmla="*/ 1476873 h 1630789"/>
              <a:gd name="connsiteX22" fmla="*/ 856038 w 1758612"/>
              <a:gd name="connsiteY22" fmla="*/ 1630789 h 1630789"/>
              <a:gd name="connsiteX23" fmla="*/ 812535 w 1758612"/>
              <a:gd name="connsiteY23" fmla="*/ 1592427 h 1630789"/>
              <a:gd name="connsiteX24" fmla="*/ 721318 w 1758612"/>
              <a:gd name="connsiteY24" fmla="*/ 1520849 h 1630789"/>
              <a:gd name="connsiteX25" fmla="*/ 623552 w 1758612"/>
              <a:gd name="connsiteY25" fmla="*/ 1457224 h 1630789"/>
              <a:gd name="connsiteX26" fmla="*/ 521785 w 1758612"/>
              <a:gd name="connsiteY26" fmla="*/ 1403314 h 1630789"/>
              <a:gd name="connsiteX27" fmla="*/ 387214 w 1758612"/>
              <a:gd name="connsiteY27" fmla="*/ 1508586 h 1630789"/>
              <a:gd name="connsiteX28" fmla="*/ 363626 w 1758612"/>
              <a:gd name="connsiteY28" fmla="*/ 1341549 h 1630789"/>
              <a:gd name="connsiteX29" fmla="*/ 299847 w 1758612"/>
              <a:gd name="connsiteY29" fmla="*/ 1321085 h 1630789"/>
              <a:gd name="connsiteX30" fmla="*/ 182434 w 1758612"/>
              <a:gd name="connsiteY30" fmla="*/ 1295354 h 1630789"/>
              <a:gd name="connsiteX31" fmla="*/ 61747 w 1758612"/>
              <a:gd name="connsiteY31" fmla="*/ 1280383 h 1630789"/>
              <a:gd name="connsiteX32" fmla="*/ 0 w 1758612"/>
              <a:gd name="connsiteY32" fmla="*/ 1276641 h 1630789"/>
              <a:gd name="connsiteX33" fmla="*/ 0 w 1758612"/>
              <a:gd name="connsiteY33" fmla="*/ 1059099 h 1630789"/>
              <a:gd name="connsiteX34" fmla="*/ 0 w 1758612"/>
              <a:gd name="connsiteY34" fmla="*/ 1058296 h 1630789"/>
              <a:gd name="connsiteX35" fmla="*/ 0 w 1758612"/>
              <a:gd name="connsiteY35" fmla="*/ 0 h 1630789"/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988933 w 1758612"/>
              <a:gd name="connsiteY19" fmla="*/ 1456615 h 1630789"/>
              <a:gd name="connsiteX20" fmla="*/ 1009938 w 1758612"/>
              <a:gd name="connsiteY20" fmla="*/ 1476873 h 1630789"/>
              <a:gd name="connsiteX21" fmla="*/ 856038 w 1758612"/>
              <a:gd name="connsiteY21" fmla="*/ 1630789 h 1630789"/>
              <a:gd name="connsiteX22" fmla="*/ 812535 w 1758612"/>
              <a:gd name="connsiteY22" fmla="*/ 1592427 h 1630789"/>
              <a:gd name="connsiteX23" fmla="*/ 721318 w 1758612"/>
              <a:gd name="connsiteY23" fmla="*/ 1520849 h 1630789"/>
              <a:gd name="connsiteX24" fmla="*/ 623552 w 1758612"/>
              <a:gd name="connsiteY24" fmla="*/ 1457224 h 1630789"/>
              <a:gd name="connsiteX25" fmla="*/ 521785 w 1758612"/>
              <a:gd name="connsiteY25" fmla="*/ 1403314 h 1630789"/>
              <a:gd name="connsiteX26" fmla="*/ 387214 w 1758612"/>
              <a:gd name="connsiteY26" fmla="*/ 1508586 h 1630789"/>
              <a:gd name="connsiteX27" fmla="*/ 363626 w 1758612"/>
              <a:gd name="connsiteY27" fmla="*/ 1341549 h 1630789"/>
              <a:gd name="connsiteX28" fmla="*/ 299847 w 1758612"/>
              <a:gd name="connsiteY28" fmla="*/ 1321085 h 1630789"/>
              <a:gd name="connsiteX29" fmla="*/ 182434 w 1758612"/>
              <a:gd name="connsiteY29" fmla="*/ 1295354 h 1630789"/>
              <a:gd name="connsiteX30" fmla="*/ 61747 w 1758612"/>
              <a:gd name="connsiteY30" fmla="*/ 1280383 h 1630789"/>
              <a:gd name="connsiteX31" fmla="*/ 0 w 1758612"/>
              <a:gd name="connsiteY31" fmla="*/ 1276641 h 1630789"/>
              <a:gd name="connsiteX32" fmla="*/ 0 w 1758612"/>
              <a:gd name="connsiteY32" fmla="*/ 1059099 h 1630789"/>
              <a:gd name="connsiteX33" fmla="*/ 0 w 1758612"/>
              <a:gd name="connsiteY33" fmla="*/ 1058296 h 1630789"/>
              <a:gd name="connsiteX34" fmla="*/ 0 w 1758612"/>
              <a:gd name="connsiteY34" fmla="*/ 0 h 1630789"/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1009938 w 1758612"/>
              <a:gd name="connsiteY19" fmla="*/ 1476873 h 1630789"/>
              <a:gd name="connsiteX20" fmla="*/ 856038 w 1758612"/>
              <a:gd name="connsiteY20" fmla="*/ 1630789 h 1630789"/>
              <a:gd name="connsiteX21" fmla="*/ 812535 w 1758612"/>
              <a:gd name="connsiteY21" fmla="*/ 1592427 h 1630789"/>
              <a:gd name="connsiteX22" fmla="*/ 721318 w 1758612"/>
              <a:gd name="connsiteY22" fmla="*/ 1520849 h 1630789"/>
              <a:gd name="connsiteX23" fmla="*/ 623552 w 1758612"/>
              <a:gd name="connsiteY23" fmla="*/ 1457224 h 1630789"/>
              <a:gd name="connsiteX24" fmla="*/ 521785 w 1758612"/>
              <a:gd name="connsiteY24" fmla="*/ 1403314 h 1630789"/>
              <a:gd name="connsiteX25" fmla="*/ 387214 w 1758612"/>
              <a:gd name="connsiteY25" fmla="*/ 1508586 h 1630789"/>
              <a:gd name="connsiteX26" fmla="*/ 363626 w 1758612"/>
              <a:gd name="connsiteY26" fmla="*/ 1341549 h 1630789"/>
              <a:gd name="connsiteX27" fmla="*/ 299847 w 1758612"/>
              <a:gd name="connsiteY27" fmla="*/ 1321085 h 1630789"/>
              <a:gd name="connsiteX28" fmla="*/ 182434 w 1758612"/>
              <a:gd name="connsiteY28" fmla="*/ 1295354 h 1630789"/>
              <a:gd name="connsiteX29" fmla="*/ 61747 w 1758612"/>
              <a:gd name="connsiteY29" fmla="*/ 1280383 h 1630789"/>
              <a:gd name="connsiteX30" fmla="*/ 0 w 1758612"/>
              <a:gd name="connsiteY30" fmla="*/ 1276641 h 1630789"/>
              <a:gd name="connsiteX31" fmla="*/ 0 w 1758612"/>
              <a:gd name="connsiteY31" fmla="*/ 1059099 h 1630789"/>
              <a:gd name="connsiteX32" fmla="*/ 0 w 1758612"/>
              <a:gd name="connsiteY32" fmla="*/ 1058296 h 1630789"/>
              <a:gd name="connsiteX33" fmla="*/ 0 w 1758612"/>
              <a:gd name="connsiteY33" fmla="*/ 0 h 163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58612" h="1630789">
                <a:moveTo>
                  <a:pt x="0" y="0"/>
                </a:moveTo>
                <a:lnTo>
                  <a:pt x="64129" y="1872"/>
                </a:lnTo>
                <a:lnTo>
                  <a:pt x="190513" y="10765"/>
                </a:lnTo>
                <a:lnTo>
                  <a:pt x="315493" y="24807"/>
                </a:lnTo>
                <a:lnTo>
                  <a:pt x="437664" y="44934"/>
                </a:lnTo>
                <a:lnTo>
                  <a:pt x="558899" y="70678"/>
                </a:lnTo>
                <a:lnTo>
                  <a:pt x="677326" y="101570"/>
                </a:lnTo>
                <a:lnTo>
                  <a:pt x="794348" y="138547"/>
                </a:lnTo>
                <a:lnTo>
                  <a:pt x="908094" y="180673"/>
                </a:lnTo>
                <a:lnTo>
                  <a:pt x="1019031" y="227480"/>
                </a:lnTo>
                <a:lnTo>
                  <a:pt x="1128096" y="279435"/>
                </a:lnTo>
                <a:lnTo>
                  <a:pt x="1233884" y="336539"/>
                </a:lnTo>
                <a:lnTo>
                  <a:pt x="1336396" y="397856"/>
                </a:lnTo>
                <a:lnTo>
                  <a:pt x="1436099" y="463853"/>
                </a:lnTo>
                <a:lnTo>
                  <a:pt x="1532993" y="534063"/>
                </a:lnTo>
                <a:lnTo>
                  <a:pt x="1625675" y="608485"/>
                </a:lnTo>
                <a:lnTo>
                  <a:pt x="1715080" y="687588"/>
                </a:lnTo>
                <a:lnTo>
                  <a:pt x="1758612" y="728310"/>
                </a:lnTo>
                <a:lnTo>
                  <a:pt x="1010605" y="1476279"/>
                </a:lnTo>
                <a:lnTo>
                  <a:pt x="1009938" y="1476873"/>
                </a:lnTo>
                <a:lnTo>
                  <a:pt x="856038" y="1630789"/>
                </a:lnTo>
                <a:lnTo>
                  <a:pt x="812535" y="1592427"/>
                </a:lnTo>
                <a:lnTo>
                  <a:pt x="721318" y="1520849"/>
                </a:lnTo>
                <a:lnTo>
                  <a:pt x="623552" y="1457224"/>
                </a:lnTo>
                <a:lnTo>
                  <a:pt x="521785" y="1403314"/>
                </a:lnTo>
                <a:lnTo>
                  <a:pt x="387214" y="1508586"/>
                </a:lnTo>
                <a:lnTo>
                  <a:pt x="363626" y="1341549"/>
                </a:lnTo>
                <a:lnTo>
                  <a:pt x="299847" y="1321085"/>
                </a:lnTo>
                <a:lnTo>
                  <a:pt x="182434" y="1295354"/>
                </a:lnTo>
                <a:lnTo>
                  <a:pt x="61747" y="1280383"/>
                </a:lnTo>
                <a:lnTo>
                  <a:pt x="0" y="1276641"/>
                </a:lnTo>
                <a:lnTo>
                  <a:pt x="0" y="1059099"/>
                </a:lnTo>
                <a:lnTo>
                  <a:pt x="0" y="10582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4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reeform: Shape 98">
            <a:extLst>
              <a:ext uri="{FF2B5EF4-FFF2-40B4-BE49-F238E27FC236}">
                <a16:creationId xmlns:a16="http://schemas.microsoft.com/office/drawing/2014/main" id="{8B9E10A9-B499-4B15-9F5F-37CA91D6A5F5}"/>
              </a:ext>
            </a:extLst>
          </p:cNvPr>
          <p:cNvSpPr>
            <a:spLocks/>
          </p:cNvSpPr>
          <p:nvPr/>
        </p:nvSpPr>
        <p:spPr bwMode="auto">
          <a:xfrm>
            <a:off x="4307775" y="1868855"/>
            <a:ext cx="1760017" cy="1630789"/>
          </a:xfrm>
          <a:custGeom>
            <a:avLst/>
            <a:gdLst>
              <a:gd name="connsiteX0" fmla="*/ 1760017 w 1760017"/>
              <a:gd name="connsiteY0" fmla="*/ 0 h 1630789"/>
              <a:gd name="connsiteX1" fmla="*/ 1760017 w 1760017"/>
              <a:gd name="connsiteY1" fmla="*/ 1058296 h 1630789"/>
              <a:gd name="connsiteX2" fmla="*/ 1738730 w 1760017"/>
              <a:gd name="connsiteY2" fmla="*/ 1058835 h 1630789"/>
              <a:gd name="connsiteX3" fmla="*/ 1738775 w 1760017"/>
              <a:gd name="connsiteY3" fmla="*/ 1059637 h 1630789"/>
              <a:gd name="connsiteX4" fmla="*/ 1760016 w 1760017"/>
              <a:gd name="connsiteY4" fmla="*/ 1059099 h 1630789"/>
              <a:gd name="connsiteX5" fmla="*/ 1760016 w 1760017"/>
              <a:gd name="connsiteY5" fmla="*/ 1276641 h 1630789"/>
              <a:gd name="connsiteX6" fmla="*/ 1698212 w 1760017"/>
              <a:gd name="connsiteY6" fmla="*/ 1280383 h 1630789"/>
              <a:gd name="connsiteX7" fmla="*/ 1576945 w 1760017"/>
              <a:gd name="connsiteY7" fmla="*/ 1295354 h 1630789"/>
              <a:gd name="connsiteX8" fmla="*/ 1460359 w 1760017"/>
              <a:gd name="connsiteY8" fmla="*/ 1321085 h 1630789"/>
              <a:gd name="connsiteX9" fmla="*/ 1359899 w 1760017"/>
              <a:gd name="connsiteY9" fmla="*/ 1353023 h 1630789"/>
              <a:gd name="connsiteX10" fmla="*/ 1339498 w 1760017"/>
              <a:gd name="connsiteY10" fmla="*/ 1517013 h 1630789"/>
              <a:gd name="connsiteX11" fmla="*/ 1209241 w 1760017"/>
              <a:gd name="connsiteY11" fmla="*/ 1418507 h 1630789"/>
              <a:gd name="connsiteX12" fmla="*/ 1135419 w 1760017"/>
              <a:gd name="connsiteY12" fmla="*/ 1457224 h 1630789"/>
              <a:gd name="connsiteX13" fmla="*/ 1037562 w 1760017"/>
              <a:gd name="connsiteY13" fmla="*/ 1520849 h 1630789"/>
              <a:gd name="connsiteX14" fmla="*/ 946260 w 1760017"/>
              <a:gd name="connsiteY14" fmla="*/ 1592427 h 1630789"/>
              <a:gd name="connsiteX15" fmla="*/ 903653 w 1760017"/>
              <a:gd name="connsiteY15" fmla="*/ 1630789 h 1630789"/>
              <a:gd name="connsiteX16" fmla="*/ 748674 w 1760017"/>
              <a:gd name="connsiteY16" fmla="*/ 1476873 h 1630789"/>
              <a:gd name="connsiteX17" fmla="*/ 789889 w 1760017"/>
              <a:gd name="connsiteY17" fmla="*/ 1439847 h 1630789"/>
              <a:gd name="connsiteX18" fmla="*/ 789512 w 1760017"/>
              <a:gd name="connsiteY18" fmla="*/ 1439343 h 1630789"/>
              <a:gd name="connsiteX19" fmla="*/ 748405 w 1760017"/>
              <a:gd name="connsiteY19" fmla="*/ 1476279 h 1630789"/>
              <a:gd name="connsiteX20" fmla="*/ 0 w 1760017"/>
              <a:gd name="connsiteY20" fmla="*/ 728310 h 1630789"/>
              <a:gd name="connsiteX21" fmla="*/ 43555 w 1760017"/>
              <a:gd name="connsiteY21" fmla="*/ 687588 h 1630789"/>
              <a:gd name="connsiteX22" fmla="*/ 133008 w 1760017"/>
              <a:gd name="connsiteY22" fmla="*/ 608485 h 1630789"/>
              <a:gd name="connsiteX23" fmla="*/ 225739 w 1760017"/>
              <a:gd name="connsiteY23" fmla="*/ 534063 h 1630789"/>
              <a:gd name="connsiteX24" fmla="*/ 322685 w 1760017"/>
              <a:gd name="connsiteY24" fmla="*/ 463853 h 1630789"/>
              <a:gd name="connsiteX25" fmla="*/ 422441 w 1760017"/>
              <a:gd name="connsiteY25" fmla="*/ 397856 h 1630789"/>
              <a:gd name="connsiteX26" fmla="*/ 525008 w 1760017"/>
              <a:gd name="connsiteY26" fmla="*/ 336539 h 1630789"/>
              <a:gd name="connsiteX27" fmla="*/ 630852 w 1760017"/>
              <a:gd name="connsiteY27" fmla="*/ 279435 h 1630789"/>
              <a:gd name="connsiteX28" fmla="*/ 739975 w 1760017"/>
              <a:gd name="connsiteY28" fmla="*/ 227480 h 1630789"/>
              <a:gd name="connsiteX29" fmla="*/ 851440 w 1760017"/>
              <a:gd name="connsiteY29" fmla="*/ 180673 h 1630789"/>
              <a:gd name="connsiteX30" fmla="*/ 965715 w 1760017"/>
              <a:gd name="connsiteY30" fmla="*/ 138547 h 1630789"/>
              <a:gd name="connsiteX31" fmla="*/ 1081863 w 1760017"/>
              <a:gd name="connsiteY31" fmla="*/ 101570 h 1630789"/>
              <a:gd name="connsiteX32" fmla="*/ 1200821 w 1760017"/>
              <a:gd name="connsiteY32" fmla="*/ 70678 h 1630789"/>
              <a:gd name="connsiteX33" fmla="*/ 1321652 w 1760017"/>
              <a:gd name="connsiteY33" fmla="*/ 44934 h 1630789"/>
              <a:gd name="connsiteX34" fmla="*/ 1444825 w 1760017"/>
              <a:gd name="connsiteY34" fmla="*/ 24807 h 1630789"/>
              <a:gd name="connsiteX35" fmla="*/ 1569403 w 1760017"/>
              <a:gd name="connsiteY35" fmla="*/ 10765 h 1630789"/>
              <a:gd name="connsiteX36" fmla="*/ 1695386 w 1760017"/>
              <a:gd name="connsiteY36" fmla="*/ 1872 h 1630789"/>
              <a:gd name="connsiteX0" fmla="*/ 1760017 w 1760017"/>
              <a:gd name="connsiteY0" fmla="*/ 0 h 1630789"/>
              <a:gd name="connsiteX1" fmla="*/ 1760017 w 1760017"/>
              <a:gd name="connsiteY1" fmla="*/ 1058296 h 1630789"/>
              <a:gd name="connsiteX2" fmla="*/ 1738730 w 1760017"/>
              <a:gd name="connsiteY2" fmla="*/ 1058835 h 1630789"/>
              <a:gd name="connsiteX3" fmla="*/ 1760016 w 1760017"/>
              <a:gd name="connsiteY3" fmla="*/ 1059099 h 1630789"/>
              <a:gd name="connsiteX4" fmla="*/ 1760016 w 1760017"/>
              <a:gd name="connsiteY4" fmla="*/ 1276641 h 1630789"/>
              <a:gd name="connsiteX5" fmla="*/ 1698212 w 1760017"/>
              <a:gd name="connsiteY5" fmla="*/ 1280383 h 1630789"/>
              <a:gd name="connsiteX6" fmla="*/ 1576945 w 1760017"/>
              <a:gd name="connsiteY6" fmla="*/ 1295354 h 1630789"/>
              <a:gd name="connsiteX7" fmla="*/ 1460359 w 1760017"/>
              <a:gd name="connsiteY7" fmla="*/ 1321085 h 1630789"/>
              <a:gd name="connsiteX8" fmla="*/ 1359899 w 1760017"/>
              <a:gd name="connsiteY8" fmla="*/ 1353023 h 1630789"/>
              <a:gd name="connsiteX9" fmla="*/ 1339498 w 1760017"/>
              <a:gd name="connsiteY9" fmla="*/ 1517013 h 1630789"/>
              <a:gd name="connsiteX10" fmla="*/ 1209241 w 1760017"/>
              <a:gd name="connsiteY10" fmla="*/ 1418507 h 1630789"/>
              <a:gd name="connsiteX11" fmla="*/ 1135419 w 1760017"/>
              <a:gd name="connsiteY11" fmla="*/ 1457224 h 1630789"/>
              <a:gd name="connsiteX12" fmla="*/ 1037562 w 1760017"/>
              <a:gd name="connsiteY12" fmla="*/ 1520849 h 1630789"/>
              <a:gd name="connsiteX13" fmla="*/ 946260 w 1760017"/>
              <a:gd name="connsiteY13" fmla="*/ 1592427 h 1630789"/>
              <a:gd name="connsiteX14" fmla="*/ 903653 w 1760017"/>
              <a:gd name="connsiteY14" fmla="*/ 1630789 h 1630789"/>
              <a:gd name="connsiteX15" fmla="*/ 748674 w 1760017"/>
              <a:gd name="connsiteY15" fmla="*/ 1476873 h 1630789"/>
              <a:gd name="connsiteX16" fmla="*/ 789889 w 1760017"/>
              <a:gd name="connsiteY16" fmla="*/ 1439847 h 1630789"/>
              <a:gd name="connsiteX17" fmla="*/ 789512 w 1760017"/>
              <a:gd name="connsiteY17" fmla="*/ 1439343 h 1630789"/>
              <a:gd name="connsiteX18" fmla="*/ 748405 w 1760017"/>
              <a:gd name="connsiteY18" fmla="*/ 1476279 h 1630789"/>
              <a:gd name="connsiteX19" fmla="*/ 0 w 1760017"/>
              <a:gd name="connsiteY19" fmla="*/ 728310 h 1630789"/>
              <a:gd name="connsiteX20" fmla="*/ 43555 w 1760017"/>
              <a:gd name="connsiteY20" fmla="*/ 687588 h 1630789"/>
              <a:gd name="connsiteX21" fmla="*/ 133008 w 1760017"/>
              <a:gd name="connsiteY21" fmla="*/ 608485 h 1630789"/>
              <a:gd name="connsiteX22" fmla="*/ 225739 w 1760017"/>
              <a:gd name="connsiteY22" fmla="*/ 534063 h 1630789"/>
              <a:gd name="connsiteX23" fmla="*/ 322685 w 1760017"/>
              <a:gd name="connsiteY23" fmla="*/ 463853 h 1630789"/>
              <a:gd name="connsiteX24" fmla="*/ 422441 w 1760017"/>
              <a:gd name="connsiteY24" fmla="*/ 397856 h 1630789"/>
              <a:gd name="connsiteX25" fmla="*/ 525008 w 1760017"/>
              <a:gd name="connsiteY25" fmla="*/ 336539 h 1630789"/>
              <a:gd name="connsiteX26" fmla="*/ 630852 w 1760017"/>
              <a:gd name="connsiteY26" fmla="*/ 279435 h 1630789"/>
              <a:gd name="connsiteX27" fmla="*/ 739975 w 1760017"/>
              <a:gd name="connsiteY27" fmla="*/ 227480 h 1630789"/>
              <a:gd name="connsiteX28" fmla="*/ 851440 w 1760017"/>
              <a:gd name="connsiteY28" fmla="*/ 180673 h 1630789"/>
              <a:gd name="connsiteX29" fmla="*/ 965715 w 1760017"/>
              <a:gd name="connsiteY29" fmla="*/ 138547 h 1630789"/>
              <a:gd name="connsiteX30" fmla="*/ 1081863 w 1760017"/>
              <a:gd name="connsiteY30" fmla="*/ 101570 h 1630789"/>
              <a:gd name="connsiteX31" fmla="*/ 1200821 w 1760017"/>
              <a:gd name="connsiteY31" fmla="*/ 70678 h 1630789"/>
              <a:gd name="connsiteX32" fmla="*/ 1321652 w 1760017"/>
              <a:gd name="connsiteY32" fmla="*/ 44934 h 1630789"/>
              <a:gd name="connsiteX33" fmla="*/ 1444825 w 1760017"/>
              <a:gd name="connsiteY33" fmla="*/ 24807 h 1630789"/>
              <a:gd name="connsiteX34" fmla="*/ 1569403 w 1760017"/>
              <a:gd name="connsiteY34" fmla="*/ 10765 h 1630789"/>
              <a:gd name="connsiteX35" fmla="*/ 1695386 w 1760017"/>
              <a:gd name="connsiteY35" fmla="*/ 1872 h 1630789"/>
              <a:gd name="connsiteX36" fmla="*/ 1760017 w 1760017"/>
              <a:gd name="connsiteY36" fmla="*/ 0 h 1630789"/>
              <a:gd name="connsiteX0" fmla="*/ 1760017 w 1760017"/>
              <a:gd name="connsiteY0" fmla="*/ 0 h 1630789"/>
              <a:gd name="connsiteX1" fmla="*/ 1760017 w 1760017"/>
              <a:gd name="connsiteY1" fmla="*/ 1058296 h 1630789"/>
              <a:gd name="connsiteX2" fmla="*/ 1760016 w 1760017"/>
              <a:gd name="connsiteY2" fmla="*/ 1059099 h 1630789"/>
              <a:gd name="connsiteX3" fmla="*/ 1760016 w 1760017"/>
              <a:gd name="connsiteY3" fmla="*/ 1276641 h 1630789"/>
              <a:gd name="connsiteX4" fmla="*/ 1698212 w 1760017"/>
              <a:gd name="connsiteY4" fmla="*/ 1280383 h 1630789"/>
              <a:gd name="connsiteX5" fmla="*/ 1576945 w 1760017"/>
              <a:gd name="connsiteY5" fmla="*/ 1295354 h 1630789"/>
              <a:gd name="connsiteX6" fmla="*/ 1460359 w 1760017"/>
              <a:gd name="connsiteY6" fmla="*/ 1321085 h 1630789"/>
              <a:gd name="connsiteX7" fmla="*/ 1359899 w 1760017"/>
              <a:gd name="connsiteY7" fmla="*/ 1353023 h 1630789"/>
              <a:gd name="connsiteX8" fmla="*/ 1339498 w 1760017"/>
              <a:gd name="connsiteY8" fmla="*/ 1517013 h 1630789"/>
              <a:gd name="connsiteX9" fmla="*/ 1209241 w 1760017"/>
              <a:gd name="connsiteY9" fmla="*/ 1418507 h 1630789"/>
              <a:gd name="connsiteX10" fmla="*/ 1135419 w 1760017"/>
              <a:gd name="connsiteY10" fmla="*/ 1457224 h 1630789"/>
              <a:gd name="connsiteX11" fmla="*/ 1037562 w 1760017"/>
              <a:gd name="connsiteY11" fmla="*/ 1520849 h 1630789"/>
              <a:gd name="connsiteX12" fmla="*/ 946260 w 1760017"/>
              <a:gd name="connsiteY12" fmla="*/ 1592427 h 1630789"/>
              <a:gd name="connsiteX13" fmla="*/ 903653 w 1760017"/>
              <a:gd name="connsiteY13" fmla="*/ 1630789 h 1630789"/>
              <a:gd name="connsiteX14" fmla="*/ 748674 w 1760017"/>
              <a:gd name="connsiteY14" fmla="*/ 1476873 h 1630789"/>
              <a:gd name="connsiteX15" fmla="*/ 789889 w 1760017"/>
              <a:gd name="connsiteY15" fmla="*/ 1439847 h 1630789"/>
              <a:gd name="connsiteX16" fmla="*/ 789512 w 1760017"/>
              <a:gd name="connsiteY16" fmla="*/ 1439343 h 1630789"/>
              <a:gd name="connsiteX17" fmla="*/ 748405 w 1760017"/>
              <a:gd name="connsiteY17" fmla="*/ 1476279 h 1630789"/>
              <a:gd name="connsiteX18" fmla="*/ 0 w 1760017"/>
              <a:gd name="connsiteY18" fmla="*/ 728310 h 1630789"/>
              <a:gd name="connsiteX19" fmla="*/ 43555 w 1760017"/>
              <a:gd name="connsiteY19" fmla="*/ 687588 h 1630789"/>
              <a:gd name="connsiteX20" fmla="*/ 133008 w 1760017"/>
              <a:gd name="connsiteY20" fmla="*/ 608485 h 1630789"/>
              <a:gd name="connsiteX21" fmla="*/ 225739 w 1760017"/>
              <a:gd name="connsiteY21" fmla="*/ 534063 h 1630789"/>
              <a:gd name="connsiteX22" fmla="*/ 322685 w 1760017"/>
              <a:gd name="connsiteY22" fmla="*/ 463853 h 1630789"/>
              <a:gd name="connsiteX23" fmla="*/ 422441 w 1760017"/>
              <a:gd name="connsiteY23" fmla="*/ 397856 h 1630789"/>
              <a:gd name="connsiteX24" fmla="*/ 525008 w 1760017"/>
              <a:gd name="connsiteY24" fmla="*/ 336539 h 1630789"/>
              <a:gd name="connsiteX25" fmla="*/ 630852 w 1760017"/>
              <a:gd name="connsiteY25" fmla="*/ 279435 h 1630789"/>
              <a:gd name="connsiteX26" fmla="*/ 739975 w 1760017"/>
              <a:gd name="connsiteY26" fmla="*/ 227480 h 1630789"/>
              <a:gd name="connsiteX27" fmla="*/ 851440 w 1760017"/>
              <a:gd name="connsiteY27" fmla="*/ 180673 h 1630789"/>
              <a:gd name="connsiteX28" fmla="*/ 965715 w 1760017"/>
              <a:gd name="connsiteY28" fmla="*/ 138547 h 1630789"/>
              <a:gd name="connsiteX29" fmla="*/ 1081863 w 1760017"/>
              <a:gd name="connsiteY29" fmla="*/ 101570 h 1630789"/>
              <a:gd name="connsiteX30" fmla="*/ 1200821 w 1760017"/>
              <a:gd name="connsiteY30" fmla="*/ 70678 h 1630789"/>
              <a:gd name="connsiteX31" fmla="*/ 1321652 w 1760017"/>
              <a:gd name="connsiteY31" fmla="*/ 44934 h 1630789"/>
              <a:gd name="connsiteX32" fmla="*/ 1444825 w 1760017"/>
              <a:gd name="connsiteY32" fmla="*/ 24807 h 1630789"/>
              <a:gd name="connsiteX33" fmla="*/ 1569403 w 1760017"/>
              <a:gd name="connsiteY33" fmla="*/ 10765 h 1630789"/>
              <a:gd name="connsiteX34" fmla="*/ 1695386 w 1760017"/>
              <a:gd name="connsiteY34" fmla="*/ 1872 h 1630789"/>
              <a:gd name="connsiteX35" fmla="*/ 1760017 w 1760017"/>
              <a:gd name="connsiteY35" fmla="*/ 0 h 1630789"/>
              <a:gd name="connsiteX0" fmla="*/ 1760017 w 1760017"/>
              <a:gd name="connsiteY0" fmla="*/ 0 h 1630789"/>
              <a:gd name="connsiteX1" fmla="*/ 1760017 w 1760017"/>
              <a:gd name="connsiteY1" fmla="*/ 1058296 h 1630789"/>
              <a:gd name="connsiteX2" fmla="*/ 1760016 w 1760017"/>
              <a:gd name="connsiteY2" fmla="*/ 1059099 h 1630789"/>
              <a:gd name="connsiteX3" fmla="*/ 1760016 w 1760017"/>
              <a:gd name="connsiteY3" fmla="*/ 1276641 h 1630789"/>
              <a:gd name="connsiteX4" fmla="*/ 1698212 w 1760017"/>
              <a:gd name="connsiteY4" fmla="*/ 1280383 h 1630789"/>
              <a:gd name="connsiteX5" fmla="*/ 1576945 w 1760017"/>
              <a:gd name="connsiteY5" fmla="*/ 1295354 h 1630789"/>
              <a:gd name="connsiteX6" fmla="*/ 1460359 w 1760017"/>
              <a:gd name="connsiteY6" fmla="*/ 1321085 h 1630789"/>
              <a:gd name="connsiteX7" fmla="*/ 1359899 w 1760017"/>
              <a:gd name="connsiteY7" fmla="*/ 1353023 h 1630789"/>
              <a:gd name="connsiteX8" fmla="*/ 1339498 w 1760017"/>
              <a:gd name="connsiteY8" fmla="*/ 1517013 h 1630789"/>
              <a:gd name="connsiteX9" fmla="*/ 1209241 w 1760017"/>
              <a:gd name="connsiteY9" fmla="*/ 1418507 h 1630789"/>
              <a:gd name="connsiteX10" fmla="*/ 1135419 w 1760017"/>
              <a:gd name="connsiteY10" fmla="*/ 1457224 h 1630789"/>
              <a:gd name="connsiteX11" fmla="*/ 1037562 w 1760017"/>
              <a:gd name="connsiteY11" fmla="*/ 1520849 h 1630789"/>
              <a:gd name="connsiteX12" fmla="*/ 946260 w 1760017"/>
              <a:gd name="connsiteY12" fmla="*/ 1592427 h 1630789"/>
              <a:gd name="connsiteX13" fmla="*/ 903653 w 1760017"/>
              <a:gd name="connsiteY13" fmla="*/ 1630789 h 1630789"/>
              <a:gd name="connsiteX14" fmla="*/ 748674 w 1760017"/>
              <a:gd name="connsiteY14" fmla="*/ 1476873 h 1630789"/>
              <a:gd name="connsiteX15" fmla="*/ 789889 w 1760017"/>
              <a:gd name="connsiteY15" fmla="*/ 1439847 h 1630789"/>
              <a:gd name="connsiteX16" fmla="*/ 748405 w 1760017"/>
              <a:gd name="connsiteY16" fmla="*/ 1476279 h 1630789"/>
              <a:gd name="connsiteX17" fmla="*/ 0 w 1760017"/>
              <a:gd name="connsiteY17" fmla="*/ 728310 h 1630789"/>
              <a:gd name="connsiteX18" fmla="*/ 43555 w 1760017"/>
              <a:gd name="connsiteY18" fmla="*/ 687588 h 1630789"/>
              <a:gd name="connsiteX19" fmla="*/ 133008 w 1760017"/>
              <a:gd name="connsiteY19" fmla="*/ 608485 h 1630789"/>
              <a:gd name="connsiteX20" fmla="*/ 225739 w 1760017"/>
              <a:gd name="connsiteY20" fmla="*/ 534063 h 1630789"/>
              <a:gd name="connsiteX21" fmla="*/ 322685 w 1760017"/>
              <a:gd name="connsiteY21" fmla="*/ 463853 h 1630789"/>
              <a:gd name="connsiteX22" fmla="*/ 422441 w 1760017"/>
              <a:gd name="connsiteY22" fmla="*/ 397856 h 1630789"/>
              <a:gd name="connsiteX23" fmla="*/ 525008 w 1760017"/>
              <a:gd name="connsiteY23" fmla="*/ 336539 h 1630789"/>
              <a:gd name="connsiteX24" fmla="*/ 630852 w 1760017"/>
              <a:gd name="connsiteY24" fmla="*/ 279435 h 1630789"/>
              <a:gd name="connsiteX25" fmla="*/ 739975 w 1760017"/>
              <a:gd name="connsiteY25" fmla="*/ 227480 h 1630789"/>
              <a:gd name="connsiteX26" fmla="*/ 851440 w 1760017"/>
              <a:gd name="connsiteY26" fmla="*/ 180673 h 1630789"/>
              <a:gd name="connsiteX27" fmla="*/ 965715 w 1760017"/>
              <a:gd name="connsiteY27" fmla="*/ 138547 h 1630789"/>
              <a:gd name="connsiteX28" fmla="*/ 1081863 w 1760017"/>
              <a:gd name="connsiteY28" fmla="*/ 101570 h 1630789"/>
              <a:gd name="connsiteX29" fmla="*/ 1200821 w 1760017"/>
              <a:gd name="connsiteY29" fmla="*/ 70678 h 1630789"/>
              <a:gd name="connsiteX30" fmla="*/ 1321652 w 1760017"/>
              <a:gd name="connsiteY30" fmla="*/ 44934 h 1630789"/>
              <a:gd name="connsiteX31" fmla="*/ 1444825 w 1760017"/>
              <a:gd name="connsiteY31" fmla="*/ 24807 h 1630789"/>
              <a:gd name="connsiteX32" fmla="*/ 1569403 w 1760017"/>
              <a:gd name="connsiteY32" fmla="*/ 10765 h 1630789"/>
              <a:gd name="connsiteX33" fmla="*/ 1695386 w 1760017"/>
              <a:gd name="connsiteY33" fmla="*/ 1872 h 1630789"/>
              <a:gd name="connsiteX34" fmla="*/ 1760017 w 1760017"/>
              <a:gd name="connsiteY34" fmla="*/ 0 h 1630789"/>
              <a:gd name="connsiteX0" fmla="*/ 1760017 w 1760017"/>
              <a:gd name="connsiteY0" fmla="*/ 0 h 1630789"/>
              <a:gd name="connsiteX1" fmla="*/ 1760017 w 1760017"/>
              <a:gd name="connsiteY1" fmla="*/ 1058296 h 1630789"/>
              <a:gd name="connsiteX2" fmla="*/ 1760016 w 1760017"/>
              <a:gd name="connsiteY2" fmla="*/ 1059099 h 1630789"/>
              <a:gd name="connsiteX3" fmla="*/ 1760016 w 1760017"/>
              <a:gd name="connsiteY3" fmla="*/ 1276641 h 1630789"/>
              <a:gd name="connsiteX4" fmla="*/ 1698212 w 1760017"/>
              <a:gd name="connsiteY4" fmla="*/ 1280383 h 1630789"/>
              <a:gd name="connsiteX5" fmla="*/ 1576945 w 1760017"/>
              <a:gd name="connsiteY5" fmla="*/ 1295354 h 1630789"/>
              <a:gd name="connsiteX6" fmla="*/ 1460359 w 1760017"/>
              <a:gd name="connsiteY6" fmla="*/ 1321085 h 1630789"/>
              <a:gd name="connsiteX7" fmla="*/ 1359899 w 1760017"/>
              <a:gd name="connsiteY7" fmla="*/ 1353023 h 1630789"/>
              <a:gd name="connsiteX8" fmla="*/ 1339498 w 1760017"/>
              <a:gd name="connsiteY8" fmla="*/ 1517013 h 1630789"/>
              <a:gd name="connsiteX9" fmla="*/ 1209241 w 1760017"/>
              <a:gd name="connsiteY9" fmla="*/ 1418507 h 1630789"/>
              <a:gd name="connsiteX10" fmla="*/ 1135419 w 1760017"/>
              <a:gd name="connsiteY10" fmla="*/ 1457224 h 1630789"/>
              <a:gd name="connsiteX11" fmla="*/ 1037562 w 1760017"/>
              <a:gd name="connsiteY11" fmla="*/ 1520849 h 1630789"/>
              <a:gd name="connsiteX12" fmla="*/ 946260 w 1760017"/>
              <a:gd name="connsiteY12" fmla="*/ 1592427 h 1630789"/>
              <a:gd name="connsiteX13" fmla="*/ 903653 w 1760017"/>
              <a:gd name="connsiteY13" fmla="*/ 1630789 h 1630789"/>
              <a:gd name="connsiteX14" fmla="*/ 748674 w 1760017"/>
              <a:gd name="connsiteY14" fmla="*/ 1476873 h 1630789"/>
              <a:gd name="connsiteX15" fmla="*/ 748405 w 1760017"/>
              <a:gd name="connsiteY15" fmla="*/ 1476279 h 1630789"/>
              <a:gd name="connsiteX16" fmla="*/ 0 w 1760017"/>
              <a:gd name="connsiteY16" fmla="*/ 728310 h 1630789"/>
              <a:gd name="connsiteX17" fmla="*/ 43555 w 1760017"/>
              <a:gd name="connsiteY17" fmla="*/ 687588 h 1630789"/>
              <a:gd name="connsiteX18" fmla="*/ 133008 w 1760017"/>
              <a:gd name="connsiteY18" fmla="*/ 608485 h 1630789"/>
              <a:gd name="connsiteX19" fmla="*/ 225739 w 1760017"/>
              <a:gd name="connsiteY19" fmla="*/ 534063 h 1630789"/>
              <a:gd name="connsiteX20" fmla="*/ 322685 w 1760017"/>
              <a:gd name="connsiteY20" fmla="*/ 463853 h 1630789"/>
              <a:gd name="connsiteX21" fmla="*/ 422441 w 1760017"/>
              <a:gd name="connsiteY21" fmla="*/ 397856 h 1630789"/>
              <a:gd name="connsiteX22" fmla="*/ 525008 w 1760017"/>
              <a:gd name="connsiteY22" fmla="*/ 336539 h 1630789"/>
              <a:gd name="connsiteX23" fmla="*/ 630852 w 1760017"/>
              <a:gd name="connsiteY23" fmla="*/ 279435 h 1630789"/>
              <a:gd name="connsiteX24" fmla="*/ 739975 w 1760017"/>
              <a:gd name="connsiteY24" fmla="*/ 227480 h 1630789"/>
              <a:gd name="connsiteX25" fmla="*/ 851440 w 1760017"/>
              <a:gd name="connsiteY25" fmla="*/ 180673 h 1630789"/>
              <a:gd name="connsiteX26" fmla="*/ 965715 w 1760017"/>
              <a:gd name="connsiteY26" fmla="*/ 138547 h 1630789"/>
              <a:gd name="connsiteX27" fmla="*/ 1081863 w 1760017"/>
              <a:gd name="connsiteY27" fmla="*/ 101570 h 1630789"/>
              <a:gd name="connsiteX28" fmla="*/ 1200821 w 1760017"/>
              <a:gd name="connsiteY28" fmla="*/ 70678 h 1630789"/>
              <a:gd name="connsiteX29" fmla="*/ 1321652 w 1760017"/>
              <a:gd name="connsiteY29" fmla="*/ 44934 h 1630789"/>
              <a:gd name="connsiteX30" fmla="*/ 1444825 w 1760017"/>
              <a:gd name="connsiteY30" fmla="*/ 24807 h 1630789"/>
              <a:gd name="connsiteX31" fmla="*/ 1569403 w 1760017"/>
              <a:gd name="connsiteY31" fmla="*/ 10765 h 1630789"/>
              <a:gd name="connsiteX32" fmla="*/ 1695386 w 1760017"/>
              <a:gd name="connsiteY32" fmla="*/ 1872 h 1630789"/>
              <a:gd name="connsiteX33" fmla="*/ 1760017 w 1760017"/>
              <a:gd name="connsiteY33" fmla="*/ 0 h 163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60017" h="1630789">
                <a:moveTo>
                  <a:pt x="1760017" y="0"/>
                </a:moveTo>
                <a:lnTo>
                  <a:pt x="1760017" y="1058296"/>
                </a:lnTo>
                <a:cubicBezTo>
                  <a:pt x="1760017" y="1058564"/>
                  <a:pt x="1760016" y="1058831"/>
                  <a:pt x="1760016" y="1059099"/>
                </a:cubicBezTo>
                <a:lnTo>
                  <a:pt x="1760016" y="1276641"/>
                </a:lnTo>
                <a:lnTo>
                  <a:pt x="1698212" y="1280383"/>
                </a:lnTo>
                <a:lnTo>
                  <a:pt x="1576945" y="1295354"/>
                </a:lnTo>
                <a:lnTo>
                  <a:pt x="1460359" y="1321085"/>
                </a:lnTo>
                <a:lnTo>
                  <a:pt x="1359899" y="1353023"/>
                </a:lnTo>
                <a:lnTo>
                  <a:pt x="1339498" y="1517013"/>
                </a:lnTo>
                <a:lnTo>
                  <a:pt x="1209241" y="1418507"/>
                </a:lnTo>
                <a:lnTo>
                  <a:pt x="1135419" y="1457224"/>
                </a:lnTo>
                <a:lnTo>
                  <a:pt x="1037562" y="1520849"/>
                </a:lnTo>
                <a:lnTo>
                  <a:pt x="946260" y="1592427"/>
                </a:lnTo>
                <a:lnTo>
                  <a:pt x="903653" y="1630789"/>
                </a:lnTo>
                <a:lnTo>
                  <a:pt x="748674" y="1476873"/>
                </a:lnTo>
                <a:lnTo>
                  <a:pt x="748405" y="1476279"/>
                </a:lnTo>
                <a:lnTo>
                  <a:pt x="0" y="728310"/>
                </a:lnTo>
                <a:lnTo>
                  <a:pt x="43555" y="687588"/>
                </a:lnTo>
                <a:lnTo>
                  <a:pt x="133008" y="608485"/>
                </a:lnTo>
                <a:lnTo>
                  <a:pt x="225739" y="534063"/>
                </a:lnTo>
                <a:lnTo>
                  <a:pt x="322685" y="463853"/>
                </a:lnTo>
                <a:lnTo>
                  <a:pt x="422441" y="397856"/>
                </a:lnTo>
                <a:lnTo>
                  <a:pt x="525008" y="336539"/>
                </a:lnTo>
                <a:lnTo>
                  <a:pt x="630852" y="279435"/>
                </a:lnTo>
                <a:lnTo>
                  <a:pt x="739975" y="227480"/>
                </a:lnTo>
                <a:lnTo>
                  <a:pt x="851440" y="180673"/>
                </a:lnTo>
                <a:lnTo>
                  <a:pt x="965715" y="138547"/>
                </a:lnTo>
                <a:lnTo>
                  <a:pt x="1081863" y="101570"/>
                </a:lnTo>
                <a:lnTo>
                  <a:pt x="1200821" y="70678"/>
                </a:lnTo>
                <a:lnTo>
                  <a:pt x="1321652" y="44934"/>
                </a:lnTo>
                <a:lnTo>
                  <a:pt x="1444825" y="24807"/>
                </a:lnTo>
                <a:lnTo>
                  <a:pt x="1569403" y="10765"/>
                </a:lnTo>
                <a:lnTo>
                  <a:pt x="1695386" y="1872"/>
                </a:lnTo>
                <a:lnTo>
                  <a:pt x="1760017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4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reeform: Shape 93">
            <a:extLst>
              <a:ext uri="{FF2B5EF4-FFF2-40B4-BE49-F238E27FC236}">
                <a16:creationId xmlns:a16="http://schemas.microsoft.com/office/drawing/2014/main" id="{BDAAC78B-05BC-495C-8E22-82EB7580F64D}"/>
              </a:ext>
            </a:extLst>
          </p:cNvPr>
          <p:cNvSpPr>
            <a:spLocks/>
          </p:cNvSpPr>
          <p:nvPr/>
        </p:nvSpPr>
        <p:spPr bwMode="auto">
          <a:xfrm>
            <a:off x="3512747" y="2663882"/>
            <a:ext cx="1632193" cy="1758613"/>
          </a:xfrm>
          <a:custGeom>
            <a:avLst/>
            <a:gdLst>
              <a:gd name="connsiteX0" fmla="*/ 729240 w 1632193"/>
              <a:gd name="connsiteY0" fmla="*/ 0 h 1758613"/>
              <a:gd name="connsiteX1" fmla="*/ 1477684 w 1632193"/>
              <a:gd name="connsiteY1" fmla="*/ 748206 h 1758613"/>
              <a:gd name="connsiteX2" fmla="*/ 1442837 w 1632193"/>
              <a:gd name="connsiteY2" fmla="*/ 795385 h 1758613"/>
              <a:gd name="connsiteX3" fmla="*/ 1443343 w 1632193"/>
              <a:gd name="connsiteY3" fmla="*/ 795795 h 1758613"/>
              <a:gd name="connsiteX4" fmla="*/ 1478151 w 1632193"/>
              <a:gd name="connsiteY4" fmla="*/ 748675 h 1758613"/>
              <a:gd name="connsiteX5" fmla="*/ 1632193 w 1632193"/>
              <a:gd name="connsiteY5" fmla="*/ 902646 h 1758613"/>
              <a:gd name="connsiteX6" fmla="*/ 1593331 w 1632193"/>
              <a:gd name="connsiteY6" fmla="*/ 945234 h 1758613"/>
              <a:gd name="connsiteX7" fmla="*/ 1521695 w 1632193"/>
              <a:gd name="connsiteY7" fmla="*/ 1036961 h 1758613"/>
              <a:gd name="connsiteX8" fmla="*/ 1458486 w 1632193"/>
              <a:gd name="connsiteY8" fmla="*/ 1134305 h 1758613"/>
              <a:gd name="connsiteX9" fmla="*/ 1403705 w 1632193"/>
              <a:gd name="connsiteY9" fmla="*/ 1237732 h 1758613"/>
              <a:gd name="connsiteX10" fmla="*/ 1402808 w 1632193"/>
              <a:gd name="connsiteY10" fmla="*/ 1239845 h 1758613"/>
              <a:gd name="connsiteX11" fmla="*/ 1501562 w 1632193"/>
              <a:gd name="connsiteY11" fmla="*/ 1366180 h 1758613"/>
              <a:gd name="connsiteX12" fmla="*/ 1344347 w 1632193"/>
              <a:gd name="connsiteY12" fmla="*/ 1388161 h 1758613"/>
              <a:gd name="connsiteX13" fmla="*/ 1321767 w 1632193"/>
              <a:gd name="connsiteY13" fmla="*/ 1459095 h 1758613"/>
              <a:gd name="connsiteX14" fmla="*/ 1296016 w 1632193"/>
              <a:gd name="connsiteY14" fmla="*/ 1576562 h 1758613"/>
              <a:gd name="connsiteX15" fmla="*/ 1280096 w 1632193"/>
              <a:gd name="connsiteY15" fmla="*/ 1696838 h 1758613"/>
              <a:gd name="connsiteX16" fmla="*/ 1276819 w 1632193"/>
              <a:gd name="connsiteY16" fmla="*/ 1758613 h 1758613"/>
              <a:gd name="connsiteX17" fmla="*/ 1059099 w 1632193"/>
              <a:gd name="connsiteY17" fmla="*/ 1758613 h 1758613"/>
              <a:gd name="connsiteX18" fmla="*/ 1060474 w 1632193"/>
              <a:gd name="connsiteY18" fmla="*/ 1722412 h 1758613"/>
              <a:gd name="connsiteX19" fmla="*/ 1059878 w 1632193"/>
              <a:gd name="connsiteY19" fmla="*/ 1722346 h 1758613"/>
              <a:gd name="connsiteX20" fmla="*/ 1058499 w 1632193"/>
              <a:gd name="connsiteY20" fmla="*/ 1758612 h 1758613"/>
              <a:gd name="connsiteX21" fmla="*/ 0 w 1632193"/>
              <a:gd name="connsiteY21" fmla="*/ 1758612 h 1758613"/>
              <a:gd name="connsiteX22" fmla="*/ 1873 w 1632193"/>
              <a:gd name="connsiteY22" fmla="*/ 1694935 h 1758613"/>
              <a:gd name="connsiteX23" fmla="*/ 9835 w 1632193"/>
              <a:gd name="connsiteY23" fmla="*/ 1568517 h 1758613"/>
              <a:gd name="connsiteX24" fmla="*/ 24355 w 1632193"/>
              <a:gd name="connsiteY24" fmla="*/ 1443504 h 1758613"/>
              <a:gd name="connsiteX25" fmla="*/ 44494 w 1632193"/>
              <a:gd name="connsiteY25" fmla="*/ 1320364 h 1758613"/>
              <a:gd name="connsiteX26" fmla="*/ 70254 w 1632193"/>
              <a:gd name="connsiteY26" fmla="*/ 1199565 h 1758613"/>
              <a:gd name="connsiteX27" fmla="*/ 101635 w 1632193"/>
              <a:gd name="connsiteY27" fmla="*/ 1080638 h 1758613"/>
              <a:gd name="connsiteX28" fmla="*/ 138167 w 1632193"/>
              <a:gd name="connsiteY28" fmla="*/ 964521 h 1758613"/>
              <a:gd name="connsiteX29" fmla="*/ 180319 w 1632193"/>
              <a:gd name="connsiteY29" fmla="*/ 850745 h 1758613"/>
              <a:gd name="connsiteX30" fmla="*/ 227624 w 1632193"/>
              <a:gd name="connsiteY30" fmla="*/ 738842 h 1758613"/>
              <a:gd name="connsiteX31" fmla="*/ 279612 w 1632193"/>
              <a:gd name="connsiteY31" fmla="*/ 630684 h 1758613"/>
              <a:gd name="connsiteX32" fmla="*/ 336284 w 1632193"/>
              <a:gd name="connsiteY32" fmla="*/ 524868 h 1758613"/>
              <a:gd name="connsiteX33" fmla="*/ 397640 w 1632193"/>
              <a:gd name="connsiteY33" fmla="*/ 421393 h 1758613"/>
              <a:gd name="connsiteX34" fmla="*/ 463679 w 1632193"/>
              <a:gd name="connsiteY34" fmla="*/ 321663 h 1758613"/>
              <a:gd name="connsiteX35" fmla="*/ 534870 w 1632193"/>
              <a:gd name="connsiteY35" fmla="*/ 225679 h 1758613"/>
              <a:gd name="connsiteX36" fmla="*/ 609340 w 1632193"/>
              <a:gd name="connsiteY36" fmla="*/ 132504 h 1758613"/>
              <a:gd name="connsiteX37" fmla="*/ 688493 w 1632193"/>
              <a:gd name="connsiteY37" fmla="*/ 42607 h 1758613"/>
              <a:gd name="connsiteX0" fmla="*/ 729240 w 1632193"/>
              <a:gd name="connsiteY0" fmla="*/ 0 h 1758613"/>
              <a:gd name="connsiteX1" fmla="*/ 1477684 w 1632193"/>
              <a:gd name="connsiteY1" fmla="*/ 748206 h 1758613"/>
              <a:gd name="connsiteX2" fmla="*/ 1442837 w 1632193"/>
              <a:gd name="connsiteY2" fmla="*/ 795385 h 1758613"/>
              <a:gd name="connsiteX3" fmla="*/ 1478151 w 1632193"/>
              <a:gd name="connsiteY3" fmla="*/ 748675 h 1758613"/>
              <a:gd name="connsiteX4" fmla="*/ 1632193 w 1632193"/>
              <a:gd name="connsiteY4" fmla="*/ 902646 h 1758613"/>
              <a:gd name="connsiteX5" fmla="*/ 1593331 w 1632193"/>
              <a:gd name="connsiteY5" fmla="*/ 945234 h 1758613"/>
              <a:gd name="connsiteX6" fmla="*/ 1521695 w 1632193"/>
              <a:gd name="connsiteY6" fmla="*/ 1036961 h 1758613"/>
              <a:gd name="connsiteX7" fmla="*/ 1458486 w 1632193"/>
              <a:gd name="connsiteY7" fmla="*/ 1134305 h 1758613"/>
              <a:gd name="connsiteX8" fmla="*/ 1403705 w 1632193"/>
              <a:gd name="connsiteY8" fmla="*/ 1237732 h 1758613"/>
              <a:gd name="connsiteX9" fmla="*/ 1402808 w 1632193"/>
              <a:gd name="connsiteY9" fmla="*/ 1239845 h 1758613"/>
              <a:gd name="connsiteX10" fmla="*/ 1501562 w 1632193"/>
              <a:gd name="connsiteY10" fmla="*/ 1366180 h 1758613"/>
              <a:gd name="connsiteX11" fmla="*/ 1344347 w 1632193"/>
              <a:gd name="connsiteY11" fmla="*/ 1388161 h 1758613"/>
              <a:gd name="connsiteX12" fmla="*/ 1321767 w 1632193"/>
              <a:gd name="connsiteY12" fmla="*/ 1459095 h 1758613"/>
              <a:gd name="connsiteX13" fmla="*/ 1296016 w 1632193"/>
              <a:gd name="connsiteY13" fmla="*/ 1576562 h 1758613"/>
              <a:gd name="connsiteX14" fmla="*/ 1280096 w 1632193"/>
              <a:gd name="connsiteY14" fmla="*/ 1696838 h 1758613"/>
              <a:gd name="connsiteX15" fmla="*/ 1276819 w 1632193"/>
              <a:gd name="connsiteY15" fmla="*/ 1758613 h 1758613"/>
              <a:gd name="connsiteX16" fmla="*/ 1059099 w 1632193"/>
              <a:gd name="connsiteY16" fmla="*/ 1758613 h 1758613"/>
              <a:gd name="connsiteX17" fmla="*/ 1060474 w 1632193"/>
              <a:gd name="connsiteY17" fmla="*/ 1722412 h 1758613"/>
              <a:gd name="connsiteX18" fmla="*/ 1059878 w 1632193"/>
              <a:gd name="connsiteY18" fmla="*/ 1722346 h 1758613"/>
              <a:gd name="connsiteX19" fmla="*/ 1058499 w 1632193"/>
              <a:gd name="connsiteY19" fmla="*/ 1758612 h 1758613"/>
              <a:gd name="connsiteX20" fmla="*/ 0 w 1632193"/>
              <a:gd name="connsiteY20" fmla="*/ 1758612 h 1758613"/>
              <a:gd name="connsiteX21" fmla="*/ 1873 w 1632193"/>
              <a:gd name="connsiteY21" fmla="*/ 1694935 h 1758613"/>
              <a:gd name="connsiteX22" fmla="*/ 9835 w 1632193"/>
              <a:gd name="connsiteY22" fmla="*/ 1568517 h 1758613"/>
              <a:gd name="connsiteX23" fmla="*/ 24355 w 1632193"/>
              <a:gd name="connsiteY23" fmla="*/ 1443504 h 1758613"/>
              <a:gd name="connsiteX24" fmla="*/ 44494 w 1632193"/>
              <a:gd name="connsiteY24" fmla="*/ 1320364 h 1758613"/>
              <a:gd name="connsiteX25" fmla="*/ 70254 w 1632193"/>
              <a:gd name="connsiteY25" fmla="*/ 1199565 h 1758613"/>
              <a:gd name="connsiteX26" fmla="*/ 101635 w 1632193"/>
              <a:gd name="connsiteY26" fmla="*/ 1080638 h 1758613"/>
              <a:gd name="connsiteX27" fmla="*/ 138167 w 1632193"/>
              <a:gd name="connsiteY27" fmla="*/ 964521 h 1758613"/>
              <a:gd name="connsiteX28" fmla="*/ 180319 w 1632193"/>
              <a:gd name="connsiteY28" fmla="*/ 850745 h 1758613"/>
              <a:gd name="connsiteX29" fmla="*/ 227624 w 1632193"/>
              <a:gd name="connsiteY29" fmla="*/ 738842 h 1758613"/>
              <a:gd name="connsiteX30" fmla="*/ 279612 w 1632193"/>
              <a:gd name="connsiteY30" fmla="*/ 630684 h 1758613"/>
              <a:gd name="connsiteX31" fmla="*/ 336284 w 1632193"/>
              <a:gd name="connsiteY31" fmla="*/ 524868 h 1758613"/>
              <a:gd name="connsiteX32" fmla="*/ 397640 w 1632193"/>
              <a:gd name="connsiteY32" fmla="*/ 421393 h 1758613"/>
              <a:gd name="connsiteX33" fmla="*/ 463679 w 1632193"/>
              <a:gd name="connsiteY33" fmla="*/ 321663 h 1758613"/>
              <a:gd name="connsiteX34" fmla="*/ 534870 w 1632193"/>
              <a:gd name="connsiteY34" fmla="*/ 225679 h 1758613"/>
              <a:gd name="connsiteX35" fmla="*/ 609340 w 1632193"/>
              <a:gd name="connsiteY35" fmla="*/ 132504 h 1758613"/>
              <a:gd name="connsiteX36" fmla="*/ 688493 w 1632193"/>
              <a:gd name="connsiteY36" fmla="*/ 42607 h 1758613"/>
              <a:gd name="connsiteX37" fmla="*/ 729240 w 1632193"/>
              <a:gd name="connsiteY37" fmla="*/ 0 h 1758613"/>
              <a:gd name="connsiteX0" fmla="*/ 729240 w 1632193"/>
              <a:gd name="connsiteY0" fmla="*/ 0 h 1758613"/>
              <a:gd name="connsiteX1" fmla="*/ 1477684 w 1632193"/>
              <a:gd name="connsiteY1" fmla="*/ 748206 h 1758613"/>
              <a:gd name="connsiteX2" fmla="*/ 1478151 w 1632193"/>
              <a:gd name="connsiteY2" fmla="*/ 748675 h 1758613"/>
              <a:gd name="connsiteX3" fmla="*/ 1632193 w 1632193"/>
              <a:gd name="connsiteY3" fmla="*/ 902646 h 1758613"/>
              <a:gd name="connsiteX4" fmla="*/ 1593331 w 1632193"/>
              <a:gd name="connsiteY4" fmla="*/ 945234 h 1758613"/>
              <a:gd name="connsiteX5" fmla="*/ 1521695 w 1632193"/>
              <a:gd name="connsiteY5" fmla="*/ 1036961 h 1758613"/>
              <a:gd name="connsiteX6" fmla="*/ 1458486 w 1632193"/>
              <a:gd name="connsiteY6" fmla="*/ 1134305 h 1758613"/>
              <a:gd name="connsiteX7" fmla="*/ 1403705 w 1632193"/>
              <a:gd name="connsiteY7" fmla="*/ 1237732 h 1758613"/>
              <a:gd name="connsiteX8" fmla="*/ 1402808 w 1632193"/>
              <a:gd name="connsiteY8" fmla="*/ 1239845 h 1758613"/>
              <a:gd name="connsiteX9" fmla="*/ 1501562 w 1632193"/>
              <a:gd name="connsiteY9" fmla="*/ 1366180 h 1758613"/>
              <a:gd name="connsiteX10" fmla="*/ 1344347 w 1632193"/>
              <a:gd name="connsiteY10" fmla="*/ 1388161 h 1758613"/>
              <a:gd name="connsiteX11" fmla="*/ 1321767 w 1632193"/>
              <a:gd name="connsiteY11" fmla="*/ 1459095 h 1758613"/>
              <a:gd name="connsiteX12" fmla="*/ 1296016 w 1632193"/>
              <a:gd name="connsiteY12" fmla="*/ 1576562 h 1758613"/>
              <a:gd name="connsiteX13" fmla="*/ 1280096 w 1632193"/>
              <a:gd name="connsiteY13" fmla="*/ 1696838 h 1758613"/>
              <a:gd name="connsiteX14" fmla="*/ 1276819 w 1632193"/>
              <a:gd name="connsiteY14" fmla="*/ 1758613 h 1758613"/>
              <a:gd name="connsiteX15" fmla="*/ 1059099 w 1632193"/>
              <a:gd name="connsiteY15" fmla="*/ 1758613 h 1758613"/>
              <a:gd name="connsiteX16" fmla="*/ 1060474 w 1632193"/>
              <a:gd name="connsiteY16" fmla="*/ 1722412 h 1758613"/>
              <a:gd name="connsiteX17" fmla="*/ 1059878 w 1632193"/>
              <a:gd name="connsiteY17" fmla="*/ 1722346 h 1758613"/>
              <a:gd name="connsiteX18" fmla="*/ 1058499 w 1632193"/>
              <a:gd name="connsiteY18" fmla="*/ 1758612 h 1758613"/>
              <a:gd name="connsiteX19" fmla="*/ 0 w 1632193"/>
              <a:gd name="connsiteY19" fmla="*/ 1758612 h 1758613"/>
              <a:gd name="connsiteX20" fmla="*/ 1873 w 1632193"/>
              <a:gd name="connsiteY20" fmla="*/ 1694935 h 1758613"/>
              <a:gd name="connsiteX21" fmla="*/ 9835 w 1632193"/>
              <a:gd name="connsiteY21" fmla="*/ 1568517 h 1758613"/>
              <a:gd name="connsiteX22" fmla="*/ 24355 w 1632193"/>
              <a:gd name="connsiteY22" fmla="*/ 1443504 h 1758613"/>
              <a:gd name="connsiteX23" fmla="*/ 44494 w 1632193"/>
              <a:gd name="connsiteY23" fmla="*/ 1320364 h 1758613"/>
              <a:gd name="connsiteX24" fmla="*/ 70254 w 1632193"/>
              <a:gd name="connsiteY24" fmla="*/ 1199565 h 1758613"/>
              <a:gd name="connsiteX25" fmla="*/ 101635 w 1632193"/>
              <a:gd name="connsiteY25" fmla="*/ 1080638 h 1758613"/>
              <a:gd name="connsiteX26" fmla="*/ 138167 w 1632193"/>
              <a:gd name="connsiteY26" fmla="*/ 964521 h 1758613"/>
              <a:gd name="connsiteX27" fmla="*/ 180319 w 1632193"/>
              <a:gd name="connsiteY27" fmla="*/ 850745 h 1758613"/>
              <a:gd name="connsiteX28" fmla="*/ 227624 w 1632193"/>
              <a:gd name="connsiteY28" fmla="*/ 738842 h 1758613"/>
              <a:gd name="connsiteX29" fmla="*/ 279612 w 1632193"/>
              <a:gd name="connsiteY29" fmla="*/ 630684 h 1758613"/>
              <a:gd name="connsiteX30" fmla="*/ 336284 w 1632193"/>
              <a:gd name="connsiteY30" fmla="*/ 524868 h 1758613"/>
              <a:gd name="connsiteX31" fmla="*/ 397640 w 1632193"/>
              <a:gd name="connsiteY31" fmla="*/ 421393 h 1758613"/>
              <a:gd name="connsiteX32" fmla="*/ 463679 w 1632193"/>
              <a:gd name="connsiteY32" fmla="*/ 321663 h 1758613"/>
              <a:gd name="connsiteX33" fmla="*/ 534870 w 1632193"/>
              <a:gd name="connsiteY33" fmla="*/ 225679 h 1758613"/>
              <a:gd name="connsiteX34" fmla="*/ 609340 w 1632193"/>
              <a:gd name="connsiteY34" fmla="*/ 132504 h 1758613"/>
              <a:gd name="connsiteX35" fmla="*/ 688493 w 1632193"/>
              <a:gd name="connsiteY35" fmla="*/ 42607 h 1758613"/>
              <a:gd name="connsiteX36" fmla="*/ 729240 w 1632193"/>
              <a:gd name="connsiteY36" fmla="*/ 0 h 1758613"/>
              <a:gd name="connsiteX0" fmla="*/ 729240 w 1632193"/>
              <a:gd name="connsiteY0" fmla="*/ 0 h 1758613"/>
              <a:gd name="connsiteX1" fmla="*/ 1477684 w 1632193"/>
              <a:gd name="connsiteY1" fmla="*/ 748206 h 1758613"/>
              <a:gd name="connsiteX2" fmla="*/ 1478151 w 1632193"/>
              <a:gd name="connsiteY2" fmla="*/ 748675 h 1758613"/>
              <a:gd name="connsiteX3" fmla="*/ 1632193 w 1632193"/>
              <a:gd name="connsiteY3" fmla="*/ 902646 h 1758613"/>
              <a:gd name="connsiteX4" fmla="*/ 1593331 w 1632193"/>
              <a:gd name="connsiteY4" fmla="*/ 945234 h 1758613"/>
              <a:gd name="connsiteX5" fmla="*/ 1521695 w 1632193"/>
              <a:gd name="connsiteY5" fmla="*/ 1036961 h 1758613"/>
              <a:gd name="connsiteX6" fmla="*/ 1458486 w 1632193"/>
              <a:gd name="connsiteY6" fmla="*/ 1134305 h 1758613"/>
              <a:gd name="connsiteX7" fmla="*/ 1403705 w 1632193"/>
              <a:gd name="connsiteY7" fmla="*/ 1237732 h 1758613"/>
              <a:gd name="connsiteX8" fmla="*/ 1402808 w 1632193"/>
              <a:gd name="connsiteY8" fmla="*/ 1239845 h 1758613"/>
              <a:gd name="connsiteX9" fmla="*/ 1501562 w 1632193"/>
              <a:gd name="connsiteY9" fmla="*/ 1366180 h 1758613"/>
              <a:gd name="connsiteX10" fmla="*/ 1344347 w 1632193"/>
              <a:gd name="connsiteY10" fmla="*/ 1388161 h 1758613"/>
              <a:gd name="connsiteX11" fmla="*/ 1321767 w 1632193"/>
              <a:gd name="connsiteY11" fmla="*/ 1459095 h 1758613"/>
              <a:gd name="connsiteX12" fmla="*/ 1296016 w 1632193"/>
              <a:gd name="connsiteY12" fmla="*/ 1576562 h 1758613"/>
              <a:gd name="connsiteX13" fmla="*/ 1280096 w 1632193"/>
              <a:gd name="connsiteY13" fmla="*/ 1696838 h 1758613"/>
              <a:gd name="connsiteX14" fmla="*/ 1276819 w 1632193"/>
              <a:gd name="connsiteY14" fmla="*/ 1758613 h 1758613"/>
              <a:gd name="connsiteX15" fmla="*/ 1059099 w 1632193"/>
              <a:gd name="connsiteY15" fmla="*/ 1758613 h 1758613"/>
              <a:gd name="connsiteX16" fmla="*/ 1060474 w 1632193"/>
              <a:gd name="connsiteY16" fmla="*/ 1722412 h 1758613"/>
              <a:gd name="connsiteX17" fmla="*/ 1058499 w 1632193"/>
              <a:gd name="connsiteY17" fmla="*/ 1758612 h 1758613"/>
              <a:gd name="connsiteX18" fmla="*/ 0 w 1632193"/>
              <a:gd name="connsiteY18" fmla="*/ 1758612 h 1758613"/>
              <a:gd name="connsiteX19" fmla="*/ 1873 w 1632193"/>
              <a:gd name="connsiteY19" fmla="*/ 1694935 h 1758613"/>
              <a:gd name="connsiteX20" fmla="*/ 9835 w 1632193"/>
              <a:gd name="connsiteY20" fmla="*/ 1568517 h 1758613"/>
              <a:gd name="connsiteX21" fmla="*/ 24355 w 1632193"/>
              <a:gd name="connsiteY21" fmla="*/ 1443504 h 1758613"/>
              <a:gd name="connsiteX22" fmla="*/ 44494 w 1632193"/>
              <a:gd name="connsiteY22" fmla="*/ 1320364 h 1758613"/>
              <a:gd name="connsiteX23" fmla="*/ 70254 w 1632193"/>
              <a:gd name="connsiteY23" fmla="*/ 1199565 h 1758613"/>
              <a:gd name="connsiteX24" fmla="*/ 101635 w 1632193"/>
              <a:gd name="connsiteY24" fmla="*/ 1080638 h 1758613"/>
              <a:gd name="connsiteX25" fmla="*/ 138167 w 1632193"/>
              <a:gd name="connsiteY25" fmla="*/ 964521 h 1758613"/>
              <a:gd name="connsiteX26" fmla="*/ 180319 w 1632193"/>
              <a:gd name="connsiteY26" fmla="*/ 850745 h 1758613"/>
              <a:gd name="connsiteX27" fmla="*/ 227624 w 1632193"/>
              <a:gd name="connsiteY27" fmla="*/ 738842 h 1758613"/>
              <a:gd name="connsiteX28" fmla="*/ 279612 w 1632193"/>
              <a:gd name="connsiteY28" fmla="*/ 630684 h 1758613"/>
              <a:gd name="connsiteX29" fmla="*/ 336284 w 1632193"/>
              <a:gd name="connsiteY29" fmla="*/ 524868 h 1758613"/>
              <a:gd name="connsiteX30" fmla="*/ 397640 w 1632193"/>
              <a:gd name="connsiteY30" fmla="*/ 421393 h 1758613"/>
              <a:gd name="connsiteX31" fmla="*/ 463679 w 1632193"/>
              <a:gd name="connsiteY31" fmla="*/ 321663 h 1758613"/>
              <a:gd name="connsiteX32" fmla="*/ 534870 w 1632193"/>
              <a:gd name="connsiteY32" fmla="*/ 225679 h 1758613"/>
              <a:gd name="connsiteX33" fmla="*/ 609340 w 1632193"/>
              <a:gd name="connsiteY33" fmla="*/ 132504 h 1758613"/>
              <a:gd name="connsiteX34" fmla="*/ 688493 w 1632193"/>
              <a:gd name="connsiteY34" fmla="*/ 42607 h 1758613"/>
              <a:gd name="connsiteX35" fmla="*/ 729240 w 1632193"/>
              <a:gd name="connsiteY35" fmla="*/ 0 h 1758613"/>
              <a:gd name="connsiteX0" fmla="*/ 729240 w 1632193"/>
              <a:gd name="connsiteY0" fmla="*/ 0 h 1758613"/>
              <a:gd name="connsiteX1" fmla="*/ 1477684 w 1632193"/>
              <a:gd name="connsiteY1" fmla="*/ 748206 h 1758613"/>
              <a:gd name="connsiteX2" fmla="*/ 1478151 w 1632193"/>
              <a:gd name="connsiteY2" fmla="*/ 748675 h 1758613"/>
              <a:gd name="connsiteX3" fmla="*/ 1632193 w 1632193"/>
              <a:gd name="connsiteY3" fmla="*/ 902646 h 1758613"/>
              <a:gd name="connsiteX4" fmla="*/ 1593331 w 1632193"/>
              <a:gd name="connsiteY4" fmla="*/ 945234 h 1758613"/>
              <a:gd name="connsiteX5" fmla="*/ 1521695 w 1632193"/>
              <a:gd name="connsiteY5" fmla="*/ 1036961 h 1758613"/>
              <a:gd name="connsiteX6" fmla="*/ 1458486 w 1632193"/>
              <a:gd name="connsiteY6" fmla="*/ 1134305 h 1758613"/>
              <a:gd name="connsiteX7" fmla="*/ 1403705 w 1632193"/>
              <a:gd name="connsiteY7" fmla="*/ 1237732 h 1758613"/>
              <a:gd name="connsiteX8" fmla="*/ 1402808 w 1632193"/>
              <a:gd name="connsiteY8" fmla="*/ 1239845 h 1758613"/>
              <a:gd name="connsiteX9" fmla="*/ 1501562 w 1632193"/>
              <a:gd name="connsiteY9" fmla="*/ 1366180 h 1758613"/>
              <a:gd name="connsiteX10" fmla="*/ 1344347 w 1632193"/>
              <a:gd name="connsiteY10" fmla="*/ 1388161 h 1758613"/>
              <a:gd name="connsiteX11" fmla="*/ 1321767 w 1632193"/>
              <a:gd name="connsiteY11" fmla="*/ 1459095 h 1758613"/>
              <a:gd name="connsiteX12" fmla="*/ 1296016 w 1632193"/>
              <a:gd name="connsiteY12" fmla="*/ 1576562 h 1758613"/>
              <a:gd name="connsiteX13" fmla="*/ 1280096 w 1632193"/>
              <a:gd name="connsiteY13" fmla="*/ 1696838 h 1758613"/>
              <a:gd name="connsiteX14" fmla="*/ 1276819 w 1632193"/>
              <a:gd name="connsiteY14" fmla="*/ 1758613 h 1758613"/>
              <a:gd name="connsiteX15" fmla="*/ 1059099 w 1632193"/>
              <a:gd name="connsiteY15" fmla="*/ 1758613 h 1758613"/>
              <a:gd name="connsiteX16" fmla="*/ 1058499 w 1632193"/>
              <a:gd name="connsiteY16" fmla="*/ 1758612 h 1758613"/>
              <a:gd name="connsiteX17" fmla="*/ 0 w 1632193"/>
              <a:gd name="connsiteY17" fmla="*/ 1758612 h 1758613"/>
              <a:gd name="connsiteX18" fmla="*/ 1873 w 1632193"/>
              <a:gd name="connsiteY18" fmla="*/ 1694935 h 1758613"/>
              <a:gd name="connsiteX19" fmla="*/ 9835 w 1632193"/>
              <a:gd name="connsiteY19" fmla="*/ 1568517 h 1758613"/>
              <a:gd name="connsiteX20" fmla="*/ 24355 w 1632193"/>
              <a:gd name="connsiteY20" fmla="*/ 1443504 h 1758613"/>
              <a:gd name="connsiteX21" fmla="*/ 44494 w 1632193"/>
              <a:gd name="connsiteY21" fmla="*/ 1320364 h 1758613"/>
              <a:gd name="connsiteX22" fmla="*/ 70254 w 1632193"/>
              <a:gd name="connsiteY22" fmla="*/ 1199565 h 1758613"/>
              <a:gd name="connsiteX23" fmla="*/ 101635 w 1632193"/>
              <a:gd name="connsiteY23" fmla="*/ 1080638 h 1758613"/>
              <a:gd name="connsiteX24" fmla="*/ 138167 w 1632193"/>
              <a:gd name="connsiteY24" fmla="*/ 964521 h 1758613"/>
              <a:gd name="connsiteX25" fmla="*/ 180319 w 1632193"/>
              <a:gd name="connsiteY25" fmla="*/ 850745 h 1758613"/>
              <a:gd name="connsiteX26" fmla="*/ 227624 w 1632193"/>
              <a:gd name="connsiteY26" fmla="*/ 738842 h 1758613"/>
              <a:gd name="connsiteX27" fmla="*/ 279612 w 1632193"/>
              <a:gd name="connsiteY27" fmla="*/ 630684 h 1758613"/>
              <a:gd name="connsiteX28" fmla="*/ 336284 w 1632193"/>
              <a:gd name="connsiteY28" fmla="*/ 524868 h 1758613"/>
              <a:gd name="connsiteX29" fmla="*/ 397640 w 1632193"/>
              <a:gd name="connsiteY29" fmla="*/ 421393 h 1758613"/>
              <a:gd name="connsiteX30" fmla="*/ 463679 w 1632193"/>
              <a:gd name="connsiteY30" fmla="*/ 321663 h 1758613"/>
              <a:gd name="connsiteX31" fmla="*/ 534870 w 1632193"/>
              <a:gd name="connsiteY31" fmla="*/ 225679 h 1758613"/>
              <a:gd name="connsiteX32" fmla="*/ 609340 w 1632193"/>
              <a:gd name="connsiteY32" fmla="*/ 132504 h 1758613"/>
              <a:gd name="connsiteX33" fmla="*/ 688493 w 1632193"/>
              <a:gd name="connsiteY33" fmla="*/ 42607 h 1758613"/>
              <a:gd name="connsiteX34" fmla="*/ 729240 w 1632193"/>
              <a:gd name="connsiteY34" fmla="*/ 0 h 175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32193" h="1758613">
                <a:moveTo>
                  <a:pt x="729240" y="0"/>
                </a:moveTo>
                <a:lnTo>
                  <a:pt x="1477684" y="748206"/>
                </a:lnTo>
                <a:lnTo>
                  <a:pt x="1478151" y="748675"/>
                </a:lnTo>
                <a:lnTo>
                  <a:pt x="1632193" y="902646"/>
                </a:lnTo>
                <a:lnTo>
                  <a:pt x="1593331" y="945234"/>
                </a:lnTo>
                <a:lnTo>
                  <a:pt x="1521695" y="1036961"/>
                </a:lnTo>
                <a:lnTo>
                  <a:pt x="1458486" y="1134305"/>
                </a:lnTo>
                <a:lnTo>
                  <a:pt x="1403705" y="1237732"/>
                </a:lnTo>
                <a:lnTo>
                  <a:pt x="1402808" y="1239845"/>
                </a:lnTo>
                <a:lnTo>
                  <a:pt x="1501562" y="1366180"/>
                </a:lnTo>
                <a:lnTo>
                  <a:pt x="1344347" y="1388161"/>
                </a:lnTo>
                <a:lnTo>
                  <a:pt x="1321767" y="1459095"/>
                </a:lnTo>
                <a:lnTo>
                  <a:pt x="1296016" y="1576562"/>
                </a:lnTo>
                <a:lnTo>
                  <a:pt x="1280096" y="1696838"/>
                </a:lnTo>
                <a:lnTo>
                  <a:pt x="1276819" y="1758613"/>
                </a:lnTo>
                <a:lnTo>
                  <a:pt x="1059099" y="1758613"/>
                </a:lnTo>
                <a:lnTo>
                  <a:pt x="1058499" y="1758612"/>
                </a:lnTo>
                <a:lnTo>
                  <a:pt x="0" y="1758612"/>
                </a:lnTo>
                <a:cubicBezTo>
                  <a:pt x="624" y="1737386"/>
                  <a:pt x="1249" y="1716161"/>
                  <a:pt x="1873" y="1694935"/>
                </a:cubicBezTo>
                <a:lnTo>
                  <a:pt x="9835" y="1568517"/>
                </a:lnTo>
                <a:lnTo>
                  <a:pt x="24355" y="1443504"/>
                </a:lnTo>
                <a:lnTo>
                  <a:pt x="44494" y="1320364"/>
                </a:lnTo>
                <a:lnTo>
                  <a:pt x="70254" y="1199565"/>
                </a:lnTo>
                <a:lnTo>
                  <a:pt x="101635" y="1080638"/>
                </a:lnTo>
                <a:lnTo>
                  <a:pt x="138167" y="964521"/>
                </a:lnTo>
                <a:lnTo>
                  <a:pt x="180319" y="850745"/>
                </a:lnTo>
                <a:lnTo>
                  <a:pt x="227624" y="738842"/>
                </a:lnTo>
                <a:lnTo>
                  <a:pt x="279612" y="630684"/>
                </a:lnTo>
                <a:lnTo>
                  <a:pt x="336284" y="524868"/>
                </a:lnTo>
                <a:lnTo>
                  <a:pt x="397640" y="421393"/>
                </a:lnTo>
                <a:lnTo>
                  <a:pt x="463679" y="321663"/>
                </a:lnTo>
                <a:lnTo>
                  <a:pt x="534870" y="225679"/>
                </a:lnTo>
                <a:lnTo>
                  <a:pt x="609340" y="132504"/>
                </a:lnTo>
                <a:lnTo>
                  <a:pt x="688493" y="42607"/>
                </a:lnTo>
                <a:lnTo>
                  <a:pt x="7292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4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Freeform: Shape 72">
            <a:extLst>
              <a:ext uri="{FF2B5EF4-FFF2-40B4-BE49-F238E27FC236}">
                <a16:creationId xmlns:a16="http://schemas.microsoft.com/office/drawing/2014/main" id="{958D1E5C-4883-469C-BF8D-B6157142DF5A}"/>
              </a:ext>
            </a:extLst>
          </p:cNvPr>
          <p:cNvSpPr>
            <a:spLocks/>
          </p:cNvSpPr>
          <p:nvPr/>
        </p:nvSpPr>
        <p:spPr bwMode="auto">
          <a:xfrm>
            <a:off x="3512747" y="4516605"/>
            <a:ext cx="1630789" cy="1760018"/>
          </a:xfrm>
          <a:custGeom>
            <a:avLst/>
            <a:gdLst>
              <a:gd name="connsiteX0" fmla="*/ 1057695 w 1630789"/>
              <a:gd name="connsiteY0" fmla="*/ 0 h 1760018"/>
              <a:gd name="connsiteX1" fmla="*/ 1275883 w 1630789"/>
              <a:gd name="connsiteY1" fmla="*/ 0 h 1760018"/>
              <a:gd name="connsiteX2" fmla="*/ 1279160 w 1630789"/>
              <a:gd name="connsiteY2" fmla="*/ 61804 h 1760018"/>
              <a:gd name="connsiteX3" fmla="*/ 1294143 w 1630789"/>
              <a:gd name="connsiteY3" fmla="*/ 182135 h 1760018"/>
              <a:gd name="connsiteX4" fmla="*/ 1320832 w 1630789"/>
              <a:gd name="connsiteY4" fmla="*/ 299657 h 1760018"/>
              <a:gd name="connsiteX5" fmla="*/ 1351552 w 1630789"/>
              <a:gd name="connsiteY5" fmla="*/ 396207 h 1760018"/>
              <a:gd name="connsiteX6" fmla="*/ 1509990 w 1630789"/>
              <a:gd name="connsiteY6" fmla="*/ 415650 h 1760018"/>
              <a:gd name="connsiteX7" fmla="*/ 1413686 w 1630789"/>
              <a:gd name="connsiteY7" fmla="*/ 543690 h 1760018"/>
              <a:gd name="connsiteX8" fmla="*/ 1457082 w 1630789"/>
              <a:gd name="connsiteY8" fmla="*/ 624598 h 1760018"/>
              <a:gd name="connsiteX9" fmla="*/ 1519823 w 1630789"/>
              <a:gd name="connsiteY9" fmla="*/ 722454 h 1760018"/>
              <a:gd name="connsiteX10" fmla="*/ 1591459 w 1630789"/>
              <a:gd name="connsiteY10" fmla="*/ 814224 h 1760018"/>
              <a:gd name="connsiteX11" fmla="*/ 1630789 w 1630789"/>
              <a:gd name="connsiteY11" fmla="*/ 856832 h 1760018"/>
              <a:gd name="connsiteX12" fmla="*/ 1476970 w 1630789"/>
              <a:gd name="connsiteY12" fmla="*/ 1011118 h 1760018"/>
              <a:gd name="connsiteX13" fmla="*/ 1477684 w 1630789"/>
              <a:gd name="connsiteY13" fmla="*/ 1011882 h 1760018"/>
              <a:gd name="connsiteX14" fmla="*/ 729003 w 1630789"/>
              <a:gd name="connsiteY14" fmla="*/ 1760018 h 1760018"/>
              <a:gd name="connsiteX15" fmla="*/ 687774 w 1630789"/>
              <a:gd name="connsiteY15" fmla="*/ 1717388 h 1760018"/>
              <a:gd name="connsiteX16" fmla="*/ 609064 w 1630789"/>
              <a:gd name="connsiteY16" fmla="*/ 1627443 h 1760018"/>
              <a:gd name="connsiteX17" fmla="*/ 534102 w 1630789"/>
              <a:gd name="connsiteY17" fmla="*/ 1534219 h 1760018"/>
              <a:gd name="connsiteX18" fmla="*/ 463826 w 1630789"/>
              <a:gd name="connsiteY18" fmla="*/ 1437715 h 1760018"/>
              <a:gd name="connsiteX19" fmla="*/ 397766 w 1630789"/>
              <a:gd name="connsiteY19" fmla="*/ 1337933 h 1760018"/>
              <a:gd name="connsiteX20" fmla="*/ 335922 w 1630789"/>
              <a:gd name="connsiteY20" fmla="*/ 1234871 h 1760018"/>
              <a:gd name="connsiteX21" fmla="*/ 279232 w 1630789"/>
              <a:gd name="connsiteY21" fmla="*/ 1128998 h 1760018"/>
              <a:gd name="connsiteX22" fmla="*/ 227228 w 1630789"/>
              <a:gd name="connsiteY22" fmla="*/ 1020315 h 1760018"/>
              <a:gd name="connsiteX23" fmla="*/ 179908 w 1630789"/>
              <a:gd name="connsiteY23" fmla="*/ 908820 h 1760018"/>
              <a:gd name="connsiteX24" fmla="*/ 138211 w 1630789"/>
              <a:gd name="connsiteY24" fmla="*/ 794515 h 1760018"/>
              <a:gd name="connsiteX25" fmla="*/ 101667 w 1630789"/>
              <a:gd name="connsiteY25" fmla="*/ 678336 h 1760018"/>
              <a:gd name="connsiteX26" fmla="*/ 70277 w 1630789"/>
              <a:gd name="connsiteY26" fmla="*/ 559347 h 1760018"/>
              <a:gd name="connsiteX27" fmla="*/ 44040 w 1630789"/>
              <a:gd name="connsiteY27" fmla="*/ 438015 h 1760018"/>
              <a:gd name="connsiteX28" fmla="*/ 24362 w 1630789"/>
              <a:gd name="connsiteY28" fmla="*/ 315277 h 1760018"/>
              <a:gd name="connsiteX29" fmla="*/ 9839 w 1630789"/>
              <a:gd name="connsiteY29" fmla="*/ 190197 h 1760018"/>
              <a:gd name="connsiteX30" fmla="*/ 1874 w 1630789"/>
              <a:gd name="connsiteY30" fmla="*/ 63712 h 1760018"/>
              <a:gd name="connsiteX31" fmla="*/ 0 w 1630789"/>
              <a:gd name="connsiteY31" fmla="*/ 1 h 1760018"/>
              <a:gd name="connsiteX32" fmla="*/ 1057695 w 1630789"/>
              <a:gd name="connsiteY32" fmla="*/ 1 h 176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30789" h="1760018">
                <a:moveTo>
                  <a:pt x="1057695" y="0"/>
                </a:moveTo>
                <a:lnTo>
                  <a:pt x="1275883" y="0"/>
                </a:lnTo>
                <a:lnTo>
                  <a:pt x="1279160" y="61804"/>
                </a:lnTo>
                <a:lnTo>
                  <a:pt x="1294143" y="182135"/>
                </a:lnTo>
                <a:lnTo>
                  <a:pt x="1320832" y="299657"/>
                </a:lnTo>
                <a:lnTo>
                  <a:pt x="1351552" y="396207"/>
                </a:lnTo>
                <a:lnTo>
                  <a:pt x="1509990" y="415650"/>
                </a:lnTo>
                <a:lnTo>
                  <a:pt x="1413686" y="543690"/>
                </a:lnTo>
                <a:lnTo>
                  <a:pt x="1457082" y="624598"/>
                </a:lnTo>
                <a:lnTo>
                  <a:pt x="1519823" y="722454"/>
                </a:lnTo>
                <a:lnTo>
                  <a:pt x="1591459" y="814224"/>
                </a:lnTo>
                <a:lnTo>
                  <a:pt x="1630789" y="856832"/>
                </a:lnTo>
                <a:lnTo>
                  <a:pt x="1476970" y="1011118"/>
                </a:lnTo>
                <a:lnTo>
                  <a:pt x="1477684" y="1011882"/>
                </a:lnTo>
                <a:lnTo>
                  <a:pt x="729003" y="1760018"/>
                </a:lnTo>
                <a:lnTo>
                  <a:pt x="687774" y="1717388"/>
                </a:lnTo>
                <a:lnTo>
                  <a:pt x="609064" y="1627443"/>
                </a:lnTo>
                <a:lnTo>
                  <a:pt x="534102" y="1534219"/>
                </a:lnTo>
                <a:lnTo>
                  <a:pt x="463826" y="1437715"/>
                </a:lnTo>
                <a:lnTo>
                  <a:pt x="397766" y="1337933"/>
                </a:lnTo>
                <a:lnTo>
                  <a:pt x="335922" y="1234871"/>
                </a:lnTo>
                <a:lnTo>
                  <a:pt x="279232" y="1128998"/>
                </a:lnTo>
                <a:lnTo>
                  <a:pt x="227228" y="1020315"/>
                </a:lnTo>
                <a:lnTo>
                  <a:pt x="179908" y="908820"/>
                </a:lnTo>
                <a:lnTo>
                  <a:pt x="138211" y="794515"/>
                </a:lnTo>
                <a:lnTo>
                  <a:pt x="101667" y="678336"/>
                </a:lnTo>
                <a:lnTo>
                  <a:pt x="70277" y="559347"/>
                </a:lnTo>
                <a:lnTo>
                  <a:pt x="44040" y="438015"/>
                </a:lnTo>
                <a:lnTo>
                  <a:pt x="24362" y="315277"/>
                </a:lnTo>
                <a:lnTo>
                  <a:pt x="9839" y="190197"/>
                </a:lnTo>
                <a:lnTo>
                  <a:pt x="1874" y="63712"/>
                </a:lnTo>
                <a:lnTo>
                  <a:pt x="0" y="1"/>
                </a:lnTo>
                <a:lnTo>
                  <a:pt x="105769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4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Freeform: Shape 114">
            <a:extLst>
              <a:ext uri="{FF2B5EF4-FFF2-40B4-BE49-F238E27FC236}">
                <a16:creationId xmlns:a16="http://schemas.microsoft.com/office/drawing/2014/main" id="{0DD1B7D7-5687-4941-9737-358A65F9530F}"/>
              </a:ext>
            </a:extLst>
          </p:cNvPr>
          <p:cNvSpPr>
            <a:spLocks/>
          </p:cNvSpPr>
          <p:nvPr/>
        </p:nvSpPr>
        <p:spPr bwMode="auto">
          <a:xfrm>
            <a:off x="7084753" y="4516606"/>
            <a:ext cx="1630790" cy="1760017"/>
          </a:xfrm>
          <a:custGeom>
            <a:avLst/>
            <a:gdLst>
              <a:gd name="connsiteX0" fmla="*/ 354906 w 1630790"/>
              <a:gd name="connsiteY0" fmla="*/ 0 h 1760017"/>
              <a:gd name="connsiteX1" fmla="*/ 572758 w 1630790"/>
              <a:gd name="connsiteY1" fmla="*/ 0 h 1760017"/>
              <a:gd name="connsiteX2" fmla="*/ 573094 w 1630790"/>
              <a:gd name="connsiteY2" fmla="*/ 0 h 1760017"/>
              <a:gd name="connsiteX3" fmla="*/ 1630790 w 1630790"/>
              <a:gd name="connsiteY3" fmla="*/ 0 h 1760017"/>
              <a:gd name="connsiteX4" fmla="*/ 1629853 w 1630790"/>
              <a:gd name="connsiteY4" fmla="*/ 63711 h 1760017"/>
              <a:gd name="connsiteX5" fmla="*/ 1620954 w 1630790"/>
              <a:gd name="connsiteY5" fmla="*/ 190196 h 1760017"/>
              <a:gd name="connsiteX6" fmla="*/ 1606904 w 1630790"/>
              <a:gd name="connsiteY6" fmla="*/ 315276 h 1760017"/>
              <a:gd name="connsiteX7" fmla="*/ 1586764 w 1630790"/>
              <a:gd name="connsiteY7" fmla="*/ 438014 h 1760017"/>
              <a:gd name="connsiteX8" fmla="*/ 1561004 w 1630790"/>
              <a:gd name="connsiteY8" fmla="*/ 559346 h 1760017"/>
              <a:gd name="connsiteX9" fmla="*/ 1530092 w 1630790"/>
              <a:gd name="connsiteY9" fmla="*/ 678335 h 1760017"/>
              <a:gd name="connsiteX10" fmla="*/ 1493091 w 1630790"/>
              <a:gd name="connsiteY10" fmla="*/ 794514 h 1760017"/>
              <a:gd name="connsiteX11" fmla="*/ 1450939 w 1630790"/>
              <a:gd name="connsiteY11" fmla="*/ 908819 h 1760017"/>
              <a:gd name="connsiteX12" fmla="*/ 1404102 w 1630790"/>
              <a:gd name="connsiteY12" fmla="*/ 1020314 h 1760017"/>
              <a:gd name="connsiteX13" fmla="*/ 1352114 w 1630790"/>
              <a:gd name="connsiteY13" fmla="*/ 1128997 h 1760017"/>
              <a:gd name="connsiteX14" fmla="*/ 1294974 w 1630790"/>
              <a:gd name="connsiteY14" fmla="*/ 1234870 h 1760017"/>
              <a:gd name="connsiteX15" fmla="*/ 1233618 w 1630790"/>
              <a:gd name="connsiteY15" fmla="*/ 1337932 h 1760017"/>
              <a:gd name="connsiteX16" fmla="*/ 1167579 w 1630790"/>
              <a:gd name="connsiteY16" fmla="*/ 1437714 h 1760017"/>
              <a:gd name="connsiteX17" fmla="*/ 1097325 w 1630790"/>
              <a:gd name="connsiteY17" fmla="*/ 1534218 h 1760017"/>
              <a:gd name="connsiteX18" fmla="*/ 1022855 w 1630790"/>
              <a:gd name="connsiteY18" fmla="*/ 1627442 h 1760017"/>
              <a:gd name="connsiteX19" fmla="*/ 943702 w 1630790"/>
              <a:gd name="connsiteY19" fmla="*/ 1717387 h 1760017"/>
              <a:gd name="connsiteX20" fmla="*/ 902954 w 1630790"/>
              <a:gd name="connsiteY20" fmla="*/ 1760017 h 1760017"/>
              <a:gd name="connsiteX21" fmla="*/ 154510 w 1630790"/>
              <a:gd name="connsiteY21" fmla="*/ 1011881 h 1760017"/>
              <a:gd name="connsiteX22" fmla="*/ 183120 w 1630790"/>
              <a:gd name="connsiteY22" fmla="*/ 980638 h 1760017"/>
              <a:gd name="connsiteX23" fmla="*/ 183110 w 1630790"/>
              <a:gd name="connsiteY23" fmla="*/ 980628 h 1760017"/>
              <a:gd name="connsiteX24" fmla="*/ 154979 w 1630790"/>
              <a:gd name="connsiteY24" fmla="*/ 1011342 h 1760017"/>
              <a:gd name="connsiteX25" fmla="*/ 0 w 1630790"/>
              <a:gd name="connsiteY25" fmla="*/ 856832 h 1760017"/>
              <a:gd name="connsiteX26" fmla="*/ 39330 w 1630790"/>
              <a:gd name="connsiteY26" fmla="*/ 814224 h 1760017"/>
              <a:gd name="connsiteX27" fmla="*/ 110966 w 1630790"/>
              <a:gd name="connsiteY27" fmla="*/ 722454 h 1760017"/>
              <a:gd name="connsiteX28" fmla="*/ 173708 w 1630790"/>
              <a:gd name="connsiteY28" fmla="*/ 624598 h 1760017"/>
              <a:gd name="connsiteX29" fmla="*/ 223735 w 1630790"/>
              <a:gd name="connsiteY29" fmla="*/ 531326 h 1760017"/>
              <a:gd name="connsiteX30" fmla="*/ 117990 w 1630790"/>
              <a:gd name="connsiteY30" fmla="*/ 395242 h 1760017"/>
              <a:gd name="connsiteX31" fmla="*/ 288085 w 1630790"/>
              <a:gd name="connsiteY31" fmla="*/ 371342 h 1760017"/>
              <a:gd name="connsiteX32" fmla="*/ 310894 w 1630790"/>
              <a:gd name="connsiteY32" fmla="*/ 299657 h 1760017"/>
              <a:gd name="connsiteX33" fmla="*/ 336646 w 1630790"/>
              <a:gd name="connsiteY33" fmla="*/ 182135 h 1760017"/>
              <a:gd name="connsiteX34" fmla="*/ 352097 w 1630790"/>
              <a:gd name="connsiteY34" fmla="*/ 61804 h 1760017"/>
              <a:gd name="connsiteX0" fmla="*/ 354906 w 1630790"/>
              <a:gd name="connsiteY0" fmla="*/ 0 h 1760017"/>
              <a:gd name="connsiteX1" fmla="*/ 572758 w 1630790"/>
              <a:gd name="connsiteY1" fmla="*/ 0 h 1760017"/>
              <a:gd name="connsiteX2" fmla="*/ 573094 w 1630790"/>
              <a:gd name="connsiteY2" fmla="*/ 0 h 1760017"/>
              <a:gd name="connsiteX3" fmla="*/ 1630790 w 1630790"/>
              <a:gd name="connsiteY3" fmla="*/ 0 h 1760017"/>
              <a:gd name="connsiteX4" fmla="*/ 1629853 w 1630790"/>
              <a:gd name="connsiteY4" fmla="*/ 63711 h 1760017"/>
              <a:gd name="connsiteX5" fmla="*/ 1620954 w 1630790"/>
              <a:gd name="connsiteY5" fmla="*/ 190196 h 1760017"/>
              <a:gd name="connsiteX6" fmla="*/ 1606904 w 1630790"/>
              <a:gd name="connsiteY6" fmla="*/ 315276 h 1760017"/>
              <a:gd name="connsiteX7" fmla="*/ 1586764 w 1630790"/>
              <a:gd name="connsiteY7" fmla="*/ 438014 h 1760017"/>
              <a:gd name="connsiteX8" fmla="*/ 1561004 w 1630790"/>
              <a:gd name="connsiteY8" fmla="*/ 559346 h 1760017"/>
              <a:gd name="connsiteX9" fmla="*/ 1530092 w 1630790"/>
              <a:gd name="connsiteY9" fmla="*/ 678335 h 1760017"/>
              <a:gd name="connsiteX10" fmla="*/ 1493091 w 1630790"/>
              <a:gd name="connsiteY10" fmla="*/ 794514 h 1760017"/>
              <a:gd name="connsiteX11" fmla="*/ 1450939 w 1630790"/>
              <a:gd name="connsiteY11" fmla="*/ 908819 h 1760017"/>
              <a:gd name="connsiteX12" fmla="*/ 1404102 w 1630790"/>
              <a:gd name="connsiteY12" fmla="*/ 1020314 h 1760017"/>
              <a:gd name="connsiteX13" fmla="*/ 1352114 w 1630790"/>
              <a:gd name="connsiteY13" fmla="*/ 1128997 h 1760017"/>
              <a:gd name="connsiteX14" fmla="*/ 1294974 w 1630790"/>
              <a:gd name="connsiteY14" fmla="*/ 1234870 h 1760017"/>
              <a:gd name="connsiteX15" fmla="*/ 1233618 w 1630790"/>
              <a:gd name="connsiteY15" fmla="*/ 1337932 h 1760017"/>
              <a:gd name="connsiteX16" fmla="*/ 1167579 w 1630790"/>
              <a:gd name="connsiteY16" fmla="*/ 1437714 h 1760017"/>
              <a:gd name="connsiteX17" fmla="*/ 1097325 w 1630790"/>
              <a:gd name="connsiteY17" fmla="*/ 1534218 h 1760017"/>
              <a:gd name="connsiteX18" fmla="*/ 1022855 w 1630790"/>
              <a:gd name="connsiteY18" fmla="*/ 1627442 h 1760017"/>
              <a:gd name="connsiteX19" fmla="*/ 943702 w 1630790"/>
              <a:gd name="connsiteY19" fmla="*/ 1717387 h 1760017"/>
              <a:gd name="connsiteX20" fmla="*/ 902954 w 1630790"/>
              <a:gd name="connsiteY20" fmla="*/ 1760017 h 1760017"/>
              <a:gd name="connsiteX21" fmla="*/ 154510 w 1630790"/>
              <a:gd name="connsiteY21" fmla="*/ 1011881 h 1760017"/>
              <a:gd name="connsiteX22" fmla="*/ 183120 w 1630790"/>
              <a:gd name="connsiteY22" fmla="*/ 980638 h 1760017"/>
              <a:gd name="connsiteX23" fmla="*/ 154979 w 1630790"/>
              <a:gd name="connsiteY23" fmla="*/ 1011342 h 1760017"/>
              <a:gd name="connsiteX24" fmla="*/ 0 w 1630790"/>
              <a:gd name="connsiteY24" fmla="*/ 856832 h 1760017"/>
              <a:gd name="connsiteX25" fmla="*/ 39330 w 1630790"/>
              <a:gd name="connsiteY25" fmla="*/ 814224 h 1760017"/>
              <a:gd name="connsiteX26" fmla="*/ 110966 w 1630790"/>
              <a:gd name="connsiteY26" fmla="*/ 722454 h 1760017"/>
              <a:gd name="connsiteX27" fmla="*/ 173708 w 1630790"/>
              <a:gd name="connsiteY27" fmla="*/ 624598 h 1760017"/>
              <a:gd name="connsiteX28" fmla="*/ 223735 w 1630790"/>
              <a:gd name="connsiteY28" fmla="*/ 531326 h 1760017"/>
              <a:gd name="connsiteX29" fmla="*/ 117990 w 1630790"/>
              <a:gd name="connsiteY29" fmla="*/ 395242 h 1760017"/>
              <a:gd name="connsiteX30" fmla="*/ 288085 w 1630790"/>
              <a:gd name="connsiteY30" fmla="*/ 371342 h 1760017"/>
              <a:gd name="connsiteX31" fmla="*/ 310894 w 1630790"/>
              <a:gd name="connsiteY31" fmla="*/ 299657 h 1760017"/>
              <a:gd name="connsiteX32" fmla="*/ 336646 w 1630790"/>
              <a:gd name="connsiteY32" fmla="*/ 182135 h 1760017"/>
              <a:gd name="connsiteX33" fmla="*/ 352097 w 1630790"/>
              <a:gd name="connsiteY33" fmla="*/ 61804 h 1760017"/>
              <a:gd name="connsiteX34" fmla="*/ 354906 w 1630790"/>
              <a:gd name="connsiteY34" fmla="*/ 0 h 1760017"/>
              <a:gd name="connsiteX0" fmla="*/ 354906 w 1630790"/>
              <a:gd name="connsiteY0" fmla="*/ 0 h 1760017"/>
              <a:gd name="connsiteX1" fmla="*/ 572758 w 1630790"/>
              <a:gd name="connsiteY1" fmla="*/ 0 h 1760017"/>
              <a:gd name="connsiteX2" fmla="*/ 573094 w 1630790"/>
              <a:gd name="connsiteY2" fmla="*/ 0 h 1760017"/>
              <a:gd name="connsiteX3" fmla="*/ 1630790 w 1630790"/>
              <a:gd name="connsiteY3" fmla="*/ 0 h 1760017"/>
              <a:gd name="connsiteX4" fmla="*/ 1629853 w 1630790"/>
              <a:gd name="connsiteY4" fmla="*/ 63711 h 1760017"/>
              <a:gd name="connsiteX5" fmla="*/ 1620954 w 1630790"/>
              <a:gd name="connsiteY5" fmla="*/ 190196 h 1760017"/>
              <a:gd name="connsiteX6" fmla="*/ 1606904 w 1630790"/>
              <a:gd name="connsiteY6" fmla="*/ 315276 h 1760017"/>
              <a:gd name="connsiteX7" fmla="*/ 1586764 w 1630790"/>
              <a:gd name="connsiteY7" fmla="*/ 438014 h 1760017"/>
              <a:gd name="connsiteX8" fmla="*/ 1561004 w 1630790"/>
              <a:gd name="connsiteY8" fmla="*/ 559346 h 1760017"/>
              <a:gd name="connsiteX9" fmla="*/ 1530092 w 1630790"/>
              <a:gd name="connsiteY9" fmla="*/ 678335 h 1760017"/>
              <a:gd name="connsiteX10" fmla="*/ 1493091 w 1630790"/>
              <a:gd name="connsiteY10" fmla="*/ 794514 h 1760017"/>
              <a:gd name="connsiteX11" fmla="*/ 1450939 w 1630790"/>
              <a:gd name="connsiteY11" fmla="*/ 908819 h 1760017"/>
              <a:gd name="connsiteX12" fmla="*/ 1404102 w 1630790"/>
              <a:gd name="connsiteY12" fmla="*/ 1020314 h 1760017"/>
              <a:gd name="connsiteX13" fmla="*/ 1352114 w 1630790"/>
              <a:gd name="connsiteY13" fmla="*/ 1128997 h 1760017"/>
              <a:gd name="connsiteX14" fmla="*/ 1294974 w 1630790"/>
              <a:gd name="connsiteY14" fmla="*/ 1234870 h 1760017"/>
              <a:gd name="connsiteX15" fmla="*/ 1233618 w 1630790"/>
              <a:gd name="connsiteY15" fmla="*/ 1337932 h 1760017"/>
              <a:gd name="connsiteX16" fmla="*/ 1167579 w 1630790"/>
              <a:gd name="connsiteY16" fmla="*/ 1437714 h 1760017"/>
              <a:gd name="connsiteX17" fmla="*/ 1097325 w 1630790"/>
              <a:gd name="connsiteY17" fmla="*/ 1534218 h 1760017"/>
              <a:gd name="connsiteX18" fmla="*/ 1022855 w 1630790"/>
              <a:gd name="connsiteY18" fmla="*/ 1627442 h 1760017"/>
              <a:gd name="connsiteX19" fmla="*/ 943702 w 1630790"/>
              <a:gd name="connsiteY19" fmla="*/ 1717387 h 1760017"/>
              <a:gd name="connsiteX20" fmla="*/ 902954 w 1630790"/>
              <a:gd name="connsiteY20" fmla="*/ 1760017 h 1760017"/>
              <a:gd name="connsiteX21" fmla="*/ 154510 w 1630790"/>
              <a:gd name="connsiteY21" fmla="*/ 1011881 h 1760017"/>
              <a:gd name="connsiteX22" fmla="*/ 154979 w 1630790"/>
              <a:gd name="connsiteY22" fmla="*/ 1011342 h 1760017"/>
              <a:gd name="connsiteX23" fmla="*/ 0 w 1630790"/>
              <a:gd name="connsiteY23" fmla="*/ 856832 h 1760017"/>
              <a:gd name="connsiteX24" fmla="*/ 39330 w 1630790"/>
              <a:gd name="connsiteY24" fmla="*/ 814224 h 1760017"/>
              <a:gd name="connsiteX25" fmla="*/ 110966 w 1630790"/>
              <a:gd name="connsiteY25" fmla="*/ 722454 h 1760017"/>
              <a:gd name="connsiteX26" fmla="*/ 173708 w 1630790"/>
              <a:gd name="connsiteY26" fmla="*/ 624598 h 1760017"/>
              <a:gd name="connsiteX27" fmla="*/ 223735 w 1630790"/>
              <a:gd name="connsiteY27" fmla="*/ 531326 h 1760017"/>
              <a:gd name="connsiteX28" fmla="*/ 117990 w 1630790"/>
              <a:gd name="connsiteY28" fmla="*/ 395242 h 1760017"/>
              <a:gd name="connsiteX29" fmla="*/ 288085 w 1630790"/>
              <a:gd name="connsiteY29" fmla="*/ 371342 h 1760017"/>
              <a:gd name="connsiteX30" fmla="*/ 310894 w 1630790"/>
              <a:gd name="connsiteY30" fmla="*/ 299657 h 1760017"/>
              <a:gd name="connsiteX31" fmla="*/ 336646 w 1630790"/>
              <a:gd name="connsiteY31" fmla="*/ 182135 h 1760017"/>
              <a:gd name="connsiteX32" fmla="*/ 352097 w 1630790"/>
              <a:gd name="connsiteY32" fmla="*/ 61804 h 1760017"/>
              <a:gd name="connsiteX33" fmla="*/ 354906 w 1630790"/>
              <a:gd name="connsiteY33" fmla="*/ 0 h 176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30790" h="1760017">
                <a:moveTo>
                  <a:pt x="354906" y="0"/>
                </a:moveTo>
                <a:lnTo>
                  <a:pt x="572758" y="0"/>
                </a:lnTo>
                <a:lnTo>
                  <a:pt x="573094" y="0"/>
                </a:lnTo>
                <a:lnTo>
                  <a:pt x="1630790" y="0"/>
                </a:lnTo>
                <a:cubicBezTo>
                  <a:pt x="1630478" y="21237"/>
                  <a:pt x="1630165" y="42474"/>
                  <a:pt x="1629853" y="63711"/>
                </a:cubicBezTo>
                <a:lnTo>
                  <a:pt x="1620954" y="190196"/>
                </a:lnTo>
                <a:lnTo>
                  <a:pt x="1606904" y="315276"/>
                </a:lnTo>
                <a:lnTo>
                  <a:pt x="1586764" y="438014"/>
                </a:lnTo>
                <a:lnTo>
                  <a:pt x="1561004" y="559346"/>
                </a:lnTo>
                <a:lnTo>
                  <a:pt x="1530092" y="678335"/>
                </a:lnTo>
                <a:lnTo>
                  <a:pt x="1493091" y="794514"/>
                </a:lnTo>
                <a:lnTo>
                  <a:pt x="1450939" y="908819"/>
                </a:lnTo>
                <a:lnTo>
                  <a:pt x="1404102" y="1020314"/>
                </a:lnTo>
                <a:lnTo>
                  <a:pt x="1352114" y="1128997"/>
                </a:lnTo>
                <a:lnTo>
                  <a:pt x="1294974" y="1234870"/>
                </a:lnTo>
                <a:lnTo>
                  <a:pt x="1233618" y="1337932"/>
                </a:lnTo>
                <a:lnTo>
                  <a:pt x="1167579" y="1437714"/>
                </a:lnTo>
                <a:lnTo>
                  <a:pt x="1097325" y="1534218"/>
                </a:lnTo>
                <a:lnTo>
                  <a:pt x="1022855" y="1627442"/>
                </a:lnTo>
                <a:lnTo>
                  <a:pt x="943702" y="1717387"/>
                </a:lnTo>
                <a:lnTo>
                  <a:pt x="902954" y="1760017"/>
                </a:lnTo>
                <a:lnTo>
                  <a:pt x="154510" y="1011881"/>
                </a:lnTo>
                <a:lnTo>
                  <a:pt x="154979" y="1011342"/>
                </a:lnTo>
                <a:lnTo>
                  <a:pt x="0" y="856832"/>
                </a:lnTo>
                <a:lnTo>
                  <a:pt x="39330" y="814224"/>
                </a:lnTo>
                <a:lnTo>
                  <a:pt x="110966" y="722454"/>
                </a:lnTo>
                <a:lnTo>
                  <a:pt x="173708" y="624598"/>
                </a:lnTo>
                <a:lnTo>
                  <a:pt x="223735" y="531326"/>
                </a:lnTo>
                <a:lnTo>
                  <a:pt x="117990" y="395242"/>
                </a:lnTo>
                <a:lnTo>
                  <a:pt x="288085" y="371342"/>
                </a:lnTo>
                <a:lnTo>
                  <a:pt x="310894" y="299657"/>
                </a:lnTo>
                <a:lnTo>
                  <a:pt x="336646" y="182135"/>
                </a:lnTo>
                <a:lnTo>
                  <a:pt x="352097" y="61804"/>
                </a:lnTo>
                <a:lnTo>
                  <a:pt x="35490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4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Freeform: Shape 85">
            <a:extLst>
              <a:ext uri="{FF2B5EF4-FFF2-40B4-BE49-F238E27FC236}">
                <a16:creationId xmlns:a16="http://schemas.microsoft.com/office/drawing/2014/main" id="{413FA7EC-05DD-4F04-B214-B05D7B8AB7D1}"/>
              </a:ext>
            </a:extLst>
          </p:cNvPr>
          <p:cNvSpPr>
            <a:spLocks/>
          </p:cNvSpPr>
          <p:nvPr/>
        </p:nvSpPr>
        <p:spPr bwMode="auto">
          <a:xfrm>
            <a:off x="4570442" y="4516605"/>
            <a:ext cx="573094" cy="1011342"/>
          </a:xfrm>
          <a:custGeom>
            <a:avLst/>
            <a:gdLst>
              <a:gd name="connsiteX0" fmla="*/ 0 w 573094"/>
              <a:gd name="connsiteY0" fmla="*/ 0 h 1011342"/>
              <a:gd name="connsiteX1" fmla="*/ 218188 w 573094"/>
              <a:gd name="connsiteY1" fmla="*/ 0 h 1011342"/>
              <a:gd name="connsiteX2" fmla="*/ 221465 w 573094"/>
              <a:gd name="connsiteY2" fmla="*/ 61804 h 1011342"/>
              <a:gd name="connsiteX3" fmla="*/ 236448 w 573094"/>
              <a:gd name="connsiteY3" fmla="*/ 182135 h 1011342"/>
              <a:gd name="connsiteX4" fmla="*/ 263137 w 573094"/>
              <a:gd name="connsiteY4" fmla="*/ 299657 h 1011342"/>
              <a:gd name="connsiteX5" fmla="*/ 293857 w 573094"/>
              <a:gd name="connsiteY5" fmla="*/ 396207 h 1011342"/>
              <a:gd name="connsiteX6" fmla="*/ 452295 w 573094"/>
              <a:gd name="connsiteY6" fmla="*/ 415650 h 1011342"/>
              <a:gd name="connsiteX7" fmla="*/ 355991 w 573094"/>
              <a:gd name="connsiteY7" fmla="*/ 543690 h 1011342"/>
              <a:gd name="connsiteX8" fmla="*/ 399387 w 573094"/>
              <a:gd name="connsiteY8" fmla="*/ 624598 h 1011342"/>
              <a:gd name="connsiteX9" fmla="*/ 462128 w 573094"/>
              <a:gd name="connsiteY9" fmla="*/ 722454 h 1011342"/>
              <a:gd name="connsiteX10" fmla="*/ 533764 w 573094"/>
              <a:gd name="connsiteY10" fmla="*/ 814224 h 1011342"/>
              <a:gd name="connsiteX11" fmla="*/ 573094 w 573094"/>
              <a:gd name="connsiteY11" fmla="*/ 856832 h 1011342"/>
              <a:gd name="connsiteX12" fmla="*/ 419052 w 573094"/>
              <a:gd name="connsiteY12" fmla="*/ 1011342 h 1011342"/>
              <a:gd name="connsiteX13" fmla="*/ 372230 w 573094"/>
              <a:gd name="connsiteY13" fmla="*/ 961243 h 1011342"/>
              <a:gd name="connsiteX14" fmla="*/ 287952 w 573094"/>
              <a:gd name="connsiteY14" fmla="*/ 853554 h 1011342"/>
              <a:gd name="connsiteX15" fmla="*/ 231298 w 573094"/>
              <a:gd name="connsiteY15" fmla="*/ 766935 h 1011342"/>
              <a:gd name="connsiteX16" fmla="*/ 195714 w 573094"/>
              <a:gd name="connsiteY16" fmla="*/ 707940 h 1011342"/>
              <a:gd name="connsiteX17" fmla="*/ 163406 w 573094"/>
              <a:gd name="connsiteY17" fmla="*/ 647072 h 1011342"/>
              <a:gd name="connsiteX18" fmla="*/ 133909 w 573094"/>
              <a:gd name="connsiteY18" fmla="*/ 584331 h 1011342"/>
              <a:gd name="connsiteX19" fmla="*/ 106753 w 573094"/>
              <a:gd name="connsiteY19" fmla="*/ 520654 h 1011342"/>
              <a:gd name="connsiteX20" fmla="*/ 82405 w 573094"/>
              <a:gd name="connsiteY20" fmla="*/ 455104 h 1011342"/>
              <a:gd name="connsiteX21" fmla="*/ 61804 w 573094"/>
              <a:gd name="connsiteY21" fmla="*/ 387681 h 1011342"/>
              <a:gd name="connsiteX22" fmla="*/ 43544 w 573094"/>
              <a:gd name="connsiteY22" fmla="*/ 319790 h 1011342"/>
              <a:gd name="connsiteX23" fmla="*/ 28093 w 573094"/>
              <a:gd name="connsiteY23" fmla="*/ 250962 h 1011342"/>
              <a:gd name="connsiteX24" fmla="*/ 15919 w 573094"/>
              <a:gd name="connsiteY24" fmla="*/ 180262 h 1011342"/>
              <a:gd name="connsiteX25" fmla="*/ 7023 w 573094"/>
              <a:gd name="connsiteY25" fmla="*/ 109094 h 1011342"/>
              <a:gd name="connsiteX26" fmla="*/ 1873 w 573094"/>
              <a:gd name="connsiteY26" fmla="*/ 36520 h 101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3094" h="1011342">
                <a:moveTo>
                  <a:pt x="0" y="0"/>
                </a:moveTo>
                <a:lnTo>
                  <a:pt x="218188" y="0"/>
                </a:lnTo>
                <a:lnTo>
                  <a:pt x="221465" y="61804"/>
                </a:lnTo>
                <a:lnTo>
                  <a:pt x="236448" y="182135"/>
                </a:lnTo>
                <a:lnTo>
                  <a:pt x="263137" y="299657"/>
                </a:lnTo>
                <a:lnTo>
                  <a:pt x="293857" y="396207"/>
                </a:lnTo>
                <a:lnTo>
                  <a:pt x="452295" y="415650"/>
                </a:lnTo>
                <a:lnTo>
                  <a:pt x="355991" y="543690"/>
                </a:lnTo>
                <a:lnTo>
                  <a:pt x="399387" y="624598"/>
                </a:lnTo>
                <a:lnTo>
                  <a:pt x="462128" y="722454"/>
                </a:lnTo>
                <a:lnTo>
                  <a:pt x="533764" y="814224"/>
                </a:lnTo>
                <a:lnTo>
                  <a:pt x="573094" y="856832"/>
                </a:lnTo>
                <a:lnTo>
                  <a:pt x="419052" y="1011342"/>
                </a:lnTo>
                <a:lnTo>
                  <a:pt x="372230" y="961243"/>
                </a:lnTo>
                <a:lnTo>
                  <a:pt x="287952" y="853554"/>
                </a:lnTo>
                <a:lnTo>
                  <a:pt x="231298" y="766935"/>
                </a:lnTo>
                <a:lnTo>
                  <a:pt x="195714" y="707940"/>
                </a:lnTo>
                <a:lnTo>
                  <a:pt x="163406" y="647072"/>
                </a:lnTo>
                <a:lnTo>
                  <a:pt x="133909" y="584331"/>
                </a:lnTo>
                <a:lnTo>
                  <a:pt x="106753" y="520654"/>
                </a:lnTo>
                <a:lnTo>
                  <a:pt x="82405" y="455104"/>
                </a:lnTo>
                <a:lnTo>
                  <a:pt x="61804" y="387681"/>
                </a:lnTo>
                <a:lnTo>
                  <a:pt x="43544" y="319790"/>
                </a:lnTo>
                <a:lnTo>
                  <a:pt x="28093" y="250962"/>
                </a:lnTo>
                <a:lnTo>
                  <a:pt x="15919" y="180262"/>
                </a:lnTo>
                <a:lnTo>
                  <a:pt x="7023" y="109094"/>
                </a:lnTo>
                <a:lnTo>
                  <a:pt x="1873" y="3652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ES" sz="14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Freeform: Shape 94">
            <a:extLst>
              <a:ext uri="{FF2B5EF4-FFF2-40B4-BE49-F238E27FC236}">
                <a16:creationId xmlns:a16="http://schemas.microsoft.com/office/drawing/2014/main" id="{712A6128-E762-4662-B4CF-671D94F8EAAE}"/>
              </a:ext>
            </a:extLst>
          </p:cNvPr>
          <p:cNvSpPr>
            <a:spLocks/>
          </p:cNvSpPr>
          <p:nvPr/>
        </p:nvSpPr>
        <p:spPr bwMode="auto">
          <a:xfrm>
            <a:off x="4571846" y="3412557"/>
            <a:ext cx="573094" cy="1009938"/>
          </a:xfrm>
          <a:custGeom>
            <a:avLst/>
            <a:gdLst>
              <a:gd name="connsiteX0" fmla="*/ 419052 w 573094"/>
              <a:gd name="connsiteY0" fmla="*/ 0 h 1009938"/>
              <a:gd name="connsiteX1" fmla="*/ 573094 w 573094"/>
              <a:gd name="connsiteY1" fmla="*/ 153971 h 1009938"/>
              <a:gd name="connsiteX2" fmla="*/ 534232 w 573094"/>
              <a:gd name="connsiteY2" fmla="*/ 196559 h 1009938"/>
              <a:gd name="connsiteX3" fmla="*/ 462596 w 573094"/>
              <a:gd name="connsiteY3" fmla="*/ 288286 h 1009938"/>
              <a:gd name="connsiteX4" fmla="*/ 399387 w 573094"/>
              <a:gd name="connsiteY4" fmla="*/ 385630 h 1009938"/>
              <a:gd name="connsiteX5" fmla="*/ 344606 w 573094"/>
              <a:gd name="connsiteY5" fmla="*/ 489057 h 1009938"/>
              <a:gd name="connsiteX6" fmla="*/ 343709 w 573094"/>
              <a:gd name="connsiteY6" fmla="*/ 491170 h 1009938"/>
              <a:gd name="connsiteX7" fmla="*/ 442463 w 573094"/>
              <a:gd name="connsiteY7" fmla="*/ 617505 h 1009938"/>
              <a:gd name="connsiteX8" fmla="*/ 285248 w 573094"/>
              <a:gd name="connsiteY8" fmla="*/ 639486 h 1009938"/>
              <a:gd name="connsiteX9" fmla="*/ 262668 w 573094"/>
              <a:gd name="connsiteY9" fmla="*/ 710420 h 1009938"/>
              <a:gd name="connsiteX10" fmla="*/ 236917 w 573094"/>
              <a:gd name="connsiteY10" fmla="*/ 827887 h 1009938"/>
              <a:gd name="connsiteX11" fmla="*/ 220997 w 573094"/>
              <a:gd name="connsiteY11" fmla="*/ 948163 h 1009938"/>
              <a:gd name="connsiteX12" fmla="*/ 217720 w 573094"/>
              <a:gd name="connsiteY12" fmla="*/ 1009938 h 1009938"/>
              <a:gd name="connsiteX13" fmla="*/ 0 w 573094"/>
              <a:gd name="connsiteY13" fmla="*/ 1009938 h 1009938"/>
              <a:gd name="connsiteX14" fmla="*/ 1404 w 573094"/>
              <a:gd name="connsiteY14" fmla="*/ 972966 h 1009938"/>
              <a:gd name="connsiteX15" fmla="*/ 6555 w 573094"/>
              <a:gd name="connsiteY15" fmla="*/ 900895 h 1009938"/>
              <a:gd name="connsiteX16" fmla="*/ 15451 w 573094"/>
              <a:gd name="connsiteY16" fmla="*/ 829291 h 1009938"/>
              <a:gd name="connsiteX17" fmla="*/ 27624 w 573094"/>
              <a:gd name="connsiteY17" fmla="*/ 759092 h 1009938"/>
              <a:gd name="connsiteX18" fmla="*/ 43075 w 573094"/>
              <a:gd name="connsiteY18" fmla="*/ 690296 h 1009938"/>
              <a:gd name="connsiteX19" fmla="*/ 61336 w 573094"/>
              <a:gd name="connsiteY19" fmla="*/ 622436 h 1009938"/>
              <a:gd name="connsiteX20" fmla="*/ 82405 w 573094"/>
              <a:gd name="connsiteY20" fmla="*/ 555513 h 1009938"/>
              <a:gd name="connsiteX21" fmla="*/ 106284 w 573094"/>
              <a:gd name="connsiteY21" fmla="*/ 489993 h 1009938"/>
              <a:gd name="connsiteX22" fmla="*/ 133909 w 573094"/>
              <a:gd name="connsiteY22" fmla="*/ 425878 h 1009938"/>
              <a:gd name="connsiteX23" fmla="*/ 163407 w 573094"/>
              <a:gd name="connsiteY23" fmla="*/ 363634 h 1009938"/>
              <a:gd name="connsiteX24" fmla="*/ 195714 w 573094"/>
              <a:gd name="connsiteY24" fmla="*/ 302326 h 1009938"/>
              <a:gd name="connsiteX25" fmla="*/ 231298 w 573094"/>
              <a:gd name="connsiteY25" fmla="*/ 243358 h 1009938"/>
              <a:gd name="connsiteX26" fmla="*/ 287952 w 573094"/>
              <a:gd name="connsiteY26" fmla="*/ 157715 h 1009938"/>
              <a:gd name="connsiteX27" fmla="*/ 372699 w 573094"/>
              <a:gd name="connsiteY27" fmla="*/ 50076 h 100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73094" h="1009938">
                <a:moveTo>
                  <a:pt x="419052" y="0"/>
                </a:moveTo>
                <a:lnTo>
                  <a:pt x="573094" y="153971"/>
                </a:lnTo>
                <a:lnTo>
                  <a:pt x="534232" y="196559"/>
                </a:lnTo>
                <a:lnTo>
                  <a:pt x="462596" y="288286"/>
                </a:lnTo>
                <a:lnTo>
                  <a:pt x="399387" y="385630"/>
                </a:lnTo>
                <a:lnTo>
                  <a:pt x="344606" y="489057"/>
                </a:lnTo>
                <a:lnTo>
                  <a:pt x="343709" y="491170"/>
                </a:lnTo>
                <a:lnTo>
                  <a:pt x="442463" y="617505"/>
                </a:lnTo>
                <a:lnTo>
                  <a:pt x="285248" y="639486"/>
                </a:lnTo>
                <a:lnTo>
                  <a:pt x="262668" y="710420"/>
                </a:lnTo>
                <a:lnTo>
                  <a:pt x="236917" y="827887"/>
                </a:lnTo>
                <a:lnTo>
                  <a:pt x="220997" y="948163"/>
                </a:lnTo>
                <a:lnTo>
                  <a:pt x="217720" y="1009938"/>
                </a:lnTo>
                <a:lnTo>
                  <a:pt x="0" y="1009938"/>
                </a:lnTo>
                <a:lnTo>
                  <a:pt x="1404" y="972966"/>
                </a:lnTo>
                <a:lnTo>
                  <a:pt x="6555" y="900895"/>
                </a:lnTo>
                <a:lnTo>
                  <a:pt x="15451" y="829291"/>
                </a:lnTo>
                <a:lnTo>
                  <a:pt x="27624" y="759092"/>
                </a:lnTo>
                <a:lnTo>
                  <a:pt x="43075" y="690296"/>
                </a:lnTo>
                <a:lnTo>
                  <a:pt x="61336" y="622436"/>
                </a:lnTo>
                <a:lnTo>
                  <a:pt x="82405" y="555513"/>
                </a:lnTo>
                <a:lnTo>
                  <a:pt x="106284" y="489993"/>
                </a:lnTo>
                <a:lnTo>
                  <a:pt x="133909" y="425878"/>
                </a:lnTo>
                <a:lnTo>
                  <a:pt x="163407" y="363634"/>
                </a:lnTo>
                <a:lnTo>
                  <a:pt x="195714" y="302326"/>
                </a:lnTo>
                <a:lnTo>
                  <a:pt x="231298" y="243358"/>
                </a:lnTo>
                <a:lnTo>
                  <a:pt x="287952" y="157715"/>
                </a:lnTo>
                <a:lnTo>
                  <a:pt x="372699" y="50076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ES" sz="14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Freeform: Shape 99">
            <a:extLst>
              <a:ext uri="{FF2B5EF4-FFF2-40B4-BE49-F238E27FC236}">
                <a16:creationId xmlns:a16="http://schemas.microsoft.com/office/drawing/2014/main" id="{FD2C20C0-8A2E-4BA0-BC63-142B14199C0C}"/>
              </a:ext>
            </a:extLst>
          </p:cNvPr>
          <p:cNvSpPr>
            <a:spLocks/>
          </p:cNvSpPr>
          <p:nvPr/>
        </p:nvSpPr>
        <p:spPr bwMode="auto">
          <a:xfrm>
            <a:off x="5056449" y="2927954"/>
            <a:ext cx="1011342" cy="571690"/>
          </a:xfrm>
          <a:custGeom>
            <a:avLst/>
            <a:gdLst>
              <a:gd name="connsiteX0" fmla="*/ 1011342 w 1011342"/>
              <a:gd name="connsiteY0" fmla="*/ 0 h 571690"/>
              <a:gd name="connsiteX1" fmla="*/ 1011342 w 1011342"/>
              <a:gd name="connsiteY1" fmla="*/ 217542 h 571690"/>
              <a:gd name="connsiteX2" fmla="*/ 949538 w 1011342"/>
              <a:gd name="connsiteY2" fmla="*/ 221284 h 571690"/>
              <a:gd name="connsiteX3" fmla="*/ 828271 w 1011342"/>
              <a:gd name="connsiteY3" fmla="*/ 236255 h 571690"/>
              <a:gd name="connsiteX4" fmla="*/ 711685 w 1011342"/>
              <a:gd name="connsiteY4" fmla="*/ 261986 h 571690"/>
              <a:gd name="connsiteX5" fmla="*/ 611225 w 1011342"/>
              <a:gd name="connsiteY5" fmla="*/ 293924 h 571690"/>
              <a:gd name="connsiteX6" fmla="*/ 590824 w 1011342"/>
              <a:gd name="connsiteY6" fmla="*/ 457914 h 571690"/>
              <a:gd name="connsiteX7" fmla="*/ 460567 w 1011342"/>
              <a:gd name="connsiteY7" fmla="*/ 359408 h 571690"/>
              <a:gd name="connsiteX8" fmla="*/ 386745 w 1011342"/>
              <a:gd name="connsiteY8" fmla="*/ 398125 h 571690"/>
              <a:gd name="connsiteX9" fmla="*/ 288888 w 1011342"/>
              <a:gd name="connsiteY9" fmla="*/ 461750 h 571690"/>
              <a:gd name="connsiteX10" fmla="*/ 197586 w 1011342"/>
              <a:gd name="connsiteY10" fmla="*/ 533328 h 571690"/>
              <a:gd name="connsiteX11" fmla="*/ 154979 w 1011342"/>
              <a:gd name="connsiteY11" fmla="*/ 571690 h 571690"/>
              <a:gd name="connsiteX12" fmla="*/ 0 w 1011342"/>
              <a:gd name="connsiteY12" fmla="*/ 417774 h 571690"/>
              <a:gd name="connsiteX13" fmla="*/ 51035 w 1011342"/>
              <a:gd name="connsiteY13" fmla="*/ 371926 h 571690"/>
              <a:gd name="connsiteX14" fmla="*/ 158256 w 1011342"/>
              <a:gd name="connsiteY14" fmla="*/ 287249 h 571690"/>
              <a:gd name="connsiteX15" fmla="*/ 243939 w 1011342"/>
              <a:gd name="connsiteY15" fmla="*/ 230173 h 571690"/>
              <a:gd name="connsiteX16" fmla="*/ 303402 w 1011342"/>
              <a:gd name="connsiteY16" fmla="*/ 195554 h 571690"/>
              <a:gd name="connsiteX17" fmla="*/ 364739 w 1011342"/>
              <a:gd name="connsiteY17" fmla="*/ 162805 h 571690"/>
              <a:gd name="connsiteX18" fmla="*/ 427011 w 1011342"/>
              <a:gd name="connsiteY18" fmla="*/ 132864 h 571690"/>
              <a:gd name="connsiteX19" fmla="*/ 490688 w 1011342"/>
              <a:gd name="connsiteY19" fmla="*/ 106198 h 571690"/>
              <a:gd name="connsiteX20" fmla="*/ 556238 w 1011342"/>
              <a:gd name="connsiteY20" fmla="*/ 82338 h 571690"/>
              <a:gd name="connsiteX21" fmla="*/ 623193 w 1011342"/>
              <a:gd name="connsiteY21" fmla="*/ 60818 h 571690"/>
              <a:gd name="connsiteX22" fmla="*/ 691084 w 1011342"/>
              <a:gd name="connsiteY22" fmla="*/ 42573 h 571690"/>
              <a:gd name="connsiteX23" fmla="*/ 760380 w 1011342"/>
              <a:gd name="connsiteY23" fmla="*/ 27134 h 571690"/>
              <a:gd name="connsiteX24" fmla="*/ 830612 w 1011342"/>
              <a:gd name="connsiteY24" fmla="*/ 15906 h 571690"/>
              <a:gd name="connsiteX25" fmla="*/ 902248 w 1011342"/>
              <a:gd name="connsiteY25" fmla="*/ 6550 h 571690"/>
              <a:gd name="connsiteX26" fmla="*/ 974353 w 1011342"/>
              <a:gd name="connsiteY26" fmla="*/ 936 h 571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11342" h="571690">
                <a:moveTo>
                  <a:pt x="1011342" y="0"/>
                </a:moveTo>
                <a:lnTo>
                  <a:pt x="1011342" y="217542"/>
                </a:lnTo>
                <a:lnTo>
                  <a:pt x="949538" y="221284"/>
                </a:lnTo>
                <a:lnTo>
                  <a:pt x="828271" y="236255"/>
                </a:lnTo>
                <a:lnTo>
                  <a:pt x="711685" y="261986"/>
                </a:lnTo>
                <a:lnTo>
                  <a:pt x="611225" y="293924"/>
                </a:lnTo>
                <a:lnTo>
                  <a:pt x="590824" y="457914"/>
                </a:lnTo>
                <a:lnTo>
                  <a:pt x="460567" y="359408"/>
                </a:lnTo>
                <a:lnTo>
                  <a:pt x="386745" y="398125"/>
                </a:lnTo>
                <a:lnTo>
                  <a:pt x="288888" y="461750"/>
                </a:lnTo>
                <a:lnTo>
                  <a:pt x="197586" y="533328"/>
                </a:lnTo>
                <a:lnTo>
                  <a:pt x="154979" y="571690"/>
                </a:lnTo>
                <a:lnTo>
                  <a:pt x="0" y="417774"/>
                </a:lnTo>
                <a:lnTo>
                  <a:pt x="51035" y="371926"/>
                </a:lnTo>
                <a:lnTo>
                  <a:pt x="158256" y="287249"/>
                </a:lnTo>
                <a:lnTo>
                  <a:pt x="243939" y="230173"/>
                </a:lnTo>
                <a:lnTo>
                  <a:pt x="303402" y="195554"/>
                </a:lnTo>
                <a:lnTo>
                  <a:pt x="364739" y="162805"/>
                </a:lnTo>
                <a:lnTo>
                  <a:pt x="427011" y="132864"/>
                </a:lnTo>
                <a:lnTo>
                  <a:pt x="490688" y="106198"/>
                </a:lnTo>
                <a:lnTo>
                  <a:pt x="556238" y="82338"/>
                </a:lnTo>
                <a:lnTo>
                  <a:pt x="623193" y="60818"/>
                </a:lnTo>
                <a:lnTo>
                  <a:pt x="691084" y="42573"/>
                </a:lnTo>
                <a:lnTo>
                  <a:pt x="760380" y="27134"/>
                </a:lnTo>
                <a:lnTo>
                  <a:pt x="830612" y="15906"/>
                </a:lnTo>
                <a:lnTo>
                  <a:pt x="902248" y="6550"/>
                </a:lnTo>
                <a:lnTo>
                  <a:pt x="974353" y="936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ES" sz="14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Freeform: Shape 104">
            <a:extLst>
              <a:ext uri="{FF2B5EF4-FFF2-40B4-BE49-F238E27FC236}">
                <a16:creationId xmlns:a16="http://schemas.microsoft.com/office/drawing/2014/main" id="{32BEF836-02C0-46EF-A61A-B1D934B76B31}"/>
              </a:ext>
            </a:extLst>
          </p:cNvPr>
          <p:cNvSpPr>
            <a:spLocks/>
          </p:cNvSpPr>
          <p:nvPr/>
        </p:nvSpPr>
        <p:spPr bwMode="auto">
          <a:xfrm>
            <a:off x="6161902" y="2927954"/>
            <a:ext cx="1009938" cy="571690"/>
          </a:xfrm>
          <a:custGeom>
            <a:avLst/>
            <a:gdLst>
              <a:gd name="connsiteX0" fmla="*/ 0 w 1009938"/>
              <a:gd name="connsiteY0" fmla="*/ 0 h 571690"/>
              <a:gd name="connsiteX1" fmla="*/ 36487 w 1009938"/>
              <a:gd name="connsiteY1" fmla="*/ 936 h 571690"/>
              <a:gd name="connsiteX2" fmla="*/ 108993 w 1009938"/>
              <a:gd name="connsiteY2" fmla="*/ 6550 h 571690"/>
              <a:gd name="connsiteX3" fmla="*/ 180095 w 1009938"/>
              <a:gd name="connsiteY3" fmla="*/ 15906 h 571690"/>
              <a:gd name="connsiteX4" fmla="*/ 250262 w 1009938"/>
              <a:gd name="connsiteY4" fmla="*/ 27134 h 571690"/>
              <a:gd name="connsiteX5" fmla="*/ 319962 w 1009938"/>
              <a:gd name="connsiteY5" fmla="*/ 42573 h 571690"/>
              <a:gd name="connsiteX6" fmla="*/ 387790 w 1009938"/>
              <a:gd name="connsiteY6" fmla="*/ 60818 h 571690"/>
              <a:gd name="connsiteX7" fmla="*/ 454683 w 1009938"/>
              <a:gd name="connsiteY7" fmla="*/ 82338 h 571690"/>
              <a:gd name="connsiteX8" fmla="*/ 519704 w 1009938"/>
              <a:gd name="connsiteY8" fmla="*/ 106198 h 571690"/>
              <a:gd name="connsiteX9" fmla="*/ 583322 w 1009938"/>
              <a:gd name="connsiteY9" fmla="*/ 132864 h 571690"/>
              <a:gd name="connsiteX10" fmla="*/ 646473 w 1009938"/>
              <a:gd name="connsiteY10" fmla="*/ 162805 h 571690"/>
              <a:gd name="connsiteX11" fmla="*/ 706816 w 1009938"/>
              <a:gd name="connsiteY11" fmla="*/ 195554 h 571690"/>
              <a:gd name="connsiteX12" fmla="*/ 766225 w 1009938"/>
              <a:gd name="connsiteY12" fmla="*/ 230173 h 571690"/>
              <a:gd name="connsiteX13" fmla="*/ 851828 w 1009938"/>
              <a:gd name="connsiteY13" fmla="*/ 287249 h 571690"/>
              <a:gd name="connsiteX14" fmla="*/ 959418 w 1009938"/>
              <a:gd name="connsiteY14" fmla="*/ 371926 h 571690"/>
              <a:gd name="connsiteX15" fmla="*/ 1009938 w 1009938"/>
              <a:gd name="connsiteY15" fmla="*/ 417774 h 571690"/>
              <a:gd name="connsiteX16" fmla="*/ 856038 w 1009938"/>
              <a:gd name="connsiteY16" fmla="*/ 571690 h 571690"/>
              <a:gd name="connsiteX17" fmla="*/ 812535 w 1009938"/>
              <a:gd name="connsiteY17" fmla="*/ 533328 h 571690"/>
              <a:gd name="connsiteX18" fmla="*/ 721318 w 1009938"/>
              <a:gd name="connsiteY18" fmla="*/ 461750 h 571690"/>
              <a:gd name="connsiteX19" fmla="*/ 623552 w 1009938"/>
              <a:gd name="connsiteY19" fmla="*/ 398125 h 571690"/>
              <a:gd name="connsiteX20" fmla="*/ 521785 w 1009938"/>
              <a:gd name="connsiteY20" fmla="*/ 344215 h 571690"/>
              <a:gd name="connsiteX21" fmla="*/ 387214 w 1009938"/>
              <a:gd name="connsiteY21" fmla="*/ 449487 h 571690"/>
              <a:gd name="connsiteX22" fmla="*/ 363626 w 1009938"/>
              <a:gd name="connsiteY22" fmla="*/ 282450 h 571690"/>
              <a:gd name="connsiteX23" fmla="*/ 299847 w 1009938"/>
              <a:gd name="connsiteY23" fmla="*/ 261986 h 571690"/>
              <a:gd name="connsiteX24" fmla="*/ 182434 w 1009938"/>
              <a:gd name="connsiteY24" fmla="*/ 236255 h 571690"/>
              <a:gd name="connsiteX25" fmla="*/ 61747 w 1009938"/>
              <a:gd name="connsiteY25" fmla="*/ 221284 h 571690"/>
              <a:gd name="connsiteX26" fmla="*/ 0 w 1009938"/>
              <a:gd name="connsiteY26" fmla="*/ 217542 h 571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9938" h="571690">
                <a:moveTo>
                  <a:pt x="0" y="0"/>
                </a:moveTo>
                <a:lnTo>
                  <a:pt x="36487" y="936"/>
                </a:lnTo>
                <a:lnTo>
                  <a:pt x="108993" y="6550"/>
                </a:lnTo>
                <a:lnTo>
                  <a:pt x="180095" y="15906"/>
                </a:lnTo>
                <a:lnTo>
                  <a:pt x="250262" y="27134"/>
                </a:lnTo>
                <a:lnTo>
                  <a:pt x="319962" y="42573"/>
                </a:lnTo>
                <a:lnTo>
                  <a:pt x="387790" y="60818"/>
                </a:lnTo>
                <a:lnTo>
                  <a:pt x="454683" y="82338"/>
                </a:lnTo>
                <a:lnTo>
                  <a:pt x="519704" y="106198"/>
                </a:lnTo>
                <a:lnTo>
                  <a:pt x="583322" y="132864"/>
                </a:lnTo>
                <a:lnTo>
                  <a:pt x="646473" y="162805"/>
                </a:lnTo>
                <a:lnTo>
                  <a:pt x="706816" y="195554"/>
                </a:lnTo>
                <a:lnTo>
                  <a:pt x="766225" y="230173"/>
                </a:lnTo>
                <a:lnTo>
                  <a:pt x="851828" y="287249"/>
                </a:lnTo>
                <a:lnTo>
                  <a:pt x="959418" y="371926"/>
                </a:lnTo>
                <a:lnTo>
                  <a:pt x="1009938" y="417774"/>
                </a:lnTo>
                <a:lnTo>
                  <a:pt x="856038" y="571690"/>
                </a:lnTo>
                <a:lnTo>
                  <a:pt x="812535" y="533328"/>
                </a:lnTo>
                <a:lnTo>
                  <a:pt x="721318" y="461750"/>
                </a:lnTo>
                <a:lnTo>
                  <a:pt x="623552" y="398125"/>
                </a:lnTo>
                <a:lnTo>
                  <a:pt x="521785" y="344215"/>
                </a:lnTo>
                <a:lnTo>
                  <a:pt x="387214" y="449487"/>
                </a:lnTo>
                <a:lnTo>
                  <a:pt x="363626" y="282450"/>
                </a:lnTo>
                <a:lnTo>
                  <a:pt x="299847" y="261986"/>
                </a:lnTo>
                <a:lnTo>
                  <a:pt x="182434" y="236255"/>
                </a:lnTo>
                <a:lnTo>
                  <a:pt x="61747" y="221284"/>
                </a:lnTo>
                <a:lnTo>
                  <a:pt x="0" y="217542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ES" sz="14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Freeform: Shape 110">
            <a:extLst>
              <a:ext uri="{FF2B5EF4-FFF2-40B4-BE49-F238E27FC236}">
                <a16:creationId xmlns:a16="http://schemas.microsoft.com/office/drawing/2014/main" id="{1C4BCB93-DCDE-47D6-A5AE-96797A7675FC}"/>
              </a:ext>
            </a:extLst>
          </p:cNvPr>
          <p:cNvSpPr>
            <a:spLocks/>
          </p:cNvSpPr>
          <p:nvPr/>
        </p:nvSpPr>
        <p:spPr bwMode="auto">
          <a:xfrm>
            <a:off x="7084752" y="3412557"/>
            <a:ext cx="573094" cy="1009938"/>
          </a:xfrm>
          <a:custGeom>
            <a:avLst/>
            <a:gdLst>
              <a:gd name="connsiteX0" fmla="*/ 154853 w 573094"/>
              <a:gd name="connsiteY0" fmla="*/ 0 h 1009938"/>
              <a:gd name="connsiteX1" fmla="*/ 200700 w 573094"/>
              <a:gd name="connsiteY1" fmla="*/ 50076 h 1009938"/>
              <a:gd name="connsiteX2" fmla="*/ 285378 w 573094"/>
              <a:gd name="connsiteY2" fmla="*/ 157715 h 1009938"/>
              <a:gd name="connsiteX3" fmla="*/ 342453 w 573094"/>
              <a:gd name="connsiteY3" fmla="*/ 243826 h 1009938"/>
              <a:gd name="connsiteX4" fmla="*/ 377073 w 573094"/>
              <a:gd name="connsiteY4" fmla="*/ 302326 h 1009938"/>
              <a:gd name="connsiteX5" fmla="*/ 409353 w 573094"/>
              <a:gd name="connsiteY5" fmla="*/ 363634 h 1009938"/>
              <a:gd name="connsiteX6" fmla="*/ 439294 w 573094"/>
              <a:gd name="connsiteY6" fmla="*/ 425878 h 1009938"/>
              <a:gd name="connsiteX7" fmla="*/ 466429 w 573094"/>
              <a:gd name="connsiteY7" fmla="*/ 489993 h 1009938"/>
              <a:gd name="connsiteX8" fmla="*/ 490288 w 573094"/>
              <a:gd name="connsiteY8" fmla="*/ 555513 h 1009938"/>
              <a:gd name="connsiteX9" fmla="*/ 511340 w 573094"/>
              <a:gd name="connsiteY9" fmla="*/ 622436 h 1009938"/>
              <a:gd name="connsiteX10" fmla="*/ 530054 w 573094"/>
              <a:gd name="connsiteY10" fmla="*/ 690296 h 1009938"/>
              <a:gd name="connsiteX11" fmla="*/ 545024 w 573094"/>
              <a:gd name="connsiteY11" fmla="*/ 759092 h 1009938"/>
              <a:gd name="connsiteX12" fmla="*/ 557188 w 573094"/>
              <a:gd name="connsiteY12" fmla="*/ 829291 h 1009938"/>
              <a:gd name="connsiteX13" fmla="*/ 566077 w 573094"/>
              <a:gd name="connsiteY13" fmla="*/ 900895 h 1009938"/>
              <a:gd name="connsiteX14" fmla="*/ 571691 w 573094"/>
              <a:gd name="connsiteY14" fmla="*/ 972966 h 1009938"/>
              <a:gd name="connsiteX15" fmla="*/ 573094 w 573094"/>
              <a:gd name="connsiteY15" fmla="*/ 1009938 h 1009938"/>
              <a:gd name="connsiteX16" fmla="*/ 355085 w 573094"/>
              <a:gd name="connsiteY16" fmla="*/ 1009938 h 1009938"/>
              <a:gd name="connsiteX17" fmla="*/ 352278 w 573094"/>
              <a:gd name="connsiteY17" fmla="*/ 948163 h 1009938"/>
              <a:gd name="connsiteX18" fmla="*/ 336839 w 573094"/>
              <a:gd name="connsiteY18" fmla="*/ 827887 h 1009938"/>
              <a:gd name="connsiteX19" fmla="*/ 310641 w 573094"/>
              <a:gd name="connsiteY19" fmla="*/ 710420 h 1009938"/>
              <a:gd name="connsiteX20" fmla="*/ 281337 w 573094"/>
              <a:gd name="connsiteY20" fmla="*/ 618289 h 1009938"/>
              <a:gd name="connsiteX21" fmla="*/ 109562 w 573094"/>
              <a:gd name="connsiteY21" fmla="*/ 597380 h 1009938"/>
              <a:gd name="connsiteX22" fmla="*/ 213033 w 573094"/>
              <a:gd name="connsiteY22" fmla="*/ 459322 h 1009938"/>
              <a:gd name="connsiteX23" fmla="*/ 174034 w 573094"/>
              <a:gd name="connsiteY23" fmla="*/ 385630 h 1009938"/>
              <a:gd name="connsiteX24" fmla="*/ 110409 w 573094"/>
              <a:gd name="connsiteY24" fmla="*/ 288286 h 1009938"/>
              <a:gd name="connsiteX25" fmla="*/ 39298 w 573094"/>
              <a:gd name="connsiteY25" fmla="*/ 196559 h 1009938"/>
              <a:gd name="connsiteX26" fmla="*/ 0 w 573094"/>
              <a:gd name="connsiteY26" fmla="*/ 153971 h 100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3094" h="1009938">
                <a:moveTo>
                  <a:pt x="154853" y="0"/>
                </a:moveTo>
                <a:lnTo>
                  <a:pt x="200700" y="50076"/>
                </a:lnTo>
                <a:lnTo>
                  <a:pt x="285378" y="157715"/>
                </a:lnTo>
                <a:lnTo>
                  <a:pt x="342453" y="243826"/>
                </a:lnTo>
                <a:lnTo>
                  <a:pt x="377073" y="302326"/>
                </a:lnTo>
                <a:lnTo>
                  <a:pt x="409353" y="363634"/>
                </a:lnTo>
                <a:lnTo>
                  <a:pt x="439294" y="425878"/>
                </a:lnTo>
                <a:lnTo>
                  <a:pt x="466429" y="489993"/>
                </a:lnTo>
                <a:lnTo>
                  <a:pt x="490288" y="555513"/>
                </a:lnTo>
                <a:lnTo>
                  <a:pt x="511340" y="622436"/>
                </a:lnTo>
                <a:lnTo>
                  <a:pt x="530054" y="690296"/>
                </a:lnTo>
                <a:lnTo>
                  <a:pt x="545024" y="759092"/>
                </a:lnTo>
                <a:lnTo>
                  <a:pt x="557188" y="829291"/>
                </a:lnTo>
                <a:lnTo>
                  <a:pt x="566077" y="900895"/>
                </a:lnTo>
                <a:lnTo>
                  <a:pt x="571691" y="972966"/>
                </a:lnTo>
                <a:lnTo>
                  <a:pt x="573094" y="1009938"/>
                </a:lnTo>
                <a:lnTo>
                  <a:pt x="355085" y="1009938"/>
                </a:lnTo>
                <a:lnTo>
                  <a:pt x="352278" y="948163"/>
                </a:lnTo>
                <a:lnTo>
                  <a:pt x="336839" y="827887"/>
                </a:lnTo>
                <a:lnTo>
                  <a:pt x="310641" y="710420"/>
                </a:lnTo>
                <a:lnTo>
                  <a:pt x="281337" y="618289"/>
                </a:lnTo>
                <a:lnTo>
                  <a:pt x="109562" y="597380"/>
                </a:lnTo>
                <a:lnTo>
                  <a:pt x="213033" y="459322"/>
                </a:lnTo>
                <a:lnTo>
                  <a:pt x="174034" y="385630"/>
                </a:lnTo>
                <a:lnTo>
                  <a:pt x="110409" y="288286"/>
                </a:lnTo>
                <a:lnTo>
                  <a:pt x="39298" y="196559"/>
                </a:lnTo>
                <a:lnTo>
                  <a:pt x="0" y="153971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ES" sz="14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Freeform: Shape 115">
            <a:extLst>
              <a:ext uri="{FF2B5EF4-FFF2-40B4-BE49-F238E27FC236}">
                <a16:creationId xmlns:a16="http://schemas.microsoft.com/office/drawing/2014/main" id="{86A031CF-72D8-444F-A26B-7BC76D96B7FA}"/>
              </a:ext>
            </a:extLst>
          </p:cNvPr>
          <p:cNvSpPr>
            <a:spLocks/>
          </p:cNvSpPr>
          <p:nvPr/>
        </p:nvSpPr>
        <p:spPr bwMode="auto">
          <a:xfrm>
            <a:off x="7084753" y="4516606"/>
            <a:ext cx="573094" cy="1011342"/>
          </a:xfrm>
          <a:custGeom>
            <a:avLst/>
            <a:gdLst>
              <a:gd name="connsiteX0" fmla="*/ 354906 w 573094"/>
              <a:gd name="connsiteY0" fmla="*/ 0 h 1011342"/>
              <a:gd name="connsiteX1" fmla="*/ 573094 w 573094"/>
              <a:gd name="connsiteY1" fmla="*/ 0 h 1011342"/>
              <a:gd name="connsiteX2" fmla="*/ 572158 w 573094"/>
              <a:gd name="connsiteY2" fmla="*/ 36520 h 1011342"/>
              <a:gd name="connsiteX3" fmla="*/ 566539 w 573094"/>
              <a:gd name="connsiteY3" fmla="*/ 109094 h 1011342"/>
              <a:gd name="connsiteX4" fmla="*/ 557175 w 573094"/>
              <a:gd name="connsiteY4" fmla="*/ 180262 h 1011342"/>
              <a:gd name="connsiteX5" fmla="*/ 545001 w 573094"/>
              <a:gd name="connsiteY5" fmla="*/ 250962 h 1011342"/>
              <a:gd name="connsiteX6" fmla="*/ 530487 w 573094"/>
              <a:gd name="connsiteY6" fmla="*/ 319790 h 1011342"/>
              <a:gd name="connsiteX7" fmla="*/ 512226 w 573094"/>
              <a:gd name="connsiteY7" fmla="*/ 387681 h 1011342"/>
              <a:gd name="connsiteX8" fmla="*/ 490689 w 573094"/>
              <a:gd name="connsiteY8" fmla="*/ 455104 h 1011342"/>
              <a:gd name="connsiteX9" fmla="*/ 466810 w 573094"/>
              <a:gd name="connsiteY9" fmla="*/ 520654 h 1011342"/>
              <a:gd name="connsiteX10" fmla="*/ 440121 w 573094"/>
              <a:gd name="connsiteY10" fmla="*/ 584331 h 1011342"/>
              <a:gd name="connsiteX11" fmla="*/ 410156 w 573094"/>
              <a:gd name="connsiteY11" fmla="*/ 647072 h 1011342"/>
              <a:gd name="connsiteX12" fmla="*/ 377381 w 573094"/>
              <a:gd name="connsiteY12" fmla="*/ 707940 h 1011342"/>
              <a:gd name="connsiteX13" fmla="*/ 342733 w 573094"/>
              <a:gd name="connsiteY13" fmla="*/ 766935 h 1011342"/>
              <a:gd name="connsiteX14" fmla="*/ 285611 w 573094"/>
              <a:gd name="connsiteY14" fmla="*/ 853554 h 1011342"/>
              <a:gd name="connsiteX15" fmla="*/ 200864 w 573094"/>
              <a:gd name="connsiteY15" fmla="*/ 961243 h 1011342"/>
              <a:gd name="connsiteX16" fmla="*/ 154979 w 573094"/>
              <a:gd name="connsiteY16" fmla="*/ 1011342 h 1011342"/>
              <a:gd name="connsiteX17" fmla="*/ 0 w 573094"/>
              <a:gd name="connsiteY17" fmla="*/ 856832 h 1011342"/>
              <a:gd name="connsiteX18" fmla="*/ 39330 w 573094"/>
              <a:gd name="connsiteY18" fmla="*/ 814224 h 1011342"/>
              <a:gd name="connsiteX19" fmla="*/ 110966 w 573094"/>
              <a:gd name="connsiteY19" fmla="*/ 722454 h 1011342"/>
              <a:gd name="connsiteX20" fmla="*/ 173708 w 573094"/>
              <a:gd name="connsiteY20" fmla="*/ 624598 h 1011342"/>
              <a:gd name="connsiteX21" fmla="*/ 223735 w 573094"/>
              <a:gd name="connsiteY21" fmla="*/ 531326 h 1011342"/>
              <a:gd name="connsiteX22" fmla="*/ 117990 w 573094"/>
              <a:gd name="connsiteY22" fmla="*/ 395242 h 1011342"/>
              <a:gd name="connsiteX23" fmla="*/ 288085 w 573094"/>
              <a:gd name="connsiteY23" fmla="*/ 371342 h 1011342"/>
              <a:gd name="connsiteX24" fmla="*/ 310894 w 573094"/>
              <a:gd name="connsiteY24" fmla="*/ 299657 h 1011342"/>
              <a:gd name="connsiteX25" fmla="*/ 336646 w 573094"/>
              <a:gd name="connsiteY25" fmla="*/ 182135 h 1011342"/>
              <a:gd name="connsiteX26" fmla="*/ 352097 w 573094"/>
              <a:gd name="connsiteY26" fmla="*/ 61804 h 101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3094" h="1011342">
                <a:moveTo>
                  <a:pt x="354906" y="0"/>
                </a:moveTo>
                <a:lnTo>
                  <a:pt x="573094" y="0"/>
                </a:lnTo>
                <a:lnTo>
                  <a:pt x="572158" y="36520"/>
                </a:lnTo>
                <a:lnTo>
                  <a:pt x="566539" y="109094"/>
                </a:lnTo>
                <a:lnTo>
                  <a:pt x="557175" y="180262"/>
                </a:lnTo>
                <a:lnTo>
                  <a:pt x="545001" y="250962"/>
                </a:lnTo>
                <a:lnTo>
                  <a:pt x="530487" y="319790"/>
                </a:lnTo>
                <a:lnTo>
                  <a:pt x="512226" y="387681"/>
                </a:lnTo>
                <a:lnTo>
                  <a:pt x="490689" y="455104"/>
                </a:lnTo>
                <a:lnTo>
                  <a:pt x="466810" y="520654"/>
                </a:lnTo>
                <a:lnTo>
                  <a:pt x="440121" y="584331"/>
                </a:lnTo>
                <a:lnTo>
                  <a:pt x="410156" y="647072"/>
                </a:lnTo>
                <a:lnTo>
                  <a:pt x="377381" y="707940"/>
                </a:lnTo>
                <a:lnTo>
                  <a:pt x="342733" y="766935"/>
                </a:lnTo>
                <a:lnTo>
                  <a:pt x="285611" y="853554"/>
                </a:lnTo>
                <a:lnTo>
                  <a:pt x="200864" y="961243"/>
                </a:lnTo>
                <a:lnTo>
                  <a:pt x="154979" y="1011342"/>
                </a:lnTo>
                <a:lnTo>
                  <a:pt x="0" y="856832"/>
                </a:lnTo>
                <a:lnTo>
                  <a:pt x="39330" y="814224"/>
                </a:lnTo>
                <a:lnTo>
                  <a:pt x="110966" y="722454"/>
                </a:lnTo>
                <a:lnTo>
                  <a:pt x="173708" y="624598"/>
                </a:lnTo>
                <a:lnTo>
                  <a:pt x="223735" y="531326"/>
                </a:lnTo>
                <a:lnTo>
                  <a:pt x="117990" y="395242"/>
                </a:lnTo>
                <a:lnTo>
                  <a:pt x="288085" y="371342"/>
                </a:lnTo>
                <a:lnTo>
                  <a:pt x="310894" y="299657"/>
                </a:lnTo>
                <a:lnTo>
                  <a:pt x="336646" y="182135"/>
                </a:lnTo>
                <a:lnTo>
                  <a:pt x="352097" y="61804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ES" sz="14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4ED9C46F-47F1-43DA-804C-A74DEAB16D16}"/>
              </a:ext>
            </a:extLst>
          </p:cNvPr>
          <p:cNvSpPr txBox="1"/>
          <p:nvPr/>
        </p:nvSpPr>
        <p:spPr>
          <a:xfrm>
            <a:off x="3842358" y="4885179"/>
            <a:ext cx="70083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01</a:t>
            </a:r>
          </a:p>
        </p:txBody>
      </p:sp>
      <p:sp>
        <p:nvSpPr>
          <p:cNvPr id="18" name="TextBox 124">
            <a:extLst>
              <a:ext uri="{FF2B5EF4-FFF2-40B4-BE49-F238E27FC236}">
                <a16:creationId xmlns:a16="http://schemas.microsoft.com/office/drawing/2014/main" id="{0F8957EC-378B-4351-9CAB-FDA7CF947478}"/>
              </a:ext>
            </a:extLst>
          </p:cNvPr>
          <p:cNvSpPr txBox="1"/>
          <p:nvPr/>
        </p:nvSpPr>
        <p:spPr>
          <a:xfrm>
            <a:off x="3842358" y="3450165"/>
            <a:ext cx="70083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02</a:t>
            </a:r>
          </a:p>
        </p:txBody>
      </p:sp>
      <p:sp>
        <p:nvSpPr>
          <p:cNvPr id="19" name="TextBox 125">
            <a:extLst>
              <a:ext uri="{FF2B5EF4-FFF2-40B4-BE49-F238E27FC236}">
                <a16:creationId xmlns:a16="http://schemas.microsoft.com/office/drawing/2014/main" id="{BC56D963-1CCB-40C3-A779-F28E5478C9D1}"/>
              </a:ext>
            </a:extLst>
          </p:cNvPr>
          <p:cNvSpPr txBox="1"/>
          <p:nvPr/>
        </p:nvSpPr>
        <p:spPr>
          <a:xfrm>
            <a:off x="4972393" y="2220067"/>
            <a:ext cx="70083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03</a:t>
            </a:r>
          </a:p>
        </p:txBody>
      </p:sp>
      <p:sp>
        <p:nvSpPr>
          <p:cNvPr id="20" name="TextBox 126">
            <a:extLst>
              <a:ext uri="{FF2B5EF4-FFF2-40B4-BE49-F238E27FC236}">
                <a16:creationId xmlns:a16="http://schemas.microsoft.com/office/drawing/2014/main" id="{3E515D15-6EF9-4ED3-9369-E7EAE0A89808}"/>
              </a:ext>
            </a:extLst>
          </p:cNvPr>
          <p:cNvSpPr txBox="1"/>
          <p:nvPr/>
        </p:nvSpPr>
        <p:spPr>
          <a:xfrm>
            <a:off x="6455878" y="2220067"/>
            <a:ext cx="70083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04</a:t>
            </a:r>
          </a:p>
        </p:txBody>
      </p:sp>
      <p:sp>
        <p:nvSpPr>
          <p:cNvPr id="21" name="TextBox 127">
            <a:extLst>
              <a:ext uri="{FF2B5EF4-FFF2-40B4-BE49-F238E27FC236}">
                <a16:creationId xmlns:a16="http://schemas.microsoft.com/office/drawing/2014/main" id="{9F77465C-8292-4F2B-B21C-006711869D26}"/>
              </a:ext>
            </a:extLst>
          </p:cNvPr>
          <p:cNvSpPr txBox="1"/>
          <p:nvPr/>
        </p:nvSpPr>
        <p:spPr>
          <a:xfrm>
            <a:off x="7657186" y="3450165"/>
            <a:ext cx="70083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05</a:t>
            </a:r>
          </a:p>
        </p:txBody>
      </p:sp>
      <p:sp>
        <p:nvSpPr>
          <p:cNvPr id="22" name="TextBox 128">
            <a:extLst>
              <a:ext uri="{FF2B5EF4-FFF2-40B4-BE49-F238E27FC236}">
                <a16:creationId xmlns:a16="http://schemas.microsoft.com/office/drawing/2014/main" id="{CD6F886E-856F-470F-945A-910F24B50653}"/>
              </a:ext>
            </a:extLst>
          </p:cNvPr>
          <p:cNvSpPr txBox="1"/>
          <p:nvPr/>
        </p:nvSpPr>
        <p:spPr>
          <a:xfrm>
            <a:off x="7704699" y="4885179"/>
            <a:ext cx="70083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06</a:t>
            </a:r>
          </a:p>
        </p:txBody>
      </p:sp>
      <p:grpSp>
        <p:nvGrpSpPr>
          <p:cNvPr id="23" name="Group 121">
            <a:extLst>
              <a:ext uri="{FF2B5EF4-FFF2-40B4-BE49-F238E27FC236}">
                <a16:creationId xmlns:a16="http://schemas.microsoft.com/office/drawing/2014/main" id="{E92B20FB-5483-427C-894C-4BDBAF7DB182}"/>
              </a:ext>
            </a:extLst>
          </p:cNvPr>
          <p:cNvGrpSpPr/>
          <p:nvPr/>
        </p:nvGrpSpPr>
        <p:grpSpPr>
          <a:xfrm>
            <a:off x="7586654" y="1168591"/>
            <a:ext cx="2937088" cy="1265750"/>
            <a:chOff x="7881041" y="1324202"/>
            <a:chExt cx="2937088" cy="1265750"/>
          </a:xfrm>
        </p:grpSpPr>
        <p:sp>
          <p:nvSpPr>
            <p:cNvPr id="24" name="TextBox 122">
              <a:extLst>
                <a:ext uri="{FF2B5EF4-FFF2-40B4-BE49-F238E27FC236}">
                  <a16:creationId xmlns:a16="http://schemas.microsoft.com/office/drawing/2014/main" id="{E1A4DDE9-1376-48BB-A5DF-1F690EFD037F}"/>
                </a:ext>
              </a:extLst>
            </p:cNvPr>
            <p:cNvSpPr txBox="1"/>
            <p:nvPr/>
          </p:nvSpPr>
          <p:spPr>
            <a:xfrm>
              <a:off x="7881041" y="1324202"/>
              <a:ext cx="2937088" cy="400110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s-ES" sz="2000" b="1" dirty="0" err="1">
                  <a:latin typeface="Century Gothic" panose="020B0502020202020204" pitchFamily="34" charset="0"/>
                  <a:ea typeface="Verdana" panose="020B0604030504040204" pitchFamily="34" charset="0"/>
                </a:rPr>
                <a:t>sSeguiment</a:t>
              </a:r>
              <a:endParaRPr lang="es-ES" sz="2000" b="1" dirty="0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5" name="TextBox 123">
              <a:extLst>
                <a:ext uri="{FF2B5EF4-FFF2-40B4-BE49-F238E27FC236}">
                  <a16:creationId xmlns:a16="http://schemas.microsoft.com/office/drawing/2014/main" id="{C2C723A3-238C-4F57-B1BE-933E012BCB4D}"/>
                </a:ext>
              </a:extLst>
            </p:cNvPr>
            <p:cNvSpPr txBox="1"/>
            <p:nvPr/>
          </p:nvSpPr>
          <p:spPr>
            <a:xfrm>
              <a:off x="7888836" y="1758955"/>
              <a:ext cx="2929293" cy="83099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Realitzar un seguiment a través de les diferents eines disponibles.</a:t>
              </a:r>
            </a:p>
          </p:txBody>
        </p:sp>
      </p:grpSp>
      <p:grpSp>
        <p:nvGrpSpPr>
          <p:cNvPr id="26" name="Group 136">
            <a:extLst>
              <a:ext uri="{FF2B5EF4-FFF2-40B4-BE49-F238E27FC236}">
                <a16:creationId xmlns:a16="http://schemas.microsoft.com/office/drawing/2014/main" id="{1BCFC2B3-8590-45A3-AE54-DAF844FC67C9}"/>
              </a:ext>
            </a:extLst>
          </p:cNvPr>
          <p:cNvGrpSpPr/>
          <p:nvPr/>
        </p:nvGrpSpPr>
        <p:grpSpPr>
          <a:xfrm>
            <a:off x="343124" y="1129664"/>
            <a:ext cx="3949842" cy="1337697"/>
            <a:chOff x="7881041" y="1389673"/>
            <a:chExt cx="2937088" cy="974910"/>
          </a:xfrm>
        </p:grpSpPr>
        <p:sp>
          <p:nvSpPr>
            <p:cNvPr id="27" name="TextBox 143">
              <a:extLst>
                <a:ext uri="{FF2B5EF4-FFF2-40B4-BE49-F238E27FC236}">
                  <a16:creationId xmlns:a16="http://schemas.microsoft.com/office/drawing/2014/main" id="{0417B481-48E1-4036-8A2B-DD7EF2485A7C}"/>
                </a:ext>
              </a:extLst>
            </p:cNvPr>
            <p:cNvSpPr txBox="1"/>
            <p:nvPr/>
          </p:nvSpPr>
          <p:spPr>
            <a:xfrm>
              <a:off x="7881041" y="1389673"/>
              <a:ext cx="2937088" cy="269168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r"/>
              <a:r>
                <a:rPr lang="es-ES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Aprofitar diferents recursos</a:t>
              </a:r>
            </a:p>
          </p:txBody>
        </p:sp>
        <p:sp>
          <p:nvSpPr>
            <p:cNvPr id="28" name="TextBox 144">
              <a:extLst>
                <a:ext uri="{FF2B5EF4-FFF2-40B4-BE49-F238E27FC236}">
                  <a16:creationId xmlns:a16="http://schemas.microsoft.com/office/drawing/2014/main" id="{79DDC10D-19FA-4762-AE4F-56237489A2D8}"/>
                </a:ext>
              </a:extLst>
            </p:cNvPr>
            <p:cNvSpPr txBox="1"/>
            <p:nvPr/>
          </p:nvSpPr>
          <p:spPr>
            <a:xfrm>
              <a:off x="7888836" y="1758955"/>
              <a:ext cx="2929293" cy="60562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r"/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Utilitza diferents metodologies i recursos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didàctics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, com sessions presencials, vídeos, documentació, testimonis, etc.</a:t>
              </a:r>
            </a:p>
          </p:txBody>
        </p:sp>
      </p:grpSp>
      <p:grpSp>
        <p:nvGrpSpPr>
          <p:cNvPr id="30" name="Group 129">
            <a:extLst>
              <a:ext uri="{FF2B5EF4-FFF2-40B4-BE49-F238E27FC236}">
                <a16:creationId xmlns:a16="http://schemas.microsoft.com/office/drawing/2014/main" id="{5CBA74DF-6FE2-497F-8F16-E88D76C765C7}"/>
              </a:ext>
            </a:extLst>
          </p:cNvPr>
          <p:cNvGrpSpPr/>
          <p:nvPr/>
        </p:nvGrpSpPr>
        <p:grpSpPr>
          <a:xfrm>
            <a:off x="8856861" y="2941091"/>
            <a:ext cx="2937088" cy="1511971"/>
            <a:chOff x="7881041" y="1324202"/>
            <a:chExt cx="2937088" cy="1511971"/>
          </a:xfrm>
        </p:grpSpPr>
        <p:sp>
          <p:nvSpPr>
            <p:cNvPr id="31" name="TextBox 130">
              <a:extLst>
                <a:ext uri="{FF2B5EF4-FFF2-40B4-BE49-F238E27FC236}">
                  <a16:creationId xmlns:a16="http://schemas.microsoft.com/office/drawing/2014/main" id="{4DDD3E4B-4A78-467B-B664-B13A7E6BB93F}"/>
                </a:ext>
              </a:extLst>
            </p:cNvPr>
            <p:cNvSpPr txBox="1"/>
            <p:nvPr/>
          </p:nvSpPr>
          <p:spPr>
            <a:xfrm>
              <a:off x="7881041" y="1324202"/>
              <a:ext cx="2937088" cy="400110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s-ES" sz="2000" b="1" dirty="0" err="1">
                  <a:latin typeface="Century Gothic" panose="020B0502020202020204" pitchFamily="34" charset="0"/>
                  <a:ea typeface="Verdana" panose="020B0604030504040204" pitchFamily="34" charset="0"/>
                </a:rPr>
                <a:t>Compromís</a:t>
              </a:r>
              <a:endParaRPr lang="es-ES" sz="2000" b="1" dirty="0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2" name="TextBox 131">
              <a:extLst>
                <a:ext uri="{FF2B5EF4-FFF2-40B4-BE49-F238E27FC236}">
                  <a16:creationId xmlns:a16="http://schemas.microsoft.com/office/drawing/2014/main" id="{F96EEF3F-6F1A-452C-A9D2-11932ACE15D8}"/>
                </a:ext>
              </a:extLst>
            </p:cNvPr>
            <p:cNvSpPr txBox="1"/>
            <p:nvPr/>
          </p:nvSpPr>
          <p:spPr>
            <a:xfrm>
              <a:off x="7888836" y="1758955"/>
              <a:ext cx="2929293" cy="107721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Fa participar responsables i persones clau de l'organització en l'èxit de la formació.</a:t>
              </a:r>
            </a:p>
          </p:txBody>
        </p:sp>
      </p:grpSp>
      <p:grpSp>
        <p:nvGrpSpPr>
          <p:cNvPr id="33" name="Group 137">
            <a:extLst>
              <a:ext uri="{FF2B5EF4-FFF2-40B4-BE49-F238E27FC236}">
                <a16:creationId xmlns:a16="http://schemas.microsoft.com/office/drawing/2014/main" id="{747DAE26-48E0-4B27-B3A5-1E412FA94182}"/>
              </a:ext>
            </a:extLst>
          </p:cNvPr>
          <p:cNvGrpSpPr/>
          <p:nvPr/>
        </p:nvGrpSpPr>
        <p:grpSpPr>
          <a:xfrm>
            <a:off x="434728" y="2811235"/>
            <a:ext cx="2937088" cy="1511970"/>
            <a:chOff x="7881041" y="1324203"/>
            <a:chExt cx="2937088" cy="1511970"/>
          </a:xfrm>
        </p:grpSpPr>
        <p:sp>
          <p:nvSpPr>
            <p:cNvPr id="34" name="TextBox 141">
              <a:extLst>
                <a:ext uri="{FF2B5EF4-FFF2-40B4-BE49-F238E27FC236}">
                  <a16:creationId xmlns:a16="http://schemas.microsoft.com/office/drawing/2014/main" id="{44F54513-24CF-472D-B714-15EF6117DBF7}"/>
                </a:ext>
              </a:extLst>
            </p:cNvPr>
            <p:cNvSpPr txBox="1"/>
            <p:nvPr/>
          </p:nvSpPr>
          <p:spPr>
            <a:xfrm>
              <a:off x="7881041" y="1324203"/>
              <a:ext cx="2937088" cy="400110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r"/>
              <a:r>
                <a:rPr lang="es-ES" sz="20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Blocs temàtics</a:t>
              </a:r>
            </a:p>
          </p:txBody>
        </p:sp>
        <p:sp>
          <p:nvSpPr>
            <p:cNvPr id="35" name="TextBox 142">
              <a:extLst>
                <a:ext uri="{FF2B5EF4-FFF2-40B4-BE49-F238E27FC236}">
                  <a16:creationId xmlns:a16="http://schemas.microsoft.com/office/drawing/2014/main" id="{E85CA658-D70E-42BB-9FC6-DF33169C1CD3}"/>
                </a:ext>
              </a:extLst>
            </p:cNvPr>
            <p:cNvSpPr txBox="1"/>
            <p:nvPr/>
          </p:nvSpPr>
          <p:spPr>
            <a:xfrm>
              <a:off x="7888836" y="1758955"/>
              <a:ext cx="2929293" cy="107721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r"/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Estructura la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formació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en funció de la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seua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temàtica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perquè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siga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més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fàcil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organitzar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-la.</a:t>
              </a:r>
            </a:p>
          </p:txBody>
        </p:sp>
      </p:grpSp>
      <p:grpSp>
        <p:nvGrpSpPr>
          <p:cNvPr id="36" name="Group 132">
            <a:extLst>
              <a:ext uri="{FF2B5EF4-FFF2-40B4-BE49-F238E27FC236}">
                <a16:creationId xmlns:a16="http://schemas.microsoft.com/office/drawing/2014/main" id="{80C9B0EA-BCE5-4F5A-B7DA-F980843D4988}"/>
              </a:ext>
            </a:extLst>
          </p:cNvPr>
          <p:cNvGrpSpPr/>
          <p:nvPr/>
        </p:nvGrpSpPr>
        <p:grpSpPr>
          <a:xfrm>
            <a:off x="8933885" y="5052688"/>
            <a:ext cx="2937088" cy="1019528"/>
            <a:chOff x="7881041" y="1324202"/>
            <a:chExt cx="2937088" cy="1019528"/>
          </a:xfrm>
        </p:grpSpPr>
        <p:sp>
          <p:nvSpPr>
            <p:cNvPr id="37" name="TextBox 133">
              <a:extLst>
                <a:ext uri="{FF2B5EF4-FFF2-40B4-BE49-F238E27FC236}">
                  <a16:creationId xmlns:a16="http://schemas.microsoft.com/office/drawing/2014/main" id="{B0348988-1A22-41C7-B5D5-EEA836144993}"/>
                </a:ext>
              </a:extLst>
            </p:cNvPr>
            <p:cNvSpPr txBox="1"/>
            <p:nvPr/>
          </p:nvSpPr>
          <p:spPr>
            <a:xfrm>
              <a:off x="7881041" y="1324202"/>
              <a:ext cx="2937088" cy="400110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s-ES" sz="2000" b="1" dirty="0" err="1">
                  <a:latin typeface="Century Gothic" panose="020B0502020202020204" pitchFamily="34" charset="0"/>
                  <a:ea typeface="Verdana" panose="020B0604030504040204" pitchFamily="34" charset="0"/>
                </a:rPr>
                <a:t>Millora</a:t>
              </a:r>
              <a:r>
                <a:rPr lang="es-ES" sz="20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 </a:t>
              </a:r>
              <a:r>
                <a:rPr lang="es-ES" sz="2000" b="1" dirty="0" err="1">
                  <a:latin typeface="Century Gothic" panose="020B0502020202020204" pitchFamily="34" charset="0"/>
                  <a:ea typeface="Verdana" panose="020B0604030504040204" pitchFamily="34" charset="0"/>
                </a:rPr>
                <a:t>contínua</a:t>
              </a:r>
              <a:endParaRPr lang="es-ES" sz="2000" b="1" dirty="0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8" name="TextBox 134">
              <a:extLst>
                <a:ext uri="{FF2B5EF4-FFF2-40B4-BE49-F238E27FC236}">
                  <a16:creationId xmlns:a16="http://schemas.microsoft.com/office/drawing/2014/main" id="{85045935-1726-4BDD-B907-D7CFE9E71CAF}"/>
                </a:ext>
              </a:extLst>
            </p:cNvPr>
            <p:cNvSpPr txBox="1"/>
            <p:nvPr/>
          </p:nvSpPr>
          <p:spPr>
            <a:xfrm>
              <a:off x="7888836" y="1758955"/>
              <a:ext cx="2929293" cy="58477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Identificar millores i no perdre l'autocrítica.</a:t>
              </a:r>
            </a:p>
          </p:txBody>
        </p:sp>
      </p:grpSp>
      <p:grpSp>
        <p:nvGrpSpPr>
          <p:cNvPr id="39" name="Group 138">
            <a:extLst>
              <a:ext uri="{FF2B5EF4-FFF2-40B4-BE49-F238E27FC236}">
                <a16:creationId xmlns:a16="http://schemas.microsoft.com/office/drawing/2014/main" id="{ADFE3030-30DB-4AAD-9A5A-6AC5463C6D65}"/>
              </a:ext>
            </a:extLst>
          </p:cNvPr>
          <p:cNvGrpSpPr/>
          <p:nvPr/>
        </p:nvGrpSpPr>
        <p:grpSpPr>
          <a:xfrm>
            <a:off x="357317" y="4885179"/>
            <a:ext cx="2937088" cy="1019528"/>
            <a:chOff x="7881041" y="1324202"/>
            <a:chExt cx="2937088" cy="1019528"/>
          </a:xfrm>
        </p:grpSpPr>
        <p:sp>
          <p:nvSpPr>
            <p:cNvPr id="40" name="TextBox 139">
              <a:extLst>
                <a:ext uri="{FF2B5EF4-FFF2-40B4-BE49-F238E27FC236}">
                  <a16:creationId xmlns:a16="http://schemas.microsoft.com/office/drawing/2014/main" id="{57132FD2-536E-4A93-B159-FEA61C126DBA}"/>
                </a:ext>
              </a:extLst>
            </p:cNvPr>
            <p:cNvSpPr txBox="1"/>
            <p:nvPr/>
          </p:nvSpPr>
          <p:spPr>
            <a:xfrm>
              <a:off x="7881041" y="1324202"/>
              <a:ext cx="2937088" cy="400110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r"/>
              <a:r>
                <a:rPr lang="es-ES" sz="2000" b="1">
                  <a:latin typeface="Century Gothic" panose="020B0502020202020204" pitchFamily="34" charset="0"/>
                  <a:ea typeface="Verdana" panose="020B0604030504040204" pitchFamily="34" charset="0"/>
                </a:rPr>
                <a:t>LMS</a:t>
              </a:r>
            </a:p>
          </p:txBody>
        </p:sp>
        <p:sp>
          <p:nvSpPr>
            <p:cNvPr id="41" name="TextBox 140">
              <a:extLst>
                <a:ext uri="{FF2B5EF4-FFF2-40B4-BE49-F238E27FC236}">
                  <a16:creationId xmlns:a16="http://schemas.microsoft.com/office/drawing/2014/main" id="{62E9ADBF-9417-4FDE-99A7-8BF64EA7CBE6}"/>
                </a:ext>
              </a:extLst>
            </p:cNvPr>
            <p:cNvSpPr txBox="1"/>
            <p:nvPr/>
          </p:nvSpPr>
          <p:spPr>
            <a:xfrm>
              <a:off x="7888836" y="1758955"/>
              <a:ext cx="2929293" cy="58477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r"/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Donar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suport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a la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formació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amb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els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recursos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d'IT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.</a:t>
              </a:r>
            </a:p>
          </p:txBody>
        </p:sp>
      </p:grpSp>
      <p:pic>
        <p:nvPicPr>
          <p:cNvPr id="42" name="Imagen 41">
            <a:extLst>
              <a:ext uri="{FF2B5EF4-FFF2-40B4-BE49-F238E27FC236}">
                <a16:creationId xmlns:a16="http://schemas.microsoft.com/office/drawing/2014/main" id="{09FD3ACD-0703-4E6D-AC4F-0AA09A663E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311" y="3677030"/>
            <a:ext cx="1804897" cy="1804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Marcador de número de diapositiva 5">
            <a:extLst>
              <a:ext uri="{FF2B5EF4-FFF2-40B4-BE49-F238E27FC236}">
                <a16:creationId xmlns:a16="http://schemas.microsoft.com/office/drawing/2014/main" id="{EE468683-A894-43CD-9C13-CD938245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903256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15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30072"/>
            <a:ext cx="12215813" cy="14790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04 - Enfocament de relacions humanes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EB960B-FD7C-47DB-A27A-5DE42B6870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4038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8EDE2-9C12-4E95-AE15-1944DE252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08920"/>
            <a:ext cx="12192000" cy="1944216"/>
          </a:xfrm>
        </p:spPr>
        <p:txBody>
          <a:bodyPr>
            <a:normAutofit/>
          </a:bodyPr>
          <a:lstStyle/>
          <a:p>
            <a:r>
              <a:rPr lang="es-ES" sz="8800" cap="none" dirty="0"/>
              <a:t>Gràcies!</a:t>
            </a:r>
          </a:p>
        </p:txBody>
      </p:sp>
      <p:sp>
        <p:nvSpPr>
          <p:cNvPr id="10" name="Subtítulo 9">
            <a:extLst>
              <a:ext uri="{FF2B5EF4-FFF2-40B4-BE49-F238E27FC236}">
                <a16:creationId xmlns:a16="http://schemas.microsoft.com/office/drawing/2014/main" id="{6CB45345-CD4C-4706-81B5-11316F03A8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Jose contreras</a:t>
            </a:r>
          </a:p>
          <a:p>
            <a:r>
              <a:rPr lang="es-ES" dirty="0"/>
              <a:t>Teoria de l'educació</a:t>
            </a:r>
          </a:p>
        </p:txBody>
      </p:sp>
      <p:pic>
        <p:nvPicPr>
          <p:cNvPr id="1030" name="Picture 6" descr="Logo del portal">
            <a:extLst>
              <a:ext uri="{FF2B5EF4-FFF2-40B4-BE49-F238E27FC236}">
                <a16:creationId xmlns:a16="http://schemas.microsoft.com/office/drawing/2014/main" id="{36B40A86-3A75-4548-8848-C9C5FC1CC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51"/>
          <a:stretch/>
        </p:blipFill>
        <p:spPr bwMode="auto">
          <a:xfrm>
            <a:off x="746380" y="548680"/>
            <a:ext cx="5328592" cy="136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846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16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04 - Enfocament de relacions humanes. Elton Mayo.</a:t>
            </a:r>
          </a:p>
        </p:txBody>
      </p:sp>
      <p:pic>
        <p:nvPicPr>
          <p:cNvPr id="5" name="Elementos multimedia en línea 6" title="Padres de la Administración: Elton Mayo">
            <a:hlinkClick r:id="" action="ppaction://media"/>
            <a:extLst>
              <a:ext uri="{FF2B5EF4-FFF2-40B4-BE49-F238E27FC236}">
                <a16:creationId xmlns:a16="http://schemas.microsoft.com/office/drawing/2014/main" id="{85E2D5B1-9636-40B5-A969-08EC0FB834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67393" y="1279232"/>
            <a:ext cx="7643620" cy="429953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C063405-056A-4BE8-B8EF-1DFEAE1EC756}"/>
              </a:ext>
            </a:extLst>
          </p:cNvPr>
          <p:cNvSpPr/>
          <p:nvPr/>
        </p:nvSpPr>
        <p:spPr>
          <a:xfrm>
            <a:off x="545589" y="6059809"/>
            <a:ext cx="835872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Yo empresa (2017). </a:t>
            </a:r>
            <a:r>
              <a:rPr lang="es-ES" sz="1050" i="1" dirty="0">
                <a:latin typeface="Verdana" panose="020B0604030504040204" pitchFamily="34" charset="0"/>
                <a:ea typeface="Verdana" panose="020B0604030504040204" pitchFamily="34" charset="0"/>
              </a:rPr>
              <a:t>Padres de la administración: Elton Mayo 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[video file]. </a:t>
            </a:r>
            <a:r>
              <a:rPr lang="es-ES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Recuperat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 de https://www.youtube.com/watch?v=TvY4_iuzRIc&amp;feature=emb_title</a:t>
            </a:r>
          </a:p>
        </p:txBody>
      </p:sp>
    </p:spTree>
    <p:extLst>
      <p:ext uri="{BB962C8B-B14F-4D97-AF65-F5344CB8AC3E}">
        <p14:creationId xmlns:p14="http://schemas.microsoft.com/office/powerpoint/2010/main" val="1759874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17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04 - Enfocament de relacions humanes. Origen.</a:t>
            </a:r>
          </a:p>
        </p:txBody>
      </p:sp>
      <p:sp>
        <p:nvSpPr>
          <p:cNvPr id="9" name="Marcador de texto 22">
            <a:extLst>
              <a:ext uri="{FF2B5EF4-FFF2-40B4-BE49-F238E27FC236}">
                <a16:creationId xmlns:a16="http://schemas.microsoft.com/office/drawing/2014/main" id="{F67C2E7F-B490-4CD5-B6C0-F047AA5D22DE}"/>
              </a:ext>
            </a:extLst>
          </p:cNvPr>
          <p:cNvSpPr txBox="1">
            <a:spLocks/>
          </p:cNvSpPr>
          <p:nvPr/>
        </p:nvSpPr>
        <p:spPr>
          <a:xfrm>
            <a:off x="747802" y="1484784"/>
            <a:ext cx="10823237" cy="45502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Se situa en els estudis realitzats pel professor Elton Mayo (1880-1949), de la Universitat de </a:t>
            </a:r>
            <a:r>
              <a:rPr lang="ca-ES" sz="2400" dirty="0" err="1">
                <a:solidFill>
                  <a:srgbClr val="000000"/>
                </a:solidFill>
              </a:rPr>
              <a:t>Harvard</a:t>
            </a:r>
            <a:r>
              <a:rPr lang="ca-ES" sz="2400" dirty="0">
                <a:solidFill>
                  <a:srgbClr val="000000"/>
                </a:solidFill>
              </a:rPr>
              <a:t>, a la fàbrica de </a:t>
            </a:r>
            <a:r>
              <a:rPr lang="ca-ES" sz="2400" dirty="0" err="1">
                <a:solidFill>
                  <a:srgbClr val="000000"/>
                </a:solidFill>
              </a:rPr>
              <a:t>Hawthorne</a:t>
            </a:r>
            <a:r>
              <a:rPr lang="ca-ES" sz="2400" dirty="0">
                <a:solidFill>
                  <a:srgbClr val="000000"/>
                </a:solidFill>
              </a:rPr>
              <a:t> de la Western Electric Company entre 1927-1932.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a-ES" sz="2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Al principi, l'interès de Mayo es va centrar en la fatiga, els accidents i la rotació de la mà d'obra, així com en els efectes dels períodes de descans i les condicions físiques de la feina en la productivitat. 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a-ES" sz="2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L'equip d'investigació liderat per Elton Mayo partia de la hipòtesi que una millora en les condicions de treball havia de desembocar en una millora de la productivitat.</a:t>
            </a:r>
          </a:p>
        </p:txBody>
      </p:sp>
    </p:spTree>
    <p:extLst>
      <p:ext uri="{BB962C8B-B14F-4D97-AF65-F5344CB8AC3E}">
        <p14:creationId xmlns:p14="http://schemas.microsoft.com/office/powerpoint/2010/main" val="4033049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18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04 - Enfocament de relacions humanes. Origen.</a:t>
            </a:r>
          </a:p>
        </p:txBody>
      </p:sp>
      <p:sp>
        <p:nvSpPr>
          <p:cNvPr id="5" name="Marcador de texto 22">
            <a:extLst>
              <a:ext uri="{FF2B5EF4-FFF2-40B4-BE49-F238E27FC236}">
                <a16:creationId xmlns:a16="http://schemas.microsoft.com/office/drawing/2014/main" id="{2D16CF96-DAC7-469D-8F93-B9D1D56DDAC4}"/>
              </a:ext>
            </a:extLst>
          </p:cNvPr>
          <p:cNvSpPr txBox="1">
            <a:spLocks/>
          </p:cNvSpPr>
          <p:nvPr/>
        </p:nvSpPr>
        <p:spPr>
          <a:xfrm>
            <a:off x="684381" y="1638438"/>
            <a:ext cx="10823237" cy="45502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Durant l'estudi, tot i empitjorar les condicions de treball, van aconseguir incrementar la productivitat.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a-ES" sz="2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Van descobrir que això era així gràcies:</a:t>
            </a:r>
          </a:p>
          <a:p>
            <a:pPr marL="1644650" lvl="2" indent="-6858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a-ES" sz="2400" dirty="0">
                <a:solidFill>
                  <a:srgbClr val="000000"/>
                </a:solidFill>
              </a:rPr>
              <a:t>A l’ambient amistós que s'havia creat dins del grup.</a:t>
            </a:r>
          </a:p>
          <a:p>
            <a:pPr marL="1644650" lvl="2" indent="-6858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a-ES" sz="2400" dirty="0">
                <a:solidFill>
                  <a:srgbClr val="000000"/>
                </a:solidFill>
              </a:rPr>
              <a:t>Que havien treballat amb un supervisor democràtic que els consultava i informava.</a:t>
            </a:r>
          </a:p>
          <a:p>
            <a:pPr marL="1644650" lvl="2" indent="-685800" algn="just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a-ES" sz="2400" dirty="0">
                <a:solidFill>
                  <a:srgbClr val="000000"/>
                </a:solidFill>
              </a:rPr>
              <a:t>Que es va desenvolupar un lideratge al grup, Va aparèixer espontàniament un líder que guiava els altres a assolir l'objectiu comú.</a:t>
            </a:r>
          </a:p>
        </p:txBody>
      </p:sp>
    </p:spTree>
    <p:extLst>
      <p:ext uri="{BB962C8B-B14F-4D97-AF65-F5344CB8AC3E}">
        <p14:creationId xmlns:p14="http://schemas.microsoft.com/office/powerpoint/2010/main" val="4195252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19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04 - Enfocament de relacions humanes. Conclusió de l'enfocament.</a:t>
            </a:r>
          </a:p>
        </p:txBody>
      </p:sp>
      <p:sp>
        <p:nvSpPr>
          <p:cNvPr id="7" name="Marcador de texto 22">
            <a:extLst>
              <a:ext uri="{FF2B5EF4-FFF2-40B4-BE49-F238E27FC236}">
                <a16:creationId xmlns:a16="http://schemas.microsoft.com/office/drawing/2014/main" id="{F617D76F-C5A4-4A42-AB79-F2B26C9E77CF}"/>
              </a:ext>
            </a:extLst>
          </p:cNvPr>
          <p:cNvSpPr txBox="1">
            <a:spLocks/>
          </p:cNvSpPr>
          <p:nvPr/>
        </p:nvSpPr>
        <p:spPr>
          <a:xfrm>
            <a:off x="684381" y="1250042"/>
            <a:ext cx="10823237" cy="45502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La principal conclusió que es desprèn de l'experiència </a:t>
            </a:r>
            <a:r>
              <a:rPr lang="ca-ES" sz="2400" dirty="0" err="1">
                <a:solidFill>
                  <a:srgbClr val="000000"/>
                </a:solidFill>
              </a:rPr>
              <a:t>Hawthorne</a:t>
            </a:r>
            <a:r>
              <a:rPr lang="ca-ES" sz="2400" dirty="0">
                <a:solidFill>
                  <a:srgbClr val="000000"/>
                </a:solidFill>
              </a:rPr>
              <a:t>, i que constitueix la base per a totes les altres conclusions, és la consideració del treballador com a home social.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a-ES" sz="2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El contingut i la naturalesa de la feina exerceixen una influència notable en la moral del treballador i en la seua actitud cap a la feina, cosa que influeix en la productivitat.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a-ES" sz="2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Els individus estan integrats en grups socials (a la feina, a la família, amb els amics) i, com a tal, segueixen uns determinats patrons de comportament.</a:t>
            </a:r>
          </a:p>
        </p:txBody>
      </p:sp>
    </p:spTree>
    <p:extLst>
      <p:ext uri="{BB962C8B-B14F-4D97-AF65-F5344CB8AC3E}">
        <p14:creationId xmlns:p14="http://schemas.microsoft.com/office/powerpoint/2010/main" val="3811213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51175"/>
            <a:ext cx="12215813" cy="755650"/>
          </a:xfrm>
        </p:spPr>
        <p:txBody>
          <a:bodyPr anchor="ctr"/>
          <a:lstStyle/>
          <a:p>
            <a:pPr marL="0" indent="0">
              <a:buNone/>
            </a:pP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01 - Antecedents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5D1B39-87AD-4CDE-9726-24D89586BC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2031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20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04 - Enfocament de relacions humanes. Contribucions de l'ERH</a:t>
            </a:r>
          </a:p>
        </p:txBody>
      </p:sp>
      <p:sp>
        <p:nvSpPr>
          <p:cNvPr id="5" name="Marcador de texto 22">
            <a:extLst>
              <a:ext uri="{FF2B5EF4-FFF2-40B4-BE49-F238E27FC236}">
                <a16:creationId xmlns:a16="http://schemas.microsoft.com/office/drawing/2014/main" id="{AFFFF1E4-4EE8-4137-8324-49E5F7F427FF}"/>
              </a:ext>
            </a:extLst>
          </p:cNvPr>
          <p:cNvSpPr txBox="1">
            <a:spLocks/>
          </p:cNvSpPr>
          <p:nvPr/>
        </p:nvSpPr>
        <p:spPr>
          <a:xfrm>
            <a:off x="684381" y="3068960"/>
            <a:ext cx="10823237" cy="21394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L'escola de RH determina l'existència d'una organització informal, d'una xarxa de relacions personals i socials no establerta ni requerida per l'organització formal, però que es forma espontàniament a mesura que les persones s'interrelacionen entre si.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3984980-15E0-40DD-82EC-C6501A8C6478}"/>
              </a:ext>
            </a:extLst>
          </p:cNvPr>
          <p:cNvSpPr/>
          <p:nvPr/>
        </p:nvSpPr>
        <p:spPr>
          <a:xfrm>
            <a:off x="678364" y="1411305"/>
            <a:ext cx="4259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ORGANITZACIÓ INFORMAL</a:t>
            </a:r>
          </a:p>
        </p:txBody>
      </p:sp>
    </p:spTree>
    <p:extLst>
      <p:ext uri="{BB962C8B-B14F-4D97-AF65-F5344CB8AC3E}">
        <p14:creationId xmlns:p14="http://schemas.microsoft.com/office/powerpoint/2010/main" val="3138843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21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04 - Enfocament de relacions humanes. Contribucions de l'ERH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3984980-15E0-40DD-82EC-C6501A8C6478}"/>
              </a:ext>
            </a:extLst>
          </p:cNvPr>
          <p:cNvSpPr/>
          <p:nvPr/>
        </p:nvSpPr>
        <p:spPr>
          <a:xfrm>
            <a:off x="678364" y="1411305"/>
            <a:ext cx="1856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LIDERATGE</a:t>
            </a:r>
          </a:p>
        </p:txBody>
      </p:sp>
      <p:sp>
        <p:nvSpPr>
          <p:cNvPr id="7" name="Marcador de texto 22">
            <a:extLst>
              <a:ext uri="{FF2B5EF4-FFF2-40B4-BE49-F238E27FC236}">
                <a16:creationId xmlns:a16="http://schemas.microsoft.com/office/drawing/2014/main" id="{C93FEE9C-C87D-4FCF-85F7-B6141DD63E4C}"/>
              </a:ext>
            </a:extLst>
          </p:cNvPr>
          <p:cNvSpPr txBox="1">
            <a:spLocks/>
          </p:cNvSpPr>
          <p:nvPr/>
        </p:nvSpPr>
        <p:spPr>
          <a:xfrm>
            <a:off x="670521" y="2281484"/>
            <a:ext cx="10823237" cy="32195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L'existència d'aquestes organitzacions informals va donar lloc que </a:t>
            </a:r>
            <a:r>
              <a:rPr lang="ca-ES" sz="2400" dirty="0" err="1">
                <a:solidFill>
                  <a:srgbClr val="000000"/>
                </a:solidFill>
              </a:rPr>
              <a:t>adquirira</a:t>
            </a:r>
            <a:r>
              <a:rPr lang="ca-ES" sz="2400" dirty="0">
                <a:solidFill>
                  <a:srgbClr val="000000"/>
                </a:solidFill>
              </a:rPr>
              <a:t> importància el fet de localitzar aquella persona que exerceix de líder dins d'aquests grups, perquè la direcció sàpiga aprofitar al seu favor aquesta influència.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a-ES" sz="2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Lideratge (segons </a:t>
            </a:r>
            <a:r>
              <a:rPr lang="ca-ES" sz="2400" dirty="0" err="1">
                <a:solidFill>
                  <a:srgbClr val="000000"/>
                </a:solidFill>
              </a:rPr>
              <a:t>ERH</a:t>
            </a:r>
            <a:r>
              <a:rPr lang="ca-ES" sz="2400" dirty="0">
                <a:solidFill>
                  <a:srgbClr val="000000"/>
                </a:solidFill>
              </a:rPr>
              <a:t>) = art o procés d'influir sobre altres persones perquè s'esforcen per voluntat pròpia i amb entusiasme a complir les metes del grup.</a:t>
            </a:r>
          </a:p>
        </p:txBody>
      </p:sp>
    </p:spTree>
    <p:extLst>
      <p:ext uri="{BB962C8B-B14F-4D97-AF65-F5344CB8AC3E}">
        <p14:creationId xmlns:p14="http://schemas.microsoft.com/office/powerpoint/2010/main" val="2203365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22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04 - Enfocament de relacions humanes. Contribucions de l'ERH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3984980-15E0-40DD-82EC-C6501A8C6478}"/>
              </a:ext>
            </a:extLst>
          </p:cNvPr>
          <p:cNvSpPr/>
          <p:nvPr/>
        </p:nvSpPr>
        <p:spPr>
          <a:xfrm>
            <a:off x="678364" y="1411305"/>
            <a:ext cx="4366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MOTIVACIÓ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(</a:t>
            </a:r>
            <a:r>
              <a:rPr lang="es-E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teoria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Maslow)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39E2B9B-26A6-4F78-BE66-11A57953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805039"/>
              </p:ext>
            </p:extLst>
          </p:nvPr>
        </p:nvGraphicFramePr>
        <p:xfrm>
          <a:off x="2207568" y="95256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813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23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04 - Enfocament de relacions humanes. Contribucions de l'ERH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3984980-15E0-40DD-82EC-C6501A8C6478}"/>
              </a:ext>
            </a:extLst>
          </p:cNvPr>
          <p:cNvSpPr/>
          <p:nvPr/>
        </p:nvSpPr>
        <p:spPr>
          <a:xfrm>
            <a:off x="678364" y="1411305"/>
            <a:ext cx="3921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SELECCIÓ DE PERSONAL</a:t>
            </a:r>
          </a:p>
        </p:txBody>
      </p:sp>
      <p:sp>
        <p:nvSpPr>
          <p:cNvPr id="7" name="Marcador de texto 22">
            <a:extLst>
              <a:ext uri="{FF2B5EF4-FFF2-40B4-BE49-F238E27FC236}">
                <a16:creationId xmlns:a16="http://schemas.microsoft.com/office/drawing/2014/main" id="{C93FEE9C-C87D-4FCF-85F7-B6141DD63E4C}"/>
              </a:ext>
            </a:extLst>
          </p:cNvPr>
          <p:cNvSpPr txBox="1">
            <a:spLocks/>
          </p:cNvSpPr>
          <p:nvPr/>
        </p:nvSpPr>
        <p:spPr>
          <a:xfrm>
            <a:off x="670521" y="2281484"/>
            <a:ext cx="10823237" cy="32195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Estableix com a criteri bàsic en la selecció de personal la capacitat d'adaptació per sobre de la capacitat tècnica.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a-ES" sz="2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Un individu adaptat és susceptible de ser format en cas de deficiències tècniques. A l'inrevés, és més complicat.</a:t>
            </a:r>
          </a:p>
        </p:txBody>
      </p:sp>
    </p:spTree>
    <p:extLst>
      <p:ext uri="{BB962C8B-B14F-4D97-AF65-F5344CB8AC3E}">
        <p14:creationId xmlns:p14="http://schemas.microsoft.com/office/powerpoint/2010/main" val="1043947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24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30072"/>
            <a:ext cx="12215813" cy="14790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05 - Gestió de la qualitat total (TQM)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EB960B-FD7C-47DB-A27A-5DE42B6870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501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25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05 - Gestió de la qualitat total (TQM). origen</a:t>
            </a:r>
          </a:p>
        </p:txBody>
      </p:sp>
      <p:sp>
        <p:nvSpPr>
          <p:cNvPr id="7" name="Marcador de texto 22">
            <a:extLst>
              <a:ext uri="{FF2B5EF4-FFF2-40B4-BE49-F238E27FC236}">
                <a16:creationId xmlns:a16="http://schemas.microsoft.com/office/drawing/2014/main" id="{C93FEE9C-C87D-4FCF-85F7-B6141DD63E4C}"/>
              </a:ext>
            </a:extLst>
          </p:cNvPr>
          <p:cNvSpPr txBox="1">
            <a:spLocks/>
          </p:cNvSpPr>
          <p:nvPr/>
        </p:nvSpPr>
        <p:spPr>
          <a:xfrm>
            <a:off x="414264" y="1556792"/>
            <a:ext cx="10200064" cy="38884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Estratègia de gestió desenvolupada durant les dècades de 1950 i 1960.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a-ES" sz="2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Impulsada en la indústria japonesa.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a-ES" sz="2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Basada en els treballs de control de la qualitat d'Edwards </a:t>
            </a:r>
            <a:r>
              <a:rPr lang="ca-ES" sz="2400" dirty="0" err="1">
                <a:solidFill>
                  <a:srgbClr val="000000"/>
                </a:solidFill>
              </a:rPr>
              <a:t>Deming</a:t>
            </a:r>
            <a:r>
              <a:rPr lang="ca-ES" sz="2400" dirty="0">
                <a:solidFill>
                  <a:srgbClr val="000000"/>
                </a:solidFill>
              </a:rPr>
              <a:t> (cercles de qualitat / cercles de </a:t>
            </a:r>
            <a:r>
              <a:rPr lang="ca-ES" sz="2400" dirty="0" err="1">
                <a:solidFill>
                  <a:srgbClr val="000000"/>
                </a:solidFill>
              </a:rPr>
              <a:t>Deming</a:t>
            </a:r>
            <a:r>
              <a:rPr lang="ca-ES" sz="2400" dirty="0">
                <a:solidFill>
                  <a:srgbClr val="000000"/>
                </a:solidFill>
              </a:rPr>
              <a:t>).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a-ES" sz="2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Orientada a crear consciència de qualitat en tots els processos de l'organització.</a:t>
            </a:r>
          </a:p>
        </p:txBody>
      </p:sp>
    </p:spTree>
    <p:extLst>
      <p:ext uri="{BB962C8B-B14F-4D97-AF65-F5344CB8AC3E}">
        <p14:creationId xmlns:p14="http://schemas.microsoft.com/office/powerpoint/2010/main" val="2767894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a-ES" dirty="0"/>
              <a:t>26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dirty="0"/>
              <a:t>05 - Gestió de la qualitat total (</a:t>
            </a:r>
            <a:r>
              <a:rPr lang="ca-ES" cap="none" dirty="0" err="1"/>
              <a:t>TQM</a:t>
            </a:r>
            <a:r>
              <a:rPr lang="ca-ES" cap="none" dirty="0"/>
              <a:t>). Cercle de </a:t>
            </a:r>
            <a:r>
              <a:rPr lang="ca-ES" cap="none" dirty="0" err="1"/>
              <a:t>Deming</a:t>
            </a:r>
            <a:r>
              <a:rPr lang="ca-ES" cap="none" dirty="0"/>
              <a:t> (</a:t>
            </a:r>
            <a:r>
              <a:rPr lang="ca-ES" cap="none" dirty="0" err="1"/>
              <a:t>PDCA</a:t>
            </a:r>
            <a:r>
              <a:rPr lang="ca-ES" cap="none" dirty="0"/>
              <a:t>).</a:t>
            </a:r>
          </a:p>
        </p:txBody>
      </p:sp>
      <p:sp>
        <p:nvSpPr>
          <p:cNvPr id="5" name="Freeform: Shape 45">
            <a:extLst>
              <a:ext uri="{FF2B5EF4-FFF2-40B4-BE49-F238E27FC236}">
                <a16:creationId xmlns:a16="http://schemas.microsoft.com/office/drawing/2014/main" id="{94BD1070-C088-4797-9C84-58F85DC339F8}"/>
              </a:ext>
            </a:extLst>
          </p:cNvPr>
          <p:cNvSpPr/>
          <p:nvPr/>
        </p:nvSpPr>
        <p:spPr>
          <a:xfrm>
            <a:off x="3439157" y="2340621"/>
            <a:ext cx="3553462" cy="2256791"/>
          </a:xfrm>
          <a:custGeom>
            <a:avLst/>
            <a:gdLst>
              <a:gd name="connsiteX0" fmla="*/ 1687172 w 3553462"/>
              <a:gd name="connsiteY0" fmla="*/ 2211301 h 2256791"/>
              <a:gd name="connsiteX1" fmla="*/ 1699303 w 3553462"/>
              <a:gd name="connsiteY1" fmla="*/ 2214931 h 2256791"/>
              <a:gd name="connsiteX2" fmla="*/ 1861400 w 3553462"/>
              <a:gd name="connsiteY2" fmla="*/ 2244657 h 2256791"/>
              <a:gd name="connsiteX3" fmla="*/ 1520407 w 3553462"/>
              <a:gd name="connsiteY3" fmla="*/ 2158564 h 2256791"/>
              <a:gd name="connsiteX4" fmla="*/ 1543716 w 3553462"/>
              <a:gd name="connsiteY4" fmla="*/ 2168383 h 2256791"/>
              <a:gd name="connsiteX5" fmla="*/ 1632148 w 3553462"/>
              <a:gd name="connsiteY5" fmla="*/ 2194840 h 2256791"/>
              <a:gd name="connsiteX6" fmla="*/ 13333 w 3553462"/>
              <a:gd name="connsiteY6" fmla="*/ 885334 h 2256791"/>
              <a:gd name="connsiteX7" fmla="*/ 45504 w 3553462"/>
              <a:gd name="connsiteY7" fmla="*/ 1001351 h 2256791"/>
              <a:gd name="connsiteX8" fmla="*/ 49390 w 3553462"/>
              <a:gd name="connsiteY8" fmla="*/ 1009773 h 2256791"/>
              <a:gd name="connsiteX9" fmla="*/ 744221 w 3553462"/>
              <a:gd name="connsiteY9" fmla="*/ 0 h 2256791"/>
              <a:gd name="connsiteX10" fmla="*/ 1488442 w 3553462"/>
              <a:gd name="connsiteY10" fmla="*/ 744220 h 2256791"/>
              <a:gd name="connsiteX11" fmla="*/ 1160514 w 3553462"/>
              <a:gd name="connsiteY11" fmla="*/ 1361454 h 2256791"/>
              <a:gd name="connsiteX12" fmla="*/ 1150630 w 3553462"/>
              <a:gd name="connsiteY12" fmla="*/ 1366814 h 2256791"/>
              <a:gd name="connsiteX13" fmla="*/ 1233325 w 3553462"/>
              <a:gd name="connsiteY13" fmla="*/ 1474747 h 2256791"/>
              <a:gd name="connsiteX14" fmla="*/ 1605221 w 3553462"/>
              <a:gd name="connsiteY14" fmla="*/ 1748781 h 2256791"/>
              <a:gd name="connsiteX15" fmla="*/ 1633206 w 3553462"/>
              <a:gd name="connsiteY15" fmla="*/ 1760226 h 2256791"/>
              <a:gd name="connsiteX16" fmla="*/ 2042124 w 3553462"/>
              <a:gd name="connsiteY16" fmla="*/ 1844046 h 2256791"/>
              <a:gd name="connsiteX17" fmla="*/ 2054794 w 3553462"/>
              <a:gd name="connsiteY17" fmla="*/ 1844046 h 2256791"/>
              <a:gd name="connsiteX18" fmla="*/ 2070109 w 3553462"/>
              <a:gd name="connsiteY18" fmla="*/ 1844046 h 2256791"/>
              <a:gd name="connsiteX19" fmla="*/ 3147051 w 3553462"/>
              <a:gd name="connsiteY19" fmla="*/ 811554 h 2256791"/>
              <a:gd name="connsiteX20" fmla="*/ 3553462 w 3553462"/>
              <a:gd name="connsiteY20" fmla="*/ 896629 h 2256791"/>
              <a:gd name="connsiteX21" fmla="*/ 2053541 w 3553462"/>
              <a:gd name="connsiteY21" fmla="*/ 2256791 h 2256791"/>
              <a:gd name="connsiteX22" fmla="*/ 1915445 w 3553462"/>
              <a:gd name="connsiteY22" fmla="*/ 2248075 h 2256791"/>
              <a:gd name="connsiteX23" fmla="*/ 1759331 w 3553462"/>
              <a:gd name="connsiteY23" fmla="*/ 2242038 h 2256791"/>
              <a:gd name="connsiteX24" fmla="*/ 0 w 3553462"/>
              <a:gd name="connsiteY24" fmla="*/ 749099 h 2256791"/>
              <a:gd name="connsiteX25" fmla="*/ 190 w 3553462"/>
              <a:gd name="connsiteY25" fmla="*/ 746229 h 2256791"/>
              <a:gd name="connsiteX26" fmla="*/ 0 w 3553462"/>
              <a:gd name="connsiteY26" fmla="*/ 744220 h 2256791"/>
              <a:gd name="connsiteX27" fmla="*/ 744221 w 3553462"/>
              <a:gd name="connsiteY27" fmla="*/ 0 h 2256791"/>
              <a:gd name="connsiteX0" fmla="*/ 1687172 w 3553462"/>
              <a:gd name="connsiteY0" fmla="*/ 2211301 h 2256791"/>
              <a:gd name="connsiteX1" fmla="*/ 1699303 w 3553462"/>
              <a:gd name="connsiteY1" fmla="*/ 2214931 h 2256791"/>
              <a:gd name="connsiteX2" fmla="*/ 1861400 w 3553462"/>
              <a:gd name="connsiteY2" fmla="*/ 2244657 h 2256791"/>
              <a:gd name="connsiteX3" fmla="*/ 1687172 w 3553462"/>
              <a:gd name="connsiteY3" fmla="*/ 2211301 h 2256791"/>
              <a:gd name="connsiteX4" fmla="*/ 1520407 w 3553462"/>
              <a:gd name="connsiteY4" fmla="*/ 2158564 h 2256791"/>
              <a:gd name="connsiteX5" fmla="*/ 1543716 w 3553462"/>
              <a:gd name="connsiteY5" fmla="*/ 2168383 h 2256791"/>
              <a:gd name="connsiteX6" fmla="*/ 1632148 w 3553462"/>
              <a:gd name="connsiteY6" fmla="*/ 2194840 h 2256791"/>
              <a:gd name="connsiteX7" fmla="*/ 1520407 w 3553462"/>
              <a:gd name="connsiteY7" fmla="*/ 2158564 h 2256791"/>
              <a:gd name="connsiteX8" fmla="*/ 13333 w 3553462"/>
              <a:gd name="connsiteY8" fmla="*/ 885334 h 2256791"/>
              <a:gd name="connsiteX9" fmla="*/ 45504 w 3553462"/>
              <a:gd name="connsiteY9" fmla="*/ 1001351 h 2256791"/>
              <a:gd name="connsiteX10" fmla="*/ 13333 w 3553462"/>
              <a:gd name="connsiteY10" fmla="*/ 885334 h 2256791"/>
              <a:gd name="connsiteX11" fmla="*/ 744221 w 3553462"/>
              <a:gd name="connsiteY11" fmla="*/ 0 h 2256791"/>
              <a:gd name="connsiteX12" fmla="*/ 1488442 w 3553462"/>
              <a:gd name="connsiteY12" fmla="*/ 744220 h 2256791"/>
              <a:gd name="connsiteX13" fmla="*/ 1160514 w 3553462"/>
              <a:gd name="connsiteY13" fmla="*/ 1361454 h 2256791"/>
              <a:gd name="connsiteX14" fmla="*/ 1150630 w 3553462"/>
              <a:gd name="connsiteY14" fmla="*/ 1366814 h 2256791"/>
              <a:gd name="connsiteX15" fmla="*/ 1233325 w 3553462"/>
              <a:gd name="connsiteY15" fmla="*/ 1474747 h 2256791"/>
              <a:gd name="connsiteX16" fmla="*/ 1605221 w 3553462"/>
              <a:gd name="connsiteY16" fmla="*/ 1748781 h 2256791"/>
              <a:gd name="connsiteX17" fmla="*/ 1633206 w 3553462"/>
              <a:gd name="connsiteY17" fmla="*/ 1760226 h 2256791"/>
              <a:gd name="connsiteX18" fmla="*/ 2042124 w 3553462"/>
              <a:gd name="connsiteY18" fmla="*/ 1844046 h 2256791"/>
              <a:gd name="connsiteX19" fmla="*/ 2054794 w 3553462"/>
              <a:gd name="connsiteY19" fmla="*/ 1844046 h 2256791"/>
              <a:gd name="connsiteX20" fmla="*/ 2070109 w 3553462"/>
              <a:gd name="connsiteY20" fmla="*/ 1844046 h 2256791"/>
              <a:gd name="connsiteX21" fmla="*/ 3147051 w 3553462"/>
              <a:gd name="connsiteY21" fmla="*/ 811554 h 2256791"/>
              <a:gd name="connsiteX22" fmla="*/ 3553462 w 3553462"/>
              <a:gd name="connsiteY22" fmla="*/ 896629 h 2256791"/>
              <a:gd name="connsiteX23" fmla="*/ 2053541 w 3553462"/>
              <a:gd name="connsiteY23" fmla="*/ 2256791 h 2256791"/>
              <a:gd name="connsiteX24" fmla="*/ 1915445 w 3553462"/>
              <a:gd name="connsiteY24" fmla="*/ 2248075 h 2256791"/>
              <a:gd name="connsiteX25" fmla="*/ 1759331 w 3553462"/>
              <a:gd name="connsiteY25" fmla="*/ 2242038 h 2256791"/>
              <a:gd name="connsiteX26" fmla="*/ 0 w 3553462"/>
              <a:gd name="connsiteY26" fmla="*/ 749099 h 2256791"/>
              <a:gd name="connsiteX27" fmla="*/ 190 w 3553462"/>
              <a:gd name="connsiteY27" fmla="*/ 746229 h 2256791"/>
              <a:gd name="connsiteX28" fmla="*/ 0 w 3553462"/>
              <a:gd name="connsiteY28" fmla="*/ 744220 h 2256791"/>
              <a:gd name="connsiteX29" fmla="*/ 744221 w 3553462"/>
              <a:gd name="connsiteY29" fmla="*/ 0 h 2256791"/>
              <a:gd name="connsiteX0" fmla="*/ 1687172 w 3553462"/>
              <a:gd name="connsiteY0" fmla="*/ 2211301 h 2256791"/>
              <a:gd name="connsiteX1" fmla="*/ 1699303 w 3553462"/>
              <a:gd name="connsiteY1" fmla="*/ 2214931 h 2256791"/>
              <a:gd name="connsiteX2" fmla="*/ 1861400 w 3553462"/>
              <a:gd name="connsiteY2" fmla="*/ 2244657 h 2256791"/>
              <a:gd name="connsiteX3" fmla="*/ 1687172 w 3553462"/>
              <a:gd name="connsiteY3" fmla="*/ 2211301 h 2256791"/>
              <a:gd name="connsiteX4" fmla="*/ 1520407 w 3553462"/>
              <a:gd name="connsiteY4" fmla="*/ 2158564 h 2256791"/>
              <a:gd name="connsiteX5" fmla="*/ 1543716 w 3553462"/>
              <a:gd name="connsiteY5" fmla="*/ 2168383 h 2256791"/>
              <a:gd name="connsiteX6" fmla="*/ 1632148 w 3553462"/>
              <a:gd name="connsiteY6" fmla="*/ 2194840 h 2256791"/>
              <a:gd name="connsiteX7" fmla="*/ 1520407 w 3553462"/>
              <a:gd name="connsiteY7" fmla="*/ 2158564 h 2256791"/>
              <a:gd name="connsiteX8" fmla="*/ 744221 w 3553462"/>
              <a:gd name="connsiteY8" fmla="*/ 0 h 2256791"/>
              <a:gd name="connsiteX9" fmla="*/ 1488442 w 3553462"/>
              <a:gd name="connsiteY9" fmla="*/ 744220 h 2256791"/>
              <a:gd name="connsiteX10" fmla="*/ 1160514 w 3553462"/>
              <a:gd name="connsiteY10" fmla="*/ 1361454 h 2256791"/>
              <a:gd name="connsiteX11" fmla="*/ 1150630 w 3553462"/>
              <a:gd name="connsiteY11" fmla="*/ 1366814 h 2256791"/>
              <a:gd name="connsiteX12" fmla="*/ 1233325 w 3553462"/>
              <a:gd name="connsiteY12" fmla="*/ 1474747 h 2256791"/>
              <a:gd name="connsiteX13" fmla="*/ 1605221 w 3553462"/>
              <a:gd name="connsiteY13" fmla="*/ 1748781 h 2256791"/>
              <a:gd name="connsiteX14" fmla="*/ 1633206 w 3553462"/>
              <a:gd name="connsiteY14" fmla="*/ 1760226 h 2256791"/>
              <a:gd name="connsiteX15" fmla="*/ 2042124 w 3553462"/>
              <a:gd name="connsiteY15" fmla="*/ 1844046 h 2256791"/>
              <a:gd name="connsiteX16" fmla="*/ 2054794 w 3553462"/>
              <a:gd name="connsiteY16" fmla="*/ 1844046 h 2256791"/>
              <a:gd name="connsiteX17" fmla="*/ 2070109 w 3553462"/>
              <a:gd name="connsiteY17" fmla="*/ 1844046 h 2256791"/>
              <a:gd name="connsiteX18" fmla="*/ 3147051 w 3553462"/>
              <a:gd name="connsiteY18" fmla="*/ 811554 h 2256791"/>
              <a:gd name="connsiteX19" fmla="*/ 3553462 w 3553462"/>
              <a:gd name="connsiteY19" fmla="*/ 896629 h 2256791"/>
              <a:gd name="connsiteX20" fmla="*/ 2053541 w 3553462"/>
              <a:gd name="connsiteY20" fmla="*/ 2256791 h 2256791"/>
              <a:gd name="connsiteX21" fmla="*/ 1915445 w 3553462"/>
              <a:gd name="connsiteY21" fmla="*/ 2248075 h 2256791"/>
              <a:gd name="connsiteX22" fmla="*/ 1759331 w 3553462"/>
              <a:gd name="connsiteY22" fmla="*/ 2242038 h 2256791"/>
              <a:gd name="connsiteX23" fmla="*/ 0 w 3553462"/>
              <a:gd name="connsiteY23" fmla="*/ 749099 h 2256791"/>
              <a:gd name="connsiteX24" fmla="*/ 190 w 3553462"/>
              <a:gd name="connsiteY24" fmla="*/ 746229 h 2256791"/>
              <a:gd name="connsiteX25" fmla="*/ 0 w 3553462"/>
              <a:gd name="connsiteY25" fmla="*/ 744220 h 2256791"/>
              <a:gd name="connsiteX26" fmla="*/ 744221 w 3553462"/>
              <a:gd name="connsiteY26" fmla="*/ 0 h 2256791"/>
              <a:gd name="connsiteX0" fmla="*/ 1687172 w 3553462"/>
              <a:gd name="connsiteY0" fmla="*/ 2211301 h 2256791"/>
              <a:gd name="connsiteX1" fmla="*/ 1699303 w 3553462"/>
              <a:gd name="connsiteY1" fmla="*/ 2214931 h 2256791"/>
              <a:gd name="connsiteX2" fmla="*/ 1861400 w 3553462"/>
              <a:gd name="connsiteY2" fmla="*/ 2244657 h 2256791"/>
              <a:gd name="connsiteX3" fmla="*/ 1687172 w 3553462"/>
              <a:gd name="connsiteY3" fmla="*/ 2211301 h 2256791"/>
              <a:gd name="connsiteX4" fmla="*/ 1632148 w 3553462"/>
              <a:gd name="connsiteY4" fmla="*/ 2194840 h 2256791"/>
              <a:gd name="connsiteX5" fmla="*/ 1543716 w 3553462"/>
              <a:gd name="connsiteY5" fmla="*/ 2168383 h 2256791"/>
              <a:gd name="connsiteX6" fmla="*/ 1632148 w 3553462"/>
              <a:gd name="connsiteY6" fmla="*/ 2194840 h 2256791"/>
              <a:gd name="connsiteX7" fmla="*/ 744221 w 3553462"/>
              <a:gd name="connsiteY7" fmla="*/ 0 h 2256791"/>
              <a:gd name="connsiteX8" fmla="*/ 1488442 w 3553462"/>
              <a:gd name="connsiteY8" fmla="*/ 744220 h 2256791"/>
              <a:gd name="connsiteX9" fmla="*/ 1160514 w 3553462"/>
              <a:gd name="connsiteY9" fmla="*/ 1361454 h 2256791"/>
              <a:gd name="connsiteX10" fmla="*/ 1150630 w 3553462"/>
              <a:gd name="connsiteY10" fmla="*/ 1366814 h 2256791"/>
              <a:gd name="connsiteX11" fmla="*/ 1233325 w 3553462"/>
              <a:gd name="connsiteY11" fmla="*/ 1474747 h 2256791"/>
              <a:gd name="connsiteX12" fmla="*/ 1605221 w 3553462"/>
              <a:gd name="connsiteY12" fmla="*/ 1748781 h 2256791"/>
              <a:gd name="connsiteX13" fmla="*/ 1633206 w 3553462"/>
              <a:gd name="connsiteY13" fmla="*/ 1760226 h 2256791"/>
              <a:gd name="connsiteX14" fmla="*/ 2042124 w 3553462"/>
              <a:gd name="connsiteY14" fmla="*/ 1844046 h 2256791"/>
              <a:gd name="connsiteX15" fmla="*/ 2054794 w 3553462"/>
              <a:gd name="connsiteY15" fmla="*/ 1844046 h 2256791"/>
              <a:gd name="connsiteX16" fmla="*/ 2070109 w 3553462"/>
              <a:gd name="connsiteY16" fmla="*/ 1844046 h 2256791"/>
              <a:gd name="connsiteX17" fmla="*/ 3147051 w 3553462"/>
              <a:gd name="connsiteY17" fmla="*/ 811554 h 2256791"/>
              <a:gd name="connsiteX18" fmla="*/ 3553462 w 3553462"/>
              <a:gd name="connsiteY18" fmla="*/ 896629 h 2256791"/>
              <a:gd name="connsiteX19" fmla="*/ 2053541 w 3553462"/>
              <a:gd name="connsiteY19" fmla="*/ 2256791 h 2256791"/>
              <a:gd name="connsiteX20" fmla="*/ 1915445 w 3553462"/>
              <a:gd name="connsiteY20" fmla="*/ 2248075 h 2256791"/>
              <a:gd name="connsiteX21" fmla="*/ 1759331 w 3553462"/>
              <a:gd name="connsiteY21" fmla="*/ 2242038 h 2256791"/>
              <a:gd name="connsiteX22" fmla="*/ 0 w 3553462"/>
              <a:gd name="connsiteY22" fmla="*/ 749099 h 2256791"/>
              <a:gd name="connsiteX23" fmla="*/ 190 w 3553462"/>
              <a:gd name="connsiteY23" fmla="*/ 746229 h 2256791"/>
              <a:gd name="connsiteX24" fmla="*/ 0 w 3553462"/>
              <a:gd name="connsiteY24" fmla="*/ 744220 h 2256791"/>
              <a:gd name="connsiteX25" fmla="*/ 744221 w 3553462"/>
              <a:gd name="connsiteY25" fmla="*/ 0 h 2256791"/>
              <a:gd name="connsiteX0" fmla="*/ 1687172 w 3553462"/>
              <a:gd name="connsiteY0" fmla="*/ 2211301 h 2256791"/>
              <a:gd name="connsiteX1" fmla="*/ 1699303 w 3553462"/>
              <a:gd name="connsiteY1" fmla="*/ 2214931 h 2256791"/>
              <a:gd name="connsiteX2" fmla="*/ 1861400 w 3553462"/>
              <a:gd name="connsiteY2" fmla="*/ 2244657 h 2256791"/>
              <a:gd name="connsiteX3" fmla="*/ 1687172 w 3553462"/>
              <a:gd name="connsiteY3" fmla="*/ 2211301 h 2256791"/>
              <a:gd name="connsiteX4" fmla="*/ 744221 w 3553462"/>
              <a:gd name="connsiteY4" fmla="*/ 0 h 2256791"/>
              <a:gd name="connsiteX5" fmla="*/ 1488442 w 3553462"/>
              <a:gd name="connsiteY5" fmla="*/ 744220 h 2256791"/>
              <a:gd name="connsiteX6" fmla="*/ 1160514 w 3553462"/>
              <a:gd name="connsiteY6" fmla="*/ 1361454 h 2256791"/>
              <a:gd name="connsiteX7" fmla="*/ 1150630 w 3553462"/>
              <a:gd name="connsiteY7" fmla="*/ 1366814 h 2256791"/>
              <a:gd name="connsiteX8" fmla="*/ 1233325 w 3553462"/>
              <a:gd name="connsiteY8" fmla="*/ 1474747 h 2256791"/>
              <a:gd name="connsiteX9" fmla="*/ 1605221 w 3553462"/>
              <a:gd name="connsiteY9" fmla="*/ 1748781 h 2256791"/>
              <a:gd name="connsiteX10" fmla="*/ 1633206 w 3553462"/>
              <a:gd name="connsiteY10" fmla="*/ 1760226 h 2256791"/>
              <a:gd name="connsiteX11" fmla="*/ 2042124 w 3553462"/>
              <a:gd name="connsiteY11" fmla="*/ 1844046 h 2256791"/>
              <a:gd name="connsiteX12" fmla="*/ 2054794 w 3553462"/>
              <a:gd name="connsiteY12" fmla="*/ 1844046 h 2256791"/>
              <a:gd name="connsiteX13" fmla="*/ 2070109 w 3553462"/>
              <a:gd name="connsiteY13" fmla="*/ 1844046 h 2256791"/>
              <a:gd name="connsiteX14" fmla="*/ 3147051 w 3553462"/>
              <a:gd name="connsiteY14" fmla="*/ 811554 h 2256791"/>
              <a:gd name="connsiteX15" fmla="*/ 3553462 w 3553462"/>
              <a:gd name="connsiteY15" fmla="*/ 896629 h 2256791"/>
              <a:gd name="connsiteX16" fmla="*/ 2053541 w 3553462"/>
              <a:gd name="connsiteY16" fmla="*/ 2256791 h 2256791"/>
              <a:gd name="connsiteX17" fmla="*/ 1915445 w 3553462"/>
              <a:gd name="connsiteY17" fmla="*/ 2248075 h 2256791"/>
              <a:gd name="connsiteX18" fmla="*/ 1759331 w 3553462"/>
              <a:gd name="connsiteY18" fmla="*/ 2242038 h 2256791"/>
              <a:gd name="connsiteX19" fmla="*/ 0 w 3553462"/>
              <a:gd name="connsiteY19" fmla="*/ 749099 h 2256791"/>
              <a:gd name="connsiteX20" fmla="*/ 190 w 3553462"/>
              <a:gd name="connsiteY20" fmla="*/ 746229 h 2256791"/>
              <a:gd name="connsiteX21" fmla="*/ 0 w 3553462"/>
              <a:gd name="connsiteY21" fmla="*/ 744220 h 2256791"/>
              <a:gd name="connsiteX22" fmla="*/ 744221 w 3553462"/>
              <a:gd name="connsiteY22" fmla="*/ 0 h 2256791"/>
              <a:gd name="connsiteX0" fmla="*/ 1861400 w 3553462"/>
              <a:gd name="connsiteY0" fmla="*/ 2244657 h 2256791"/>
              <a:gd name="connsiteX1" fmla="*/ 1699303 w 3553462"/>
              <a:gd name="connsiteY1" fmla="*/ 2214931 h 2256791"/>
              <a:gd name="connsiteX2" fmla="*/ 1861400 w 3553462"/>
              <a:gd name="connsiteY2" fmla="*/ 2244657 h 2256791"/>
              <a:gd name="connsiteX3" fmla="*/ 744221 w 3553462"/>
              <a:gd name="connsiteY3" fmla="*/ 0 h 2256791"/>
              <a:gd name="connsiteX4" fmla="*/ 1488442 w 3553462"/>
              <a:gd name="connsiteY4" fmla="*/ 744220 h 2256791"/>
              <a:gd name="connsiteX5" fmla="*/ 1160514 w 3553462"/>
              <a:gd name="connsiteY5" fmla="*/ 1361454 h 2256791"/>
              <a:gd name="connsiteX6" fmla="*/ 1150630 w 3553462"/>
              <a:gd name="connsiteY6" fmla="*/ 1366814 h 2256791"/>
              <a:gd name="connsiteX7" fmla="*/ 1233325 w 3553462"/>
              <a:gd name="connsiteY7" fmla="*/ 1474747 h 2256791"/>
              <a:gd name="connsiteX8" fmla="*/ 1605221 w 3553462"/>
              <a:gd name="connsiteY8" fmla="*/ 1748781 h 2256791"/>
              <a:gd name="connsiteX9" fmla="*/ 1633206 w 3553462"/>
              <a:gd name="connsiteY9" fmla="*/ 1760226 h 2256791"/>
              <a:gd name="connsiteX10" fmla="*/ 2042124 w 3553462"/>
              <a:gd name="connsiteY10" fmla="*/ 1844046 h 2256791"/>
              <a:gd name="connsiteX11" fmla="*/ 2054794 w 3553462"/>
              <a:gd name="connsiteY11" fmla="*/ 1844046 h 2256791"/>
              <a:gd name="connsiteX12" fmla="*/ 2070109 w 3553462"/>
              <a:gd name="connsiteY12" fmla="*/ 1844046 h 2256791"/>
              <a:gd name="connsiteX13" fmla="*/ 3147051 w 3553462"/>
              <a:gd name="connsiteY13" fmla="*/ 811554 h 2256791"/>
              <a:gd name="connsiteX14" fmla="*/ 3553462 w 3553462"/>
              <a:gd name="connsiteY14" fmla="*/ 896629 h 2256791"/>
              <a:gd name="connsiteX15" fmla="*/ 2053541 w 3553462"/>
              <a:gd name="connsiteY15" fmla="*/ 2256791 h 2256791"/>
              <a:gd name="connsiteX16" fmla="*/ 1915445 w 3553462"/>
              <a:gd name="connsiteY16" fmla="*/ 2248075 h 2256791"/>
              <a:gd name="connsiteX17" fmla="*/ 1759331 w 3553462"/>
              <a:gd name="connsiteY17" fmla="*/ 2242038 h 2256791"/>
              <a:gd name="connsiteX18" fmla="*/ 0 w 3553462"/>
              <a:gd name="connsiteY18" fmla="*/ 749099 h 2256791"/>
              <a:gd name="connsiteX19" fmla="*/ 190 w 3553462"/>
              <a:gd name="connsiteY19" fmla="*/ 746229 h 2256791"/>
              <a:gd name="connsiteX20" fmla="*/ 0 w 3553462"/>
              <a:gd name="connsiteY20" fmla="*/ 744220 h 2256791"/>
              <a:gd name="connsiteX21" fmla="*/ 744221 w 3553462"/>
              <a:gd name="connsiteY21" fmla="*/ 0 h 2256791"/>
              <a:gd name="connsiteX0" fmla="*/ 744221 w 3553462"/>
              <a:gd name="connsiteY0" fmla="*/ 0 h 2256791"/>
              <a:gd name="connsiteX1" fmla="*/ 1488442 w 3553462"/>
              <a:gd name="connsiteY1" fmla="*/ 744220 h 2256791"/>
              <a:gd name="connsiteX2" fmla="*/ 1160514 w 3553462"/>
              <a:gd name="connsiteY2" fmla="*/ 1361454 h 2256791"/>
              <a:gd name="connsiteX3" fmla="*/ 1150630 w 3553462"/>
              <a:gd name="connsiteY3" fmla="*/ 1366814 h 2256791"/>
              <a:gd name="connsiteX4" fmla="*/ 1233325 w 3553462"/>
              <a:gd name="connsiteY4" fmla="*/ 1474747 h 2256791"/>
              <a:gd name="connsiteX5" fmla="*/ 1605221 w 3553462"/>
              <a:gd name="connsiteY5" fmla="*/ 1748781 h 2256791"/>
              <a:gd name="connsiteX6" fmla="*/ 1633206 w 3553462"/>
              <a:gd name="connsiteY6" fmla="*/ 1760226 h 2256791"/>
              <a:gd name="connsiteX7" fmla="*/ 2042124 w 3553462"/>
              <a:gd name="connsiteY7" fmla="*/ 1844046 h 2256791"/>
              <a:gd name="connsiteX8" fmla="*/ 2054794 w 3553462"/>
              <a:gd name="connsiteY8" fmla="*/ 1844046 h 2256791"/>
              <a:gd name="connsiteX9" fmla="*/ 2070109 w 3553462"/>
              <a:gd name="connsiteY9" fmla="*/ 1844046 h 2256791"/>
              <a:gd name="connsiteX10" fmla="*/ 3147051 w 3553462"/>
              <a:gd name="connsiteY10" fmla="*/ 811554 h 2256791"/>
              <a:gd name="connsiteX11" fmla="*/ 3553462 w 3553462"/>
              <a:gd name="connsiteY11" fmla="*/ 896629 h 2256791"/>
              <a:gd name="connsiteX12" fmla="*/ 2053541 w 3553462"/>
              <a:gd name="connsiteY12" fmla="*/ 2256791 h 2256791"/>
              <a:gd name="connsiteX13" fmla="*/ 1915445 w 3553462"/>
              <a:gd name="connsiteY13" fmla="*/ 2248075 h 2256791"/>
              <a:gd name="connsiteX14" fmla="*/ 1759331 w 3553462"/>
              <a:gd name="connsiteY14" fmla="*/ 2242038 h 2256791"/>
              <a:gd name="connsiteX15" fmla="*/ 0 w 3553462"/>
              <a:gd name="connsiteY15" fmla="*/ 749099 h 2256791"/>
              <a:gd name="connsiteX16" fmla="*/ 190 w 3553462"/>
              <a:gd name="connsiteY16" fmla="*/ 746229 h 2256791"/>
              <a:gd name="connsiteX17" fmla="*/ 0 w 3553462"/>
              <a:gd name="connsiteY17" fmla="*/ 744220 h 2256791"/>
              <a:gd name="connsiteX18" fmla="*/ 744221 w 3553462"/>
              <a:gd name="connsiteY18" fmla="*/ 0 h 2256791"/>
              <a:gd name="connsiteX0" fmla="*/ 744221 w 3553462"/>
              <a:gd name="connsiteY0" fmla="*/ 0 h 2256791"/>
              <a:gd name="connsiteX1" fmla="*/ 1488442 w 3553462"/>
              <a:gd name="connsiteY1" fmla="*/ 744220 h 2256791"/>
              <a:gd name="connsiteX2" fmla="*/ 1160514 w 3553462"/>
              <a:gd name="connsiteY2" fmla="*/ 1361454 h 2256791"/>
              <a:gd name="connsiteX3" fmla="*/ 1150630 w 3553462"/>
              <a:gd name="connsiteY3" fmla="*/ 1366814 h 2256791"/>
              <a:gd name="connsiteX4" fmla="*/ 1233325 w 3553462"/>
              <a:gd name="connsiteY4" fmla="*/ 1474747 h 2256791"/>
              <a:gd name="connsiteX5" fmla="*/ 1605221 w 3553462"/>
              <a:gd name="connsiteY5" fmla="*/ 1748781 h 2256791"/>
              <a:gd name="connsiteX6" fmla="*/ 1633206 w 3553462"/>
              <a:gd name="connsiteY6" fmla="*/ 1760226 h 2256791"/>
              <a:gd name="connsiteX7" fmla="*/ 2042124 w 3553462"/>
              <a:gd name="connsiteY7" fmla="*/ 1844046 h 2256791"/>
              <a:gd name="connsiteX8" fmla="*/ 2054794 w 3553462"/>
              <a:gd name="connsiteY8" fmla="*/ 1844046 h 2256791"/>
              <a:gd name="connsiteX9" fmla="*/ 2070109 w 3553462"/>
              <a:gd name="connsiteY9" fmla="*/ 1844046 h 2256791"/>
              <a:gd name="connsiteX10" fmla="*/ 3147051 w 3553462"/>
              <a:gd name="connsiteY10" fmla="*/ 811554 h 2256791"/>
              <a:gd name="connsiteX11" fmla="*/ 3553462 w 3553462"/>
              <a:gd name="connsiteY11" fmla="*/ 896629 h 2256791"/>
              <a:gd name="connsiteX12" fmla="*/ 2053541 w 3553462"/>
              <a:gd name="connsiteY12" fmla="*/ 2256791 h 2256791"/>
              <a:gd name="connsiteX13" fmla="*/ 1759331 w 3553462"/>
              <a:gd name="connsiteY13" fmla="*/ 2242038 h 2256791"/>
              <a:gd name="connsiteX14" fmla="*/ 0 w 3553462"/>
              <a:gd name="connsiteY14" fmla="*/ 749099 h 2256791"/>
              <a:gd name="connsiteX15" fmla="*/ 190 w 3553462"/>
              <a:gd name="connsiteY15" fmla="*/ 746229 h 2256791"/>
              <a:gd name="connsiteX16" fmla="*/ 0 w 3553462"/>
              <a:gd name="connsiteY16" fmla="*/ 744220 h 2256791"/>
              <a:gd name="connsiteX17" fmla="*/ 744221 w 3553462"/>
              <a:gd name="connsiteY17" fmla="*/ 0 h 2256791"/>
              <a:gd name="connsiteX0" fmla="*/ 744221 w 3553462"/>
              <a:gd name="connsiteY0" fmla="*/ 0 h 2256791"/>
              <a:gd name="connsiteX1" fmla="*/ 1488442 w 3553462"/>
              <a:gd name="connsiteY1" fmla="*/ 744220 h 2256791"/>
              <a:gd name="connsiteX2" fmla="*/ 1160514 w 3553462"/>
              <a:gd name="connsiteY2" fmla="*/ 1361454 h 2256791"/>
              <a:gd name="connsiteX3" fmla="*/ 1150630 w 3553462"/>
              <a:gd name="connsiteY3" fmla="*/ 1366814 h 2256791"/>
              <a:gd name="connsiteX4" fmla="*/ 1233325 w 3553462"/>
              <a:gd name="connsiteY4" fmla="*/ 1474747 h 2256791"/>
              <a:gd name="connsiteX5" fmla="*/ 1605221 w 3553462"/>
              <a:gd name="connsiteY5" fmla="*/ 1748781 h 2256791"/>
              <a:gd name="connsiteX6" fmla="*/ 1633206 w 3553462"/>
              <a:gd name="connsiteY6" fmla="*/ 1760226 h 2256791"/>
              <a:gd name="connsiteX7" fmla="*/ 2042124 w 3553462"/>
              <a:gd name="connsiteY7" fmla="*/ 1844046 h 2256791"/>
              <a:gd name="connsiteX8" fmla="*/ 2054794 w 3553462"/>
              <a:gd name="connsiteY8" fmla="*/ 1844046 h 2256791"/>
              <a:gd name="connsiteX9" fmla="*/ 2070109 w 3553462"/>
              <a:gd name="connsiteY9" fmla="*/ 1844046 h 2256791"/>
              <a:gd name="connsiteX10" fmla="*/ 3147051 w 3553462"/>
              <a:gd name="connsiteY10" fmla="*/ 811554 h 2256791"/>
              <a:gd name="connsiteX11" fmla="*/ 3553462 w 3553462"/>
              <a:gd name="connsiteY11" fmla="*/ 896629 h 2256791"/>
              <a:gd name="connsiteX12" fmla="*/ 2053541 w 3553462"/>
              <a:gd name="connsiteY12" fmla="*/ 2256791 h 2256791"/>
              <a:gd name="connsiteX13" fmla="*/ 1759331 w 3553462"/>
              <a:gd name="connsiteY13" fmla="*/ 2242038 h 2256791"/>
              <a:gd name="connsiteX14" fmla="*/ 0 w 3553462"/>
              <a:gd name="connsiteY14" fmla="*/ 749099 h 2256791"/>
              <a:gd name="connsiteX15" fmla="*/ 190 w 3553462"/>
              <a:gd name="connsiteY15" fmla="*/ 746229 h 2256791"/>
              <a:gd name="connsiteX16" fmla="*/ 0 w 3553462"/>
              <a:gd name="connsiteY16" fmla="*/ 744220 h 2256791"/>
              <a:gd name="connsiteX17" fmla="*/ 744221 w 3553462"/>
              <a:gd name="connsiteY17" fmla="*/ 0 h 2256791"/>
              <a:gd name="connsiteX0" fmla="*/ 744221 w 3553462"/>
              <a:gd name="connsiteY0" fmla="*/ 0 h 2256791"/>
              <a:gd name="connsiteX1" fmla="*/ 1488442 w 3553462"/>
              <a:gd name="connsiteY1" fmla="*/ 744220 h 2256791"/>
              <a:gd name="connsiteX2" fmla="*/ 1160514 w 3553462"/>
              <a:gd name="connsiteY2" fmla="*/ 1361454 h 2256791"/>
              <a:gd name="connsiteX3" fmla="*/ 1150630 w 3553462"/>
              <a:gd name="connsiteY3" fmla="*/ 1366814 h 2256791"/>
              <a:gd name="connsiteX4" fmla="*/ 1233325 w 3553462"/>
              <a:gd name="connsiteY4" fmla="*/ 1474747 h 2256791"/>
              <a:gd name="connsiteX5" fmla="*/ 1605221 w 3553462"/>
              <a:gd name="connsiteY5" fmla="*/ 1748781 h 2256791"/>
              <a:gd name="connsiteX6" fmla="*/ 1633206 w 3553462"/>
              <a:gd name="connsiteY6" fmla="*/ 1760226 h 2256791"/>
              <a:gd name="connsiteX7" fmla="*/ 2042124 w 3553462"/>
              <a:gd name="connsiteY7" fmla="*/ 1844046 h 2256791"/>
              <a:gd name="connsiteX8" fmla="*/ 2054794 w 3553462"/>
              <a:gd name="connsiteY8" fmla="*/ 1844046 h 2256791"/>
              <a:gd name="connsiteX9" fmla="*/ 2070109 w 3553462"/>
              <a:gd name="connsiteY9" fmla="*/ 1844046 h 2256791"/>
              <a:gd name="connsiteX10" fmla="*/ 3147051 w 3553462"/>
              <a:gd name="connsiteY10" fmla="*/ 811554 h 2256791"/>
              <a:gd name="connsiteX11" fmla="*/ 3553462 w 3553462"/>
              <a:gd name="connsiteY11" fmla="*/ 896629 h 2256791"/>
              <a:gd name="connsiteX12" fmla="*/ 2053541 w 3553462"/>
              <a:gd name="connsiteY12" fmla="*/ 2256791 h 2256791"/>
              <a:gd name="connsiteX13" fmla="*/ 1759331 w 3553462"/>
              <a:gd name="connsiteY13" fmla="*/ 2242038 h 2256791"/>
              <a:gd name="connsiteX14" fmla="*/ 0 w 3553462"/>
              <a:gd name="connsiteY14" fmla="*/ 749099 h 2256791"/>
              <a:gd name="connsiteX15" fmla="*/ 190 w 3553462"/>
              <a:gd name="connsiteY15" fmla="*/ 746229 h 2256791"/>
              <a:gd name="connsiteX16" fmla="*/ 0 w 3553462"/>
              <a:gd name="connsiteY16" fmla="*/ 744220 h 2256791"/>
              <a:gd name="connsiteX17" fmla="*/ 744221 w 3553462"/>
              <a:gd name="connsiteY17" fmla="*/ 0 h 225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53462" h="2256791">
                <a:moveTo>
                  <a:pt x="744221" y="0"/>
                </a:moveTo>
                <a:cubicBezTo>
                  <a:pt x="1154439" y="0"/>
                  <a:pt x="1488442" y="332763"/>
                  <a:pt x="1488442" y="744220"/>
                </a:cubicBezTo>
                <a:cubicBezTo>
                  <a:pt x="1488442" y="1001381"/>
                  <a:pt x="1358457" y="1227802"/>
                  <a:pt x="1160514" y="1361454"/>
                </a:cubicBezTo>
                <a:lnTo>
                  <a:pt x="1150630" y="1366814"/>
                </a:lnTo>
                <a:lnTo>
                  <a:pt x="1233325" y="1474747"/>
                </a:lnTo>
                <a:cubicBezTo>
                  <a:pt x="1335773" y="1590566"/>
                  <a:pt x="1462372" y="1684503"/>
                  <a:pt x="1605221" y="1748781"/>
                </a:cubicBezTo>
                <a:cubicBezTo>
                  <a:pt x="1615385" y="1752619"/>
                  <a:pt x="1624296" y="1756388"/>
                  <a:pt x="1633206" y="1760226"/>
                </a:cubicBezTo>
                <a:cubicBezTo>
                  <a:pt x="1760184" y="1812291"/>
                  <a:pt x="1897325" y="1842789"/>
                  <a:pt x="2042124" y="1844046"/>
                </a:cubicBezTo>
                <a:lnTo>
                  <a:pt x="2054794" y="1844046"/>
                </a:lnTo>
                <a:lnTo>
                  <a:pt x="2070109" y="1844046"/>
                </a:lnTo>
                <a:cubicBezTo>
                  <a:pt x="2646659" y="1836438"/>
                  <a:pt x="3115306" y="1383005"/>
                  <a:pt x="3147051" y="811554"/>
                </a:cubicBezTo>
                <a:cubicBezTo>
                  <a:pt x="3291850" y="812810"/>
                  <a:pt x="3428991" y="843309"/>
                  <a:pt x="3553462" y="896629"/>
                </a:cubicBezTo>
                <a:cubicBezTo>
                  <a:pt x="3479810" y="1659867"/>
                  <a:pt x="2835872" y="2256791"/>
                  <a:pt x="2053541" y="2256791"/>
                </a:cubicBezTo>
                <a:cubicBezTo>
                  <a:pt x="1922133" y="2251873"/>
                  <a:pt x="2000276" y="2263625"/>
                  <a:pt x="1759331" y="2242038"/>
                </a:cubicBezTo>
                <a:cubicBezTo>
                  <a:pt x="771141" y="2165188"/>
                  <a:pt x="0" y="1526106"/>
                  <a:pt x="0" y="749099"/>
                </a:cubicBezTo>
                <a:cubicBezTo>
                  <a:pt x="63" y="748142"/>
                  <a:pt x="127" y="747186"/>
                  <a:pt x="190" y="746229"/>
                </a:cubicBezTo>
                <a:cubicBezTo>
                  <a:pt x="127" y="745559"/>
                  <a:pt x="63" y="744890"/>
                  <a:pt x="0" y="744220"/>
                </a:cubicBezTo>
                <a:cubicBezTo>
                  <a:pt x="0" y="334003"/>
                  <a:pt x="332763" y="0"/>
                  <a:pt x="744221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ca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Freeform: Shape 48">
            <a:extLst>
              <a:ext uri="{FF2B5EF4-FFF2-40B4-BE49-F238E27FC236}">
                <a16:creationId xmlns:a16="http://schemas.microsoft.com/office/drawing/2014/main" id="{E7B91433-48F9-4DF3-A755-E03FD2C5A774}"/>
              </a:ext>
            </a:extLst>
          </p:cNvPr>
          <p:cNvSpPr/>
          <p:nvPr/>
        </p:nvSpPr>
        <p:spPr>
          <a:xfrm>
            <a:off x="5090159" y="1070619"/>
            <a:ext cx="2237741" cy="3540762"/>
          </a:xfrm>
          <a:custGeom>
            <a:avLst/>
            <a:gdLst>
              <a:gd name="connsiteX0" fmla="*/ 25069 w 2237741"/>
              <a:gd name="connsiteY0" fmla="*/ 1778168 h 3540762"/>
              <a:gd name="connsiteX1" fmla="*/ 12129 w 2237741"/>
              <a:gd name="connsiteY1" fmla="*/ 1848727 h 3540762"/>
              <a:gd name="connsiteX2" fmla="*/ 25524 w 2237741"/>
              <a:gd name="connsiteY2" fmla="*/ 1778766 h 3540762"/>
              <a:gd name="connsiteX3" fmla="*/ 1190624 w 2237741"/>
              <a:gd name="connsiteY3" fmla="*/ 66951 h 3540762"/>
              <a:gd name="connsiteX4" fmla="*/ 1129561 w 2237741"/>
              <a:gd name="connsiteY4" fmla="*/ 95175 h 3540762"/>
              <a:gd name="connsiteX5" fmla="*/ 1114214 w 2237741"/>
              <a:gd name="connsiteY5" fmla="*/ 105493 h 3540762"/>
              <a:gd name="connsiteX6" fmla="*/ 1352870 w 2237741"/>
              <a:gd name="connsiteY6" fmla="*/ 13311 h 3540762"/>
              <a:gd name="connsiteX7" fmla="*/ 1237028 w 2237741"/>
              <a:gd name="connsiteY7" fmla="*/ 45502 h 3540762"/>
              <a:gd name="connsiteX8" fmla="*/ 1228615 w 2237741"/>
              <a:gd name="connsiteY8" fmla="*/ 49391 h 3540762"/>
              <a:gd name="connsiteX9" fmla="*/ 1493521 w 2237741"/>
              <a:gd name="connsiteY9" fmla="*/ 0 h 3540762"/>
              <a:gd name="connsiteX10" fmla="*/ 2237741 w 2237741"/>
              <a:gd name="connsiteY10" fmla="*/ 744221 h 3540762"/>
              <a:gd name="connsiteX11" fmla="*/ 1493521 w 2237741"/>
              <a:gd name="connsiteY11" fmla="*/ 1488442 h 3540762"/>
              <a:gd name="connsiteX12" fmla="*/ 876614 w 2237741"/>
              <a:gd name="connsiteY12" fmla="*/ 1160514 h 3540762"/>
              <a:gd name="connsiteX13" fmla="*/ 871877 w 2237741"/>
              <a:gd name="connsiteY13" fmla="*/ 1151798 h 3540762"/>
              <a:gd name="connsiteX14" fmla="*/ 782045 w 2237741"/>
              <a:gd name="connsiteY14" fmla="*/ 1220625 h 3540762"/>
              <a:gd name="connsiteX15" fmla="*/ 508011 w 2237741"/>
              <a:gd name="connsiteY15" fmla="*/ 1592521 h 3540762"/>
              <a:gd name="connsiteX16" fmla="*/ 496565 w 2237741"/>
              <a:gd name="connsiteY16" fmla="*/ 1620506 h 3540762"/>
              <a:gd name="connsiteX17" fmla="*/ 412746 w 2237741"/>
              <a:gd name="connsiteY17" fmla="*/ 2029424 h 3540762"/>
              <a:gd name="connsiteX18" fmla="*/ 412746 w 2237741"/>
              <a:gd name="connsiteY18" fmla="*/ 2042094 h 3540762"/>
              <a:gd name="connsiteX19" fmla="*/ 412746 w 2237741"/>
              <a:gd name="connsiteY19" fmla="*/ 2057409 h 3540762"/>
              <a:gd name="connsiteX20" fmla="*/ 1445238 w 2237741"/>
              <a:gd name="connsiteY20" fmla="*/ 3134351 h 3540762"/>
              <a:gd name="connsiteX21" fmla="*/ 1360163 w 2237741"/>
              <a:gd name="connsiteY21" fmla="*/ 3540762 h 3540762"/>
              <a:gd name="connsiteX22" fmla="*/ 0 w 2237741"/>
              <a:gd name="connsiteY22" fmla="*/ 2040841 h 3540762"/>
              <a:gd name="connsiteX23" fmla="*/ 1946 w 2237741"/>
              <a:gd name="connsiteY23" fmla="*/ 2010011 h 3540762"/>
              <a:gd name="connsiteX24" fmla="*/ 0 w 2237741"/>
              <a:gd name="connsiteY24" fmla="*/ 1959698 h 3540762"/>
              <a:gd name="connsiteX25" fmla="*/ 1347250 w 2237741"/>
              <a:gd name="connsiteY25" fmla="*/ 10117 h 3540762"/>
              <a:gd name="connsiteX26" fmla="*/ 1477058 w 2237741"/>
              <a:gd name="connsiteY26" fmla="*/ 1557 h 3540762"/>
              <a:gd name="connsiteX0" fmla="*/ 25069 w 2237741"/>
              <a:gd name="connsiteY0" fmla="*/ 1778168 h 3540762"/>
              <a:gd name="connsiteX1" fmla="*/ 12129 w 2237741"/>
              <a:gd name="connsiteY1" fmla="*/ 1848727 h 3540762"/>
              <a:gd name="connsiteX2" fmla="*/ 25524 w 2237741"/>
              <a:gd name="connsiteY2" fmla="*/ 1778766 h 3540762"/>
              <a:gd name="connsiteX3" fmla="*/ 25069 w 2237741"/>
              <a:gd name="connsiteY3" fmla="*/ 1778168 h 3540762"/>
              <a:gd name="connsiteX4" fmla="*/ 1190624 w 2237741"/>
              <a:gd name="connsiteY4" fmla="*/ 66951 h 3540762"/>
              <a:gd name="connsiteX5" fmla="*/ 1129561 w 2237741"/>
              <a:gd name="connsiteY5" fmla="*/ 95175 h 3540762"/>
              <a:gd name="connsiteX6" fmla="*/ 1190624 w 2237741"/>
              <a:gd name="connsiteY6" fmla="*/ 66951 h 3540762"/>
              <a:gd name="connsiteX7" fmla="*/ 1352870 w 2237741"/>
              <a:gd name="connsiteY7" fmla="*/ 13311 h 3540762"/>
              <a:gd name="connsiteX8" fmla="*/ 1237028 w 2237741"/>
              <a:gd name="connsiteY8" fmla="*/ 45502 h 3540762"/>
              <a:gd name="connsiteX9" fmla="*/ 1228615 w 2237741"/>
              <a:gd name="connsiteY9" fmla="*/ 49391 h 3540762"/>
              <a:gd name="connsiteX10" fmla="*/ 1352870 w 2237741"/>
              <a:gd name="connsiteY10" fmla="*/ 13311 h 3540762"/>
              <a:gd name="connsiteX11" fmla="*/ 1493521 w 2237741"/>
              <a:gd name="connsiteY11" fmla="*/ 0 h 3540762"/>
              <a:gd name="connsiteX12" fmla="*/ 2237741 w 2237741"/>
              <a:gd name="connsiteY12" fmla="*/ 744221 h 3540762"/>
              <a:gd name="connsiteX13" fmla="*/ 1493521 w 2237741"/>
              <a:gd name="connsiteY13" fmla="*/ 1488442 h 3540762"/>
              <a:gd name="connsiteX14" fmla="*/ 876614 w 2237741"/>
              <a:gd name="connsiteY14" fmla="*/ 1160514 h 3540762"/>
              <a:gd name="connsiteX15" fmla="*/ 871877 w 2237741"/>
              <a:gd name="connsiteY15" fmla="*/ 1151798 h 3540762"/>
              <a:gd name="connsiteX16" fmla="*/ 782045 w 2237741"/>
              <a:gd name="connsiteY16" fmla="*/ 1220625 h 3540762"/>
              <a:gd name="connsiteX17" fmla="*/ 508011 w 2237741"/>
              <a:gd name="connsiteY17" fmla="*/ 1592521 h 3540762"/>
              <a:gd name="connsiteX18" fmla="*/ 496565 w 2237741"/>
              <a:gd name="connsiteY18" fmla="*/ 1620506 h 3540762"/>
              <a:gd name="connsiteX19" fmla="*/ 412746 w 2237741"/>
              <a:gd name="connsiteY19" fmla="*/ 2029424 h 3540762"/>
              <a:gd name="connsiteX20" fmla="*/ 412746 w 2237741"/>
              <a:gd name="connsiteY20" fmla="*/ 2042094 h 3540762"/>
              <a:gd name="connsiteX21" fmla="*/ 412746 w 2237741"/>
              <a:gd name="connsiteY21" fmla="*/ 2057409 h 3540762"/>
              <a:gd name="connsiteX22" fmla="*/ 1445238 w 2237741"/>
              <a:gd name="connsiteY22" fmla="*/ 3134351 h 3540762"/>
              <a:gd name="connsiteX23" fmla="*/ 1360163 w 2237741"/>
              <a:gd name="connsiteY23" fmla="*/ 3540762 h 3540762"/>
              <a:gd name="connsiteX24" fmla="*/ 0 w 2237741"/>
              <a:gd name="connsiteY24" fmla="*/ 2040841 h 3540762"/>
              <a:gd name="connsiteX25" fmla="*/ 1946 w 2237741"/>
              <a:gd name="connsiteY25" fmla="*/ 2010011 h 3540762"/>
              <a:gd name="connsiteX26" fmla="*/ 0 w 2237741"/>
              <a:gd name="connsiteY26" fmla="*/ 1959698 h 3540762"/>
              <a:gd name="connsiteX27" fmla="*/ 1347250 w 2237741"/>
              <a:gd name="connsiteY27" fmla="*/ 10117 h 3540762"/>
              <a:gd name="connsiteX28" fmla="*/ 1477058 w 2237741"/>
              <a:gd name="connsiteY28" fmla="*/ 1557 h 3540762"/>
              <a:gd name="connsiteX29" fmla="*/ 1493521 w 2237741"/>
              <a:gd name="connsiteY29" fmla="*/ 0 h 3540762"/>
              <a:gd name="connsiteX0" fmla="*/ 25069 w 2237741"/>
              <a:gd name="connsiteY0" fmla="*/ 1778168 h 3540762"/>
              <a:gd name="connsiteX1" fmla="*/ 12129 w 2237741"/>
              <a:gd name="connsiteY1" fmla="*/ 1848727 h 3540762"/>
              <a:gd name="connsiteX2" fmla="*/ 25524 w 2237741"/>
              <a:gd name="connsiteY2" fmla="*/ 1778766 h 3540762"/>
              <a:gd name="connsiteX3" fmla="*/ 25069 w 2237741"/>
              <a:gd name="connsiteY3" fmla="*/ 1778168 h 3540762"/>
              <a:gd name="connsiteX4" fmla="*/ 1352870 w 2237741"/>
              <a:gd name="connsiteY4" fmla="*/ 13311 h 3540762"/>
              <a:gd name="connsiteX5" fmla="*/ 1237028 w 2237741"/>
              <a:gd name="connsiteY5" fmla="*/ 45502 h 3540762"/>
              <a:gd name="connsiteX6" fmla="*/ 1228615 w 2237741"/>
              <a:gd name="connsiteY6" fmla="*/ 49391 h 3540762"/>
              <a:gd name="connsiteX7" fmla="*/ 1352870 w 2237741"/>
              <a:gd name="connsiteY7" fmla="*/ 13311 h 3540762"/>
              <a:gd name="connsiteX8" fmla="*/ 1493521 w 2237741"/>
              <a:gd name="connsiteY8" fmla="*/ 0 h 3540762"/>
              <a:gd name="connsiteX9" fmla="*/ 2237741 w 2237741"/>
              <a:gd name="connsiteY9" fmla="*/ 744221 h 3540762"/>
              <a:gd name="connsiteX10" fmla="*/ 1493521 w 2237741"/>
              <a:gd name="connsiteY10" fmla="*/ 1488442 h 3540762"/>
              <a:gd name="connsiteX11" fmla="*/ 876614 w 2237741"/>
              <a:gd name="connsiteY11" fmla="*/ 1160514 h 3540762"/>
              <a:gd name="connsiteX12" fmla="*/ 871877 w 2237741"/>
              <a:gd name="connsiteY12" fmla="*/ 1151798 h 3540762"/>
              <a:gd name="connsiteX13" fmla="*/ 782045 w 2237741"/>
              <a:gd name="connsiteY13" fmla="*/ 1220625 h 3540762"/>
              <a:gd name="connsiteX14" fmla="*/ 508011 w 2237741"/>
              <a:gd name="connsiteY14" fmla="*/ 1592521 h 3540762"/>
              <a:gd name="connsiteX15" fmla="*/ 496565 w 2237741"/>
              <a:gd name="connsiteY15" fmla="*/ 1620506 h 3540762"/>
              <a:gd name="connsiteX16" fmla="*/ 412746 w 2237741"/>
              <a:gd name="connsiteY16" fmla="*/ 2029424 h 3540762"/>
              <a:gd name="connsiteX17" fmla="*/ 412746 w 2237741"/>
              <a:gd name="connsiteY17" fmla="*/ 2042094 h 3540762"/>
              <a:gd name="connsiteX18" fmla="*/ 412746 w 2237741"/>
              <a:gd name="connsiteY18" fmla="*/ 2057409 h 3540762"/>
              <a:gd name="connsiteX19" fmla="*/ 1445238 w 2237741"/>
              <a:gd name="connsiteY19" fmla="*/ 3134351 h 3540762"/>
              <a:gd name="connsiteX20" fmla="*/ 1360163 w 2237741"/>
              <a:gd name="connsiteY20" fmla="*/ 3540762 h 3540762"/>
              <a:gd name="connsiteX21" fmla="*/ 0 w 2237741"/>
              <a:gd name="connsiteY21" fmla="*/ 2040841 h 3540762"/>
              <a:gd name="connsiteX22" fmla="*/ 1946 w 2237741"/>
              <a:gd name="connsiteY22" fmla="*/ 2010011 h 3540762"/>
              <a:gd name="connsiteX23" fmla="*/ 0 w 2237741"/>
              <a:gd name="connsiteY23" fmla="*/ 1959698 h 3540762"/>
              <a:gd name="connsiteX24" fmla="*/ 1347250 w 2237741"/>
              <a:gd name="connsiteY24" fmla="*/ 10117 h 3540762"/>
              <a:gd name="connsiteX25" fmla="*/ 1477058 w 2237741"/>
              <a:gd name="connsiteY25" fmla="*/ 1557 h 3540762"/>
              <a:gd name="connsiteX26" fmla="*/ 1493521 w 2237741"/>
              <a:gd name="connsiteY26" fmla="*/ 0 h 3540762"/>
              <a:gd name="connsiteX0" fmla="*/ 25069 w 2237741"/>
              <a:gd name="connsiteY0" fmla="*/ 1778168 h 3540762"/>
              <a:gd name="connsiteX1" fmla="*/ 12129 w 2237741"/>
              <a:gd name="connsiteY1" fmla="*/ 1848727 h 3540762"/>
              <a:gd name="connsiteX2" fmla="*/ 25524 w 2237741"/>
              <a:gd name="connsiteY2" fmla="*/ 1778766 h 3540762"/>
              <a:gd name="connsiteX3" fmla="*/ 25069 w 2237741"/>
              <a:gd name="connsiteY3" fmla="*/ 1778168 h 3540762"/>
              <a:gd name="connsiteX4" fmla="*/ 1352870 w 2237741"/>
              <a:gd name="connsiteY4" fmla="*/ 13311 h 3540762"/>
              <a:gd name="connsiteX5" fmla="*/ 1237028 w 2237741"/>
              <a:gd name="connsiteY5" fmla="*/ 45502 h 3540762"/>
              <a:gd name="connsiteX6" fmla="*/ 1352870 w 2237741"/>
              <a:gd name="connsiteY6" fmla="*/ 13311 h 3540762"/>
              <a:gd name="connsiteX7" fmla="*/ 1493521 w 2237741"/>
              <a:gd name="connsiteY7" fmla="*/ 0 h 3540762"/>
              <a:gd name="connsiteX8" fmla="*/ 2237741 w 2237741"/>
              <a:gd name="connsiteY8" fmla="*/ 744221 h 3540762"/>
              <a:gd name="connsiteX9" fmla="*/ 1493521 w 2237741"/>
              <a:gd name="connsiteY9" fmla="*/ 1488442 h 3540762"/>
              <a:gd name="connsiteX10" fmla="*/ 876614 w 2237741"/>
              <a:gd name="connsiteY10" fmla="*/ 1160514 h 3540762"/>
              <a:gd name="connsiteX11" fmla="*/ 871877 w 2237741"/>
              <a:gd name="connsiteY11" fmla="*/ 1151798 h 3540762"/>
              <a:gd name="connsiteX12" fmla="*/ 782045 w 2237741"/>
              <a:gd name="connsiteY12" fmla="*/ 1220625 h 3540762"/>
              <a:gd name="connsiteX13" fmla="*/ 508011 w 2237741"/>
              <a:gd name="connsiteY13" fmla="*/ 1592521 h 3540762"/>
              <a:gd name="connsiteX14" fmla="*/ 496565 w 2237741"/>
              <a:gd name="connsiteY14" fmla="*/ 1620506 h 3540762"/>
              <a:gd name="connsiteX15" fmla="*/ 412746 w 2237741"/>
              <a:gd name="connsiteY15" fmla="*/ 2029424 h 3540762"/>
              <a:gd name="connsiteX16" fmla="*/ 412746 w 2237741"/>
              <a:gd name="connsiteY16" fmla="*/ 2042094 h 3540762"/>
              <a:gd name="connsiteX17" fmla="*/ 412746 w 2237741"/>
              <a:gd name="connsiteY17" fmla="*/ 2057409 h 3540762"/>
              <a:gd name="connsiteX18" fmla="*/ 1445238 w 2237741"/>
              <a:gd name="connsiteY18" fmla="*/ 3134351 h 3540762"/>
              <a:gd name="connsiteX19" fmla="*/ 1360163 w 2237741"/>
              <a:gd name="connsiteY19" fmla="*/ 3540762 h 3540762"/>
              <a:gd name="connsiteX20" fmla="*/ 0 w 2237741"/>
              <a:gd name="connsiteY20" fmla="*/ 2040841 h 3540762"/>
              <a:gd name="connsiteX21" fmla="*/ 1946 w 2237741"/>
              <a:gd name="connsiteY21" fmla="*/ 2010011 h 3540762"/>
              <a:gd name="connsiteX22" fmla="*/ 0 w 2237741"/>
              <a:gd name="connsiteY22" fmla="*/ 1959698 h 3540762"/>
              <a:gd name="connsiteX23" fmla="*/ 1347250 w 2237741"/>
              <a:gd name="connsiteY23" fmla="*/ 10117 h 3540762"/>
              <a:gd name="connsiteX24" fmla="*/ 1477058 w 2237741"/>
              <a:gd name="connsiteY24" fmla="*/ 1557 h 3540762"/>
              <a:gd name="connsiteX25" fmla="*/ 1493521 w 2237741"/>
              <a:gd name="connsiteY25" fmla="*/ 0 h 3540762"/>
              <a:gd name="connsiteX0" fmla="*/ 25069 w 2237741"/>
              <a:gd name="connsiteY0" fmla="*/ 1778168 h 3540762"/>
              <a:gd name="connsiteX1" fmla="*/ 12129 w 2237741"/>
              <a:gd name="connsiteY1" fmla="*/ 1848727 h 3540762"/>
              <a:gd name="connsiteX2" fmla="*/ 25524 w 2237741"/>
              <a:gd name="connsiteY2" fmla="*/ 1778766 h 3540762"/>
              <a:gd name="connsiteX3" fmla="*/ 25069 w 2237741"/>
              <a:gd name="connsiteY3" fmla="*/ 1778168 h 3540762"/>
              <a:gd name="connsiteX4" fmla="*/ 1493521 w 2237741"/>
              <a:gd name="connsiteY4" fmla="*/ 0 h 3540762"/>
              <a:gd name="connsiteX5" fmla="*/ 2237741 w 2237741"/>
              <a:gd name="connsiteY5" fmla="*/ 744221 h 3540762"/>
              <a:gd name="connsiteX6" fmla="*/ 1493521 w 2237741"/>
              <a:gd name="connsiteY6" fmla="*/ 1488442 h 3540762"/>
              <a:gd name="connsiteX7" fmla="*/ 876614 w 2237741"/>
              <a:gd name="connsiteY7" fmla="*/ 1160514 h 3540762"/>
              <a:gd name="connsiteX8" fmla="*/ 871877 w 2237741"/>
              <a:gd name="connsiteY8" fmla="*/ 1151798 h 3540762"/>
              <a:gd name="connsiteX9" fmla="*/ 782045 w 2237741"/>
              <a:gd name="connsiteY9" fmla="*/ 1220625 h 3540762"/>
              <a:gd name="connsiteX10" fmla="*/ 508011 w 2237741"/>
              <a:gd name="connsiteY10" fmla="*/ 1592521 h 3540762"/>
              <a:gd name="connsiteX11" fmla="*/ 496565 w 2237741"/>
              <a:gd name="connsiteY11" fmla="*/ 1620506 h 3540762"/>
              <a:gd name="connsiteX12" fmla="*/ 412746 w 2237741"/>
              <a:gd name="connsiteY12" fmla="*/ 2029424 h 3540762"/>
              <a:gd name="connsiteX13" fmla="*/ 412746 w 2237741"/>
              <a:gd name="connsiteY13" fmla="*/ 2042094 h 3540762"/>
              <a:gd name="connsiteX14" fmla="*/ 412746 w 2237741"/>
              <a:gd name="connsiteY14" fmla="*/ 2057409 h 3540762"/>
              <a:gd name="connsiteX15" fmla="*/ 1445238 w 2237741"/>
              <a:gd name="connsiteY15" fmla="*/ 3134351 h 3540762"/>
              <a:gd name="connsiteX16" fmla="*/ 1360163 w 2237741"/>
              <a:gd name="connsiteY16" fmla="*/ 3540762 h 3540762"/>
              <a:gd name="connsiteX17" fmla="*/ 0 w 2237741"/>
              <a:gd name="connsiteY17" fmla="*/ 2040841 h 3540762"/>
              <a:gd name="connsiteX18" fmla="*/ 1946 w 2237741"/>
              <a:gd name="connsiteY18" fmla="*/ 2010011 h 3540762"/>
              <a:gd name="connsiteX19" fmla="*/ 0 w 2237741"/>
              <a:gd name="connsiteY19" fmla="*/ 1959698 h 3540762"/>
              <a:gd name="connsiteX20" fmla="*/ 1347250 w 2237741"/>
              <a:gd name="connsiteY20" fmla="*/ 10117 h 3540762"/>
              <a:gd name="connsiteX21" fmla="*/ 1477058 w 2237741"/>
              <a:gd name="connsiteY21" fmla="*/ 1557 h 3540762"/>
              <a:gd name="connsiteX22" fmla="*/ 1493521 w 2237741"/>
              <a:gd name="connsiteY22" fmla="*/ 0 h 3540762"/>
              <a:gd name="connsiteX0" fmla="*/ 25524 w 2237741"/>
              <a:gd name="connsiteY0" fmla="*/ 1778766 h 3540762"/>
              <a:gd name="connsiteX1" fmla="*/ 12129 w 2237741"/>
              <a:gd name="connsiteY1" fmla="*/ 1848727 h 3540762"/>
              <a:gd name="connsiteX2" fmla="*/ 25524 w 2237741"/>
              <a:gd name="connsiteY2" fmla="*/ 1778766 h 3540762"/>
              <a:gd name="connsiteX3" fmla="*/ 1493521 w 2237741"/>
              <a:gd name="connsiteY3" fmla="*/ 0 h 3540762"/>
              <a:gd name="connsiteX4" fmla="*/ 2237741 w 2237741"/>
              <a:gd name="connsiteY4" fmla="*/ 744221 h 3540762"/>
              <a:gd name="connsiteX5" fmla="*/ 1493521 w 2237741"/>
              <a:gd name="connsiteY5" fmla="*/ 1488442 h 3540762"/>
              <a:gd name="connsiteX6" fmla="*/ 876614 w 2237741"/>
              <a:gd name="connsiteY6" fmla="*/ 1160514 h 3540762"/>
              <a:gd name="connsiteX7" fmla="*/ 871877 w 2237741"/>
              <a:gd name="connsiteY7" fmla="*/ 1151798 h 3540762"/>
              <a:gd name="connsiteX8" fmla="*/ 782045 w 2237741"/>
              <a:gd name="connsiteY8" fmla="*/ 1220625 h 3540762"/>
              <a:gd name="connsiteX9" fmla="*/ 508011 w 2237741"/>
              <a:gd name="connsiteY9" fmla="*/ 1592521 h 3540762"/>
              <a:gd name="connsiteX10" fmla="*/ 496565 w 2237741"/>
              <a:gd name="connsiteY10" fmla="*/ 1620506 h 3540762"/>
              <a:gd name="connsiteX11" fmla="*/ 412746 w 2237741"/>
              <a:gd name="connsiteY11" fmla="*/ 2029424 h 3540762"/>
              <a:gd name="connsiteX12" fmla="*/ 412746 w 2237741"/>
              <a:gd name="connsiteY12" fmla="*/ 2042094 h 3540762"/>
              <a:gd name="connsiteX13" fmla="*/ 412746 w 2237741"/>
              <a:gd name="connsiteY13" fmla="*/ 2057409 h 3540762"/>
              <a:gd name="connsiteX14" fmla="*/ 1445238 w 2237741"/>
              <a:gd name="connsiteY14" fmla="*/ 3134351 h 3540762"/>
              <a:gd name="connsiteX15" fmla="*/ 1360163 w 2237741"/>
              <a:gd name="connsiteY15" fmla="*/ 3540762 h 3540762"/>
              <a:gd name="connsiteX16" fmla="*/ 0 w 2237741"/>
              <a:gd name="connsiteY16" fmla="*/ 2040841 h 3540762"/>
              <a:gd name="connsiteX17" fmla="*/ 1946 w 2237741"/>
              <a:gd name="connsiteY17" fmla="*/ 2010011 h 3540762"/>
              <a:gd name="connsiteX18" fmla="*/ 0 w 2237741"/>
              <a:gd name="connsiteY18" fmla="*/ 1959698 h 3540762"/>
              <a:gd name="connsiteX19" fmla="*/ 1347250 w 2237741"/>
              <a:gd name="connsiteY19" fmla="*/ 10117 h 3540762"/>
              <a:gd name="connsiteX20" fmla="*/ 1477058 w 2237741"/>
              <a:gd name="connsiteY20" fmla="*/ 1557 h 3540762"/>
              <a:gd name="connsiteX21" fmla="*/ 1493521 w 2237741"/>
              <a:gd name="connsiteY21" fmla="*/ 0 h 3540762"/>
              <a:gd name="connsiteX0" fmla="*/ 1493521 w 2237741"/>
              <a:gd name="connsiteY0" fmla="*/ 0 h 3540762"/>
              <a:gd name="connsiteX1" fmla="*/ 2237741 w 2237741"/>
              <a:gd name="connsiteY1" fmla="*/ 744221 h 3540762"/>
              <a:gd name="connsiteX2" fmla="*/ 1493521 w 2237741"/>
              <a:gd name="connsiteY2" fmla="*/ 1488442 h 3540762"/>
              <a:gd name="connsiteX3" fmla="*/ 876614 w 2237741"/>
              <a:gd name="connsiteY3" fmla="*/ 1160514 h 3540762"/>
              <a:gd name="connsiteX4" fmla="*/ 871877 w 2237741"/>
              <a:gd name="connsiteY4" fmla="*/ 1151798 h 3540762"/>
              <a:gd name="connsiteX5" fmla="*/ 782045 w 2237741"/>
              <a:gd name="connsiteY5" fmla="*/ 1220625 h 3540762"/>
              <a:gd name="connsiteX6" fmla="*/ 508011 w 2237741"/>
              <a:gd name="connsiteY6" fmla="*/ 1592521 h 3540762"/>
              <a:gd name="connsiteX7" fmla="*/ 496565 w 2237741"/>
              <a:gd name="connsiteY7" fmla="*/ 1620506 h 3540762"/>
              <a:gd name="connsiteX8" fmla="*/ 412746 w 2237741"/>
              <a:gd name="connsiteY8" fmla="*/ 2029424 h 3540762"/>
              <a:gd name="connsiteX9" fmla="*/ 412746 w 2237741"/>
              <a:gd name="connsiteY9" fmla="*/ 2042094 h 3540762"/>
              <a:gd name="connsiteX10" fmla="*/ 412746 w 2237741"/>
              <a:gd name="connsiteY10" fmla="*/ 2057409 h 3540762"/>
              <a:gd name="connsiteX11" fmla="*/ 1445238 w 2237741"/>
              <a:gd name="connsiteY11" fmla="*/ 3134351 h 3540762"/>
              <a:gd name="connsiteX12" fmla="*/ 1360163 w 2237741"/>
              <a:gd name="connsiteY12" fmla="*/ 3540762 h 3540762"/>
              <a:gd name="connsiteX13" fmla="*/ 0 w 2237741"/>
              <a:gd name="connsiteY13" fmla="*/ 2040841 h 3540762"/>
              <a:gd name="connsiteX14" fmla="*/ 1946 w 2237741"/>
              <a:gd name="connsiteY14" fmla="*/ 2010011 h 3540762"/>
              <a:gd name="connsiteX15" fmla="*/ 0 w 2237741"/>
              <a:gd name="connsiteY15" fmla="*/ 1959698 h 3540762"/>
              <a:gd name="connsiteX16" fmla="*/ 1347250 w 2237741"/>
              <a:gd name="connsiteY16" fmla="*/ 10117 h 3540762"/>
              <a:gd name="connsiteX17" fmla="*/ 1477058 w 2237741"/>
              <a:gd name="connsiteY17" fmla="*/ 1557 h 3540762"/>
              <a:gd name="connsiteX18" fmla="*/ 1493521 w 2237741"/>
              <a:gd name="connsiteY18" fmla="*/ 0 h 3540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37741" h="3540762">
                <a:moveTo>
                  <a:pt x="1493521" y="0"/>
                </a:moveTo>
                <a:cubicBezTo>
                  <a:pt x="1903738" y="0"/>
                  <a:pt x="2237741" y="332763"/>
                  <a:pt x="2237741" y="744221"/>
                </a:cubicBezTo>
                <a:cubicBezTo>
                  <a:pt x="2237741" y="1154439"/>
                  <a:pt x="1904978" y="1488442"/>
                  <a:pt x="1493521" y="1488442"/>
                </a:cubicBezTo>
                <a:cubicBezTo>
                  <a:pt x="1237136" y="1488442"/>
                  <a:pt x="1010521" y="1358457"/>
                  <a:pt x="876614" y="1160514"/>
                </a:cubicBezTo>
                <a:lnTo>
                  <a:pt x="871877" y="1151798"/>
                </a:lnTo>
                <a:lnTo>
                  <a:pt x="782045" y="1220625"/>
                </a:lnTo>
                <a:cubicBezTo>
                  <a:pt x="666226" y="1323073"/>
                  <a:pt x="572289" y="1449672"/>
                  <a:pt x="508011" y="1592521"/>
                </a:cubicBezTo>
                <a:cubicBezTo>
                  <a:pt x="504173" y="1602685"/>
                  <a:pt x="500404" y="1611596"/>
                  <a:pt x="496565" y="1620506"/>
                </a:cubicBezTo>
                <a:cubicBezTo>
                  <a:pt x="444501" y="1747484"/>
                  <a:pt x="414002" y="1884625"/>
                  <a:pt x="412746" y="2029424"/>
                </a:cubicBezTo>
                <a:lnTo>
                  <a:pt x="412746" y="2042094"/>
                </a:lnTo>
                <a:lnTo>
                  <a:pt x="412746" y="2057409"/>
                </a:lnTo>
                <a:cubicBezTo>
                  <a:pt x="420353" y="2633959"/>
                  <a:pt x="875043" y="3102606"/>
                  <a:pt x="1445238" y="3134351"/>
                </a:cubicBezTo>
                <a:cubicBezTo>
                  <a:pt x="1442726" y="3277896"/>
                  <a:pt x="1412227" y="3416291"/>
                  <a:pt x="1360163" y="3540762"/>
                </a:cubicBezTo>
                <a:cubicBezTo>
                  <a:pt x="596925" y="3467110"/>
                  <a:pt x="0" y="2823172"/>
                  <a:pt x="0" y="2040841"/>
                </a:cubicBezTo>
                <a:lnTo>
                  <a:pt x="1946" y="2010011"/>
                </a:lnTo>
                <a:cubicBezTo>
                  <a:pt x="1297" y="1993240"/>
                  <a:pt x="649" y="1976469"/>
                  <a:pt x="0" y="1959698"/>
                </a:cubicBezTo>
                <a:cubicBezTo>
                  <a:pt x="0" y="945031"/>
                  <a:pt x="590520" y="110473"/>
                  <a:pt x="1347250" y="10117"/>
                </a:cubicBezTo>
                <a:lnTo>
                  <a:pt x="1477058" y="1557"/>
                </a:lnTo>
                <a:lnTo>
                  <a:pt x="1493521" y="0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ca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Freeform: Shape 46">
            <a:extLst>
              <a:ext uri="{FF2B5EF4-FFF2-40B4-BE49-F238E27FC236}">
                <a16:creationId xmlns:a16="http://schemas.microsoft.com/office/drawing/2014/main" id="{3DE07479-F8CA-4CDE-B807-D2B47402357A}"/>
              </a:ext>
            </a:extLst>
          </p:cNvPr>
          <p:cNvSpPr/>
          <p:nvPr/>
        </p:nvSpPr>
        <p:spPr>
          <a:xfrm>
            <a:off x="5064759" y="2708920"/>
            <a:ext cx="3545841" cy="2250440"/>
          </a:xfrm>
          <a:custGeom>
            <a:avLst/>
            <a:gdLst>
              <a:gd name="connsiteX0" fmla="*/ 3496449 w 3545841"/>
              <a:gd name="connsiteY0" fmla="*/ 1241314 h 2250440"/>
              <a:gd name="connsiteX1" fmla="*/ 3532529 w 3545841"/>
              <a:gd name="connsiteY1" fmla="*/ 1365567 h 2250440"/>
              <a:gd name="connsiteX2" fmla="*/ 3500338 w 3545841"/>
              <a:gd name="connsiteY2" fmla="*/ 1249727 h 2250440"/>
              <a:gd name="connsiteX3" fmla="*/ 1691811 w 3545841"/>
              <a:gd name="connsiteY3" fmla="*/ 12113 h 2250440"/>
              <a:gd name="connsiteX4" fmla="*/ 1802677 w 3545841"/>
              <a:gd name="connsiteY4" fmla="*/ 33324 h 2250440"/>
              <a:gd name="connsiteX5" fmla="*/ 1806595 w 3545841"/>
              <a:gd name="connsiteY5" fmla="*/ 33149 h 2250440"/>
              <a:gd name="connsiteX6" fmla="*/ 1499921 w 3545841"/>
              <a:gd name="connsiteY6" fmla="*/ 0 h 2250440"/>
              <a:gd name="connsiteX7" fmla="*/ 1532687 w 3545841"/>
              <a:gd name="connsiteY7" fmla="*/ 2067 h 2250440"/>
              <a:gd name="connsiteX8" fmla="*/ 1532686 w 3545841"/>
              <a:gd name="connsiteY8" fmla="*/ 2067 h 2250440"/>
              <a:gd name="connsiteX9" fmla="*/ 1551679 w 3545841"/>
              <a:gd name="connsiteY9" fmla="*/ 3265 h 2250440"/>
              <a:gd name="connsiteX10" fmla="*/ 1532687 w 3545841"/>
              <a:gd name="connsiteY10" fmla="*/ 2067 h 2250440"/>
              <a:gd name="connsiteX11" fmla="*/ 1586142 w 3545841"/>
              <a:gd name="connsiteY11" fmla="*/ 0 h 2250440"/>
              <a:gd name="connsiteX12" fmla="*/ 3545841 w 3545841"/>
              <a:gd name="connsiteY12" fmla="*/ 1500687 h 2250440"/>
              <a:gd name="connsiteX13" fmla="*/ 3545626 w 3545841"/>
              <a:gd name="connsiteY13" fmla="*/ 1503954 h 2250440"/>
              <a:gd name="connsiteX14" fmla="*/ 3540591 w 3545841"/>
              <a:gd name="connsiteY14" fmla="*/ 1450728 h 2250440"/>
              <a:gd name="connsiteX15" fmla="*/ 3545840 w 3545841"/>
              <a:gd name="connsiteY15" fmla="*/ 1506220 h 2250440"/>
              <a:gd name="connsiteX16" fmla="*/ 2801620 w 3545841"/>
              <a:gd name="connsiteY16" fmla="*/ 2250440 h 2250440"/>
              <a:gd name="connsiteX17" fmla="*/ 2057400 w 3545841"/>
              <a:gd name="connsiteY17" fmla="*/ 1506220 h 2250440"/>
              <a:gd name="connsiteX18" fmla="*/ 2385328 w 3545841"/>
              <a:gd name="connsiteY18" fmla="*/ 889313 h 2250440"/>
              <a:gd name="connsiteX19" fmla="*/ 2397327 w 3545841"/>
              <a:gd name="connsiteY19" fmla="*/ 882792 h 2250440"/>
              <a:gd name="connsiteX20" fmla="*/ 2320138 w 3545841"/>
              <a:gd name="connsiteY20" fmla="*/ 782045 h 2250440"/>
              <a:gd name="connsiteX21" fmla="*/ 1948241 w 3545841"/>
              <a:gd name="connsiteY21" fmla="*/ 508011 h 2250440"/>
              <a:gd name="connsiteX22" fmla="*/ 1920256 w 3545841"/>
              <a:gd name="connsiteY22" fmla="*/ 496565 h 2250440"/>
              <a:gd name="connsiteX23" fmla="*/ 1511338 w 3545841"/>
              <a:gd name="connsiteY23" fmla="*/ 412746 h 2250440"/>
              <a:gd name="connsiteX24" fmla="*/ 1498668 w 3545841"/>
              <a:gd name="connsiteY24" fmla="*/ 412746 h 2250440"/>
              <a:gd name="connsiteX25" fmla="*/ 1483353 w 3545841"/>
              <a:gd name="connsiteY25" fmla="*/ 412746 h 2250440"/>
              <a:gd name="connsiteX26" fmla="*/ 609093 w 3545841"/>
              <a:gd name="connsiteY26" fmla="*/ 869430 h 2250440"/>
              <a:gd name="connsiteX27" fmla="*/ 561627 w 3545841"/>
              <a:gd name="connsiteY27" fmla="*/ 950545 h 2250440"/>
              <a:gd name="connsiteX28" fmla="*/ 511889 w 3545841"/>
              <a:gd name="connsiteY28" fmla="*/ 1042954 h 2250440"/>
              <a:gd name="connsiteX29" fmla="*/ 466175 w 3545841"/>
              <a:gd name="connsiteY29" fmla="*/ 1158471 h 2250440"/>
              <a:gd name="connsiteX30" fmla="*/ 464838 w 3545841"/>
              <a:gd name="connsiteY30" fmla="*/ 1162224 h 2250440"/>
              <a:gd name="connsiteX31" fmla="*/ 432197 w 3545841"/>
              <a:gd name="connsiteY31" fmla="*/ 1285431 h 2250440"/>
              <a:gd name="connsiteX32" fmla="*/ 414020 w 3545841"/>
              <a:gd name="connsiteY32" fmla="*/ 1414781 h 2250440"/>
              <a:gd name="connsiteX33" fmla="*/ 411515 w 3545841"/>
              <a:gd name="connsiteY33" fmla="*/ 1411773 h 2250440"/>
              <a:gd name="connsiteX34" fmla="*/ 406412 w 3545841"/>
              <a:gd name="connsiteY34" fmla="*/ 1445237 h 2250440"/>
              <a:gd name="connsiteX35" fmla="*/ 0 w 3545841"/>
              <a:gd name="connsiteY35" fmla="*/ 1360162 h 2250440"/>
              <a:gd name="connsiteX36" fmla="*/ 53508 w 3545841"/>
              <a:gd name="connsiteY36" fmla="*/ 1082585 h 2250440"/>
              <a:gd name="connsiteX37" fmla="*/ 115533 w 3545841"/>
              <a:gd name="connsiteY37" fmla="*/ 926209 h 2250440"/>
              <a:gd name="connsiteX38" fmla="*/ 114299 w 3545841"/>
              <a:gd name="connsiteY38" fmla="*/ 923307 h 2250440"/>
              <a:gd name="connsiteX39" fmla="*/ 128764 w 3545841"/>
              <a:gd name="connsiteY39" fmla="*/ 892850 h 2250440"/>
              <a:gd name="connsiteX40" fmla="*/ 155420 w 3545841"/>
              <a:gd name="connsiteY40" fmla="*/ 825646 h 2250440"/>
              <a:gd name="connsiteX41" fmla="*/ 1499921 w 3545841"/>
              <a:gd name="connsiteY41" fmla="*/ 0 h 2250440"/>
              <a:gd name="connsiteX0" fmla="*/ 3496449 w 3545841"/>
              <a:gd name="connsiteY0" fmla="*/ 1241314 h 2250440"/>
              <a:gd name="connsiteX1" fmla="*/ 3532529 w 3545841"/>
              <a:gd name="connsiteY1" fmla="*/ 1365567 h 2250440"/>
              <a:gd name="connsiteX2" fmla="*/ 3500338 w 3545841"/>
              <a:gd name="connsiteY2" fmla="*/ 1249727 h 2250440"/>
              <a:gd name="connsiteX3" fmla="*/ 3496449 w 3545841"/>
              <a:gd name="connsiteY3" fmla="*/ 1241314 h 2250440"/>
              <a:gd name="connsiteX4" fmla="*/ 1691811 w 3545841"/>
              <a:gd name="connsiteY4" fmla="*/ 12113 h 2250440"/>
              <a:gd name="connsiteX5" fmla="*/ 1802677 w 3545841"/>
              <a:gd name="connsiteY5" fmla="*/ 33324 h 2250440"/>
              <a:gd name="connsiteX6" fmla="*/ 1691811 w 3545841"/>
              <a:gd name="connsiteY6" fmla="*/ 12113 h 2250440"/>
              <a:gd name="connsiteX7" fmla="*/ 1499921 w 3545841"/>
              <a:gd name="connsiteY7" fmla="*/ 0 h 2250440"/>
              <a:gd name="connsiteX8" fmla="*/ 1532687 w 3545841"/>
              <a:gd name="connsiteY8" fmla="*/ 2067 h 2250440"/>
              <a:gd name="connsiteX9" fmla="*/ 1532686 w 3545841"/>
              <a:gd name="connsiteY9" fmla="*/ 2067 h 2250440"/>
              <a:gd name="connsiteX10" fmla="*/ 1551679 w 3545841"/>
              <a:gd name="connsiteY10" fmla="*/ 3265 h 2250440"/>
              <a:gd name="connsiteX11" fmla="*/ 1532687 w 3545841"/>
              <a:gd name="connsiteY11" fmla="*/ 2067 h 2250440"/>
              <a:gd name="connsiteX12" fmla="*/ 1586142 w 3545841"/>
              <a:gd name="connsiteY12" fmla="*/ 0 h 2250440"/>
              <a:gd name="connsiteX13" fmla="*/ 3545841 w 3545841"/>
              <a:gd name="connsiteY13" fmla="*/ 1500687 h 2250440"/>
              <a:gd name="connsiteX14" fmla="*/ 3545626 w 3545841"/>
              <a:gd name="connsiteY14" fmla="*/ 1503954 h 2250440"/>
              <a:gd name="connsiteX15" fmla="*/ 3540591 w 3545841"/>
              <a:gd name="connsiteY15" fmla="*/ 1450728 h 2250440"/>
              <a:gd name="connsiteX16" fmla="*/ 3545840 w 3545841"/>
              <a:gd name="connsiteY16" fmla="*/ 1506220 h 2250440"/>
              <a:gd name="connsiteX17" fmla="*/ 2801620 w 3545841"/>
              <a:gd name="connsiteY17" fmla="*/ 2250440 h 2250440"/>
              <a:gd name="connsiteX18" fmla="*/ 2057400 w 3545841"/>
              <a:gd name="connsiteY18" fmla="*/ 1506220 h 2250440"/>
              <a:gd name="connsiteX19" fmla="*/ 2385328 w 3545841"/>
              <a:gd name="connsiteY19" fmla="*/ 889313 h 2250440"/>
              <a:gd name="connsiteX20" fmla="*/ 2397327 w 3545841"/>
              <a:gd name="connsiteY20" fmla="*/ 882792 h 2250440"/>
              <a:gd name="connsiteX21" fmla="*/ 2320138 w 3545841"/>
              <a:gd name="connsiteY21" fmla="*/ 782045 h 2250440"/>
              <a:gd name="connsiteX22" fmla="*/ 1948241 w 3545841"/>
              <a:gd name="connsiteY22" fmla="*/ 508011 h 2250440"/>
              <a:gd name="connsiteX23" fmla="*/ 1920256 w 3545841"/>
              <a:gd name="connsiteY23" fmla="*/ 496565 h 2250440"/>
              <a:gd name="connsiteX24" fmla="*/ 1511338 w 3545841"/>
              <a:gd name="connsiteY24" fmla="*/ 412746 h 2250440"/>
              <a:gd name="connsiteX25" fmla="*/ 1498668 w 3545841"/>
              <a:gd name="connsiteY25" fmla="*/ 412746 h 2250440"/>
              <a:gd name="connsiteX26" fmla="*/ 1483353 w 3545841"/>
              <a:gd name="connsiteY26" fmla="*/ 412746 h 2250440"/>
              <a:gd name="connsiteX27" fmla="*/ 609093 w 3545841"/>
              <a:gd name="connsiteY27" fmla="*/ 869430 h 2250440"/>
              <a:gd name="connsiteX28" fmla="*/ 561627 w 3545841"/>
              <a:gd name="connsiteY28" fmla="*/ 950545 h 2250440"/>
              <a:gd name="connsiteX29" fmla="*/ 511889 w 3545841"/>
              <a:gd name="connsiteY29" fmla="*/ 1042954 h 2250440"/>
              <a:gd name="connsiteX30" fmla="*/ 466175 w 3545841"/>
              <a:gd name="connsiteY30" fmla="*/ 1158471 h 2250440"/>
              <a:gd name="connsiteX31" fmla="*/ 464838 w 3545841"/>
              <a:gd name="connsiteY31" fmla="*/ 1162224 h 2250440"/>
              <a:gd name="connsiteX32" fmla="*/ 432197 w 3545841"/>
              <a:gd name="connsiteY32" fmla="*/ 1285431 h 2250440"/>
              <a:gd name="connsiteX33" fmla="*/ 414020 w 3545841"/>
              <a:gd name="connsiteY33" fmla="*/ 1414781 h 2250440"/>
              <a:gd name="connsiteX34" fmla="*/ 411515 w 3545841"/>
              <a:gd name="connsiteY34" fmla="*/ 1411773 h 2250440"/>
              <a:gd name="connsiteX35" fmla="*/ 406412 w 3545841"/>
              <a:gd name="connsiteY35" fmla="*/ 1445237 h 2250440"/>
              <a:gd name="connsiteX36" fmla="*/ 0 w 3545841"/>
              <a:gd name="connsiteY36" fmla="*/ 1360162 h 2250440"/>
              <a:gd name="connsiteX37" fmla="*/ 53508 w 3545841"/>
              <a:gd name="connsiteY37" fmla="*/ 1082585 h 2250440"/>
              <a:gd name="connsiteX38" fmla="*/ 115533 w 3545841"/>
              <a:gd name="connsiteY38" fmla="*/ 926209 h 2250440"/>
              <a:gd name="connsiteX39" fmla="*/ 114299 w 3545841"/>
              <a:gd name="connsiteY39" fmla="*/ 923307 h 2250440"/>
              <a:gd name="connsiteX40" fmla="*/ 128764 w 3545841"/>
              <a:gd name="connsiteY40" fmla="*/ 892850 h 2250440"/>
              <a:gd name="connsiteX41" fmla="*/ 155420 w 3545841"/>
              <a:gd name="connsiteY41" fmla="*/ 825646 h 2250440"/>
              <a:gd name="connsiteX42" fmla="*/ 1499921 w 3545841"/>
              <a:gd name="connsiteY42" fmla="*/ 0 h 2250440"/>
              <a:gd name="connsiteX0" fmla="*/ 3496449 w 3545841"/>
              <a:gd name="connsiteY0" fmla="*/ 1241314 h 2250440"/>
              <a:gd name="connsiteX1" fmla="*/ 3532529 w 3545841"/>
              <a:gd name="connsiteY1" fmla="*/ 1365567 h 2250440"/>
              <a:gd name="connsiteX2" fmla="*/ 3500338 w 3545841"/>
              <a:gd name="connsiteY2" fmla="*/ 1249727 h 2250440"/>
              <a:gd name="connsiteX3" fmla="*/ 3496449 w 3545841"/>
              <a:gd name="connsiteY3" fmla="*/ 1241314 h 2250440"/>
              <a:gd name="connsiteX4" fmla="*/ 1499921 w 3545841"/>
              <a:gd name="connsiteY4" fmla="*/ 0 h 2250440"/>
              <a:gd name="connsiteX5" fmla="*/ 1532687 w 3545841"/>
              <a:gd name="connsiteY5" fmla="*/ 2067 h 2250440"/>
              <a:gd name="connsiteX6" fmla="*/ 1532686 w 3545841"/>
              <a:gd name="connsiteY6" fmla="*/ 2067 h 2250440"/>
              <a:gd name="connsiteX7" fmla="*/ 1551679 w 3545841"/>
              <a:gd name="connsiteY7" fmla="*/ 3265 h 2250440"/>
              <a:gd name="connsiteX8" fmla="*/ 1532687 w 3545841"/>
              <a:gd name="connsiteY8" fmla="*/ 2067 h 2250440"/>
              <a:gd name="connsiteX9" fmla="*/ 1586142 w 3545841"/>
              <a:gd name="connsiteY9" fmla="*/ 0 h 2250440"/>
              <a:gd name="connsiteX10" fmla="*/ 3545841 w 3545841"/>
              <a:gd name="connsiteY10" fmla="*/ 1500687 h 2250440"/>
              <a:gd name="connsiteX11" fmla="*/ 3545626 w 3545841"/>
              <a:gd name="connsiteY11" fmla="*/ 1503954 h 2250440"/>
              <a:gd name="connsiteX12" fmla="*/ 3540591 w 3545841"/>
              <a:gd name="connsiteY12" fmla="*/ 1450728 h 2250440"/>
              <a:gd name="connsiteX13" fmla="*/ 3545840 w 3545841"/>
              <a:gd name="connsiteY13" fmla="*/ 1506220 h 2250440"/>
              <a:gd name="connsiteX14" fmla="*/ 2801620 w 3545841"/>
              <a:gd name="connsiteY14" fmla="*/ 2250440 h 2250440"/>
              <a:gd name="connsiteX15" fmla="*/ 2057400 w 3545841"/>
              <a:gd name="connsiteY15" fmla="*/ 1506220 h 2250440"/>
              <a:gd name="connsiteX16" fmla="*/ 2385328 w 3545841"/>
              <a:gd name="connsiteY16" fmla="*/ 889313 h 2250440"/>
              <a:gd name="connsiteX17" fmla="*/ 2397327 w 3545841"/>
              <a:gd name="connsiteY17" fmla="*/ 882792 h 2250440"/>
              <a:gd name="connsiteX18" fmla="*/ 2320138 w 3545841"/>
              <a:gd name="connsiteY18" fmla="*/ 782045 h 2250440"/>
              <a:gd name="connsiteX19" fmla="*/ 1948241 w 3545841"/>
              <a:gd name="connsiteY19" fmla="*/ 508011 h 2250440"/>
              <a:gd name="connsiteX20" fmla="*/ 1920256 w 3545841"/>
              <a:gd name="connsiteY20" fmla="*/ 496565 h 2250440"/>
              <a:gd name="connsiteX21" fmla="*/ 1511338 w 3545841"/>
              <a:gd name="connsiteY21" fmla="*/ 412746 h 2250440"/>
              <a:gd name="connsiteX22" fmla="*/ 1498668 w 3545841"/>
              <a:gd name="connsiteY22" fmla="*/ 412746 h 2250440"/>
              <a:gd name="connsiteX23" fmla="*/ 1483353 w 3545841"/>
              <a:gd name="connsiteY23" fmla="*/ 412746 h 2250440"/>
              <a:gd name="connsiteX24" fmla="*/ 609093 w 3545841"/>
              <a:gd name="connsiteY24" fmla="*/ 869430 h 2250440"/>
              <a:gd name="connsiteX25" fmla="*/ 561627 w 3545841"/>
              <a:gd name="connsiteY25" fmla="*/ 950545 h 2250440"/>
              <a:gd name="connsiteX26" fmla="*/ 511889 w 3545841"/>
              <a:gd name="connsiteY26" fmla="*/ 1042954 h 2250440"/>
              <a:gd name="connsiteX27" fmla="*/ 466175 w 3545841"/>
              <a:gd name="connsiteY27" fmla="*/ 1158471 h 2250440"/>
              <a:gd name="connsiteX28" fmla="*/ 464838 w 3545841"/>
              <a:gd name="connsiteY28" fmla="*/ 1162224 h 2250440"/>
              <a:gd name="connsiteX29" fmla="*/ 432197 w 3545841"/>
              <a:gd name="connsiteY29" fmla="*/ 1285431 h 2250440"/>
              <a:gd name="connsiteX30" fmla="*/ 414020 w 3545841"/>
              <a:gd name="connsiteY30" fmla="*/ 1414781 h 2250440"/>
              <a:gd name="connsiteX31" fmla="*/ 411515 w 3545841"/>
              <a:gd name="connsiteY31" fmla="*/ 1411773 h 2250440"/>
              <a:gd name="connsiteX32" fmla="*/ 406412 w 3545841"/>
              <a:gd name="connsiteY32" fmla="*/ 1445237 h 2250440"/>
              <a:gd name="connsiteX33" fmla="*/ 0 w 3545841"/>
              <a:gd name="connsiteY33" fmla="*/ 1360162 h 2250440"/>
              <a:gd name="connsiteX34" fmla="*/ 53508 w 3545841"/>
              <a:gd name="connsiteY34" fmla="*/ 1082585 h 2250440"/>
              <a:gd name="connsiteX35" fmla="*/ 115533 w 3545841"/>
              <a:gd name="connsiteY35" fmla="*/ 926209 h 2250440"/>
              <a:gd name="connsiteX36" fmla="*/ 114299 w 3545841"/>
              <a:gd name="connsiteY36" fmla="*/ 923307 h 2250440"/>
              <a:gd name="connsiteX37" fmla="*/ 128764 w 3545841"/>
              <a:gd name="connsiteY37" fmla="*/ 892850 h 2250440"/>
              <a:gd name="connsiteX38" fmla="*/ 155420 w 3545841"/>
              <a:gd name="connsiteY38" fmla="*/ 825646 h 2250440"/>
              <a:gd name="connsiteX39" fmla="*/ 1499921 w 3545841"/>
              <a:gd name="connsiteY39" fmla="*/ 0 h 2250440"/>
              <a:gd name="connsiteX0" fmla="*/ 3500338 w 3545841"/>
              <a:gd name="connsiteY0" fmla="*/ 1249727 h 2250440"/>
              <a:gd name="connsiteX1" fmla="*/ 3532529 w 3545841"/>
              <a:gd name="connsiteY1" fmla="*/ 1365567 h 2250440"/>
              <a:gd name="connsiteX2" fmla="*/ 3500338 w 3545841"/>
              <a:gd name="connsiteY2" fmla="*/ 1249727 h 2250440"/>
              <a:gd name="connsiteX3" fmla="*/ 1499921 w 3545841"/>
              <a:gd name="connsiteY3" fmla="*/ 0 h 2250440"/>
              <a:gd name="connsiteX4" fmla="*/ 1532687 w 3545841"/>
              <a:gd name="connsiteY4" fmla="*/ 2067 h 2250440"/>
              <a:gd name="connsiteX5" fmla="*/ 1532686 w 3545841"/>
              <a:gd name="connsiteY5" fmla="*/ 2067 h 2250440"/>
              <a:gd name="connsiteX6" fmla="*/ 1551679 w 3545841"/>
              <a:gd name="connsiteY6" fmla="*/ 3265 h 2250440"/>
              <a:gd name="connsiteX7" fmla="*/ 1532687 w 3545841"/>
              <a:gd name="connsiteY7" fmla="*/ 2067 h 2250440"/>
              <a:gd name="connsiteX8" fmla="*/ 1586142 w 3545841"/>
              <a:gd name="connsiteY8" fmla="*/ 0 h 2250440"/>
              <a:gd name="connsiteX9" fmla="*/ 3545841 w 3545841"/>
              <a:gd name="connsiteY9" fmla="*/ 1500687 h 2250440"/>
              <a:gd name="connsiteX10" fmla="*/ 3545626 w 3545841"/>
              <a:gd name="connsiteY10" fmla="*/ 1503954 h 2250440"/>
              <a:gd name="connsiteX11" fmla="*/ 3540591 w 3545841"/>
              <a:gd name="connsiteY11" fmla="*/ 1450728 h 2250440"/>
              <a:gd name="connsiteX12" fmla="*/ 3545840 w 3545841"/>
              <a:gd name="connsiteY12" fmla="*/ 1506220 h 2250440"/>
              <a:gd name="connsiteX13" fmla="*/ 2801620 w 3545841"/>
              <a:gd name="connsiteY13" fmla="*/ 2250440 h 2250440"/>
              <a:gd name="connsiteX14" fmla="*/ 2057400 w 3545841"/>
              <a:gd name="connsiteY14" fmla="*/ 1506220 h 2250440"/>
              <a:gd name="connsiteX15" fmla="*/ 2385328 w 3545841"/>
              <a:gd name="connsiteY15" fmla="*/ 889313 h 2250440"/>
              <a:gd name="connsiteX16" fmla="*/ 2397327 w 3545841"/>
              <a:gd name="connsiteY16" fmla="*/ 882792 h 2250440"/>
              <a:gd name="connsiteX17" fmla="*/ 2320138 w 3545841"/>
              <a:gd name="connsiteY17" fmla="*/ 782045 h 2250440"/>
              <a:gd name="connsiteX18" fmla="*/ 1948241 w 3545841"/>
              <a:gd name="connsiteY18" fmla="*/ 508011 h 2250440"/>
              <a:gd name="connsiteX19" fmla="*/ 1920256 w 3545841"/>
              <a:gd name="connsiteY19" fmla="*/ 496565 h 2250440"/>
              <a:gd name="connsiteX20" fmla="*/ 1511338 w 3545841"/>
              <a:gd name="connsiteY20" fmla="*/ 412746 h 2250440"/>
              <a:gd name="connsiteX21" fmla="*/ 1498668 w 3545841"/>
              <a:gd name="connsiteY21" fmla="*/ 412746 h 2250440"/>
              <a:gd name="connsiteX22" fmla="*/ 1483353 w 3545841"/>
              <a:gd name="connsiteY22" fmla="*/ 412746 h 2250440"/>
              <a:gd name="connsiteX23" fmla="*/ 609093 w 3545841"/>
              <a:gd name="connsiteY23" fmla="*/ 869430 h 2250440"/>
              <a:gd name="connsiteX24" fmla="*/ 561627 w 3545841"/>
              <a:gd name="connsiteY24" fmla="*/ 950545 h 2250440"/>
              <a:gd name="connsiteX25" fmla="*/ 511889 w 3545841"/>
              <a:gd name="connsiteY25" fmla="*/ 1042954 h 2250440"/>
              <a:gd name="connsiteX26" fmla="*/ 466175 w 3545841"/>
              <a:gd name="connsiteY26" fmla="*/ 1158471 h 2250440"/>
              <a:gd name="connsiteX27" fmla="*/ 464838 w 3545841"/>
              <a:gd name="connsiteY27" fmla="*/ 1162224 h 2250440"/>
              <a:gd name="connsiteX28" fmla="*/ 432197 w 3545841"/>
              <a:gd name="connsiteY28" fmla="*/ 1285431 h 2250440"/>
              <a:gd name="connsiteX29" fmla="*/ 414020 w 3545841"/>
              <a:gd name="connsiteY29" fmla="*/ 1414781 h 2250440"/>
              <a:gd name="connsiteX30" fmla="*/ 411515 w 3545841"/>
              <a:gd name="connsiteY30" fmla="*/ 1411773 h 2250440"/>
              <a:gd name="connsiteX31" fmla="*/ 406412 w 3545841"/>
              <a:gd name="connsiteY31" fmla="*/ 1445237 h 2250440"/>
              <a:gd name="connsiteX32" fmla="*/ 0 w 3545841"/>
              <a:gd name="connsiteY32" fmla="*/ 1360162 h 2250440"/>
              <a:gd name="connsiteX33" fmla="*/ 53508 w 3545841"/>
              <a:gd name="connsiteY33" fmla="*/ 1082585 h 2250440"/>
              <a:gd name="connsiteX34" fmla="*/ 115533 w 3545841"/>
              <a:gd name="connsiteY34" fmla="*/ 926209 h 2250440"/>
              <a:gd name="connsiteX35" fmla="*/ 114299 w 3545841"/>
              <a:gd name="connsiteY35" fmla="*/ 923307 h 2250440"/>
              <a:gd name="connsiteX36" fmla="*/ 128764 w 3545841"/>
              <a:gd name="connsiteY36" fmla="*/ 892850 h 2250440"/>
              <a:gd name="connsiteX37" fmla="*/ 155420 w 3545841"/>
              <a:gd name="connsiteY37" fmla="*/ 825646 h 2250440"/>
              <a:gd name="connsiteX38" fmla="*/ 1499921 w 3545841"/>
              <a:gd name="connsiteY38" fmla="*/ 0 h 2250440"/>
              <a:gd name="connsiteX0" fmla="*/ 1499921 w 3545841"/>
              <a:gd name="connsiteY0" fmla="*/ 0 h 2250440"/>
              <a:gd name="connsiteX1" fmla="*/ 1532687 w 3545841"/>
              <a:gd name="connsiteY1" fmla="*/ 2067 h 2250440"/>
              <a:gd name="connsiteX2" fmla="*/ 1532686 w 3545841"/>
              <a:gd name="connsiteY2" fmla="*/ 2067 h 2250440"/>
              <a:gd name="connsiteX3" fmla="*/ 1551679 w 3545841"/>
              <a:gd name="connsiteY3" fmla="*/ 3265 h 2250440"/>
              <a:gd name="connsiteX4" fmla="*/ 1532687 w 3545841"/>
              <a:gd name="connsiteY4" fmla="*/ 2067 h 2250440"/>
              <a:gd name="connsiteX5" fmla="*/ 1586142 w 3545841"/>
              <a:gd name="connsiteY5" fmla="*/ 0 h 2250440"/>
              <a:gd name="connsiteX6" fmla="*/ 3545841 w 3545841"/>
              <a:gd name="connsiteY6" fmla="*/ 1500687 h 2250440"/>
              <a:gd name="connsiteX7" fmla="*/ 3545626 w 3545841"/>
              <a:gd name="connsiteY7" fmla="*/ 1503954 h 2250440"/>
              <a:gd name="connsiteX8" fmla="*/ 3540591 w 3545841"/>
              <a:gd name="connsiteY8" fmla="*/ 1450728 h 2250440"/>
              <a:gd name="connsiteX9" fmla="*/ 3545840 w 3545841"/>
              <a:gd name="connsiteY9" fmla="*/ 1506220 h 2250440"/>
              <a:gd name="connsiteX10" fmla="*/ 2801620 w 3545841"/>
              <a:gd name="connsiteY10" fmla="*/ 2250440 h 2250440"/>
              <a:gd name="connsiteX11" fmla="*/ 2057400 w 3545841"/>
              <a:gd name="connsiteY11" fmla="*/ 1506220 h 2250440"/>
              <a:gd name="connsiteX12" fmla="*/ 2385328 w 3545841"/>
              <a:gd name="connsiteY12" fmla="*/ 889313 h 2250440"/>
              <a:gd name="connsiteX13" fmla="*/ 2397327 w 3545841"/>
              <a:gd name="connsiteY13" fmla="*/ 882792 h 2250440"/>
              <a:gd name="connsiteX14" fmla="*/ 2320138 w 3545841"/>
              <a:gd name="connsiteY14" fmla="*/ 782045 h 2250440"/>
              <a:gd name="connsiteX15" fmla="*/ 1948241 w 3545841"/>
              <a:gd name="connsiteY15" fmla="*/ 508011 h 2250440"/>
              <a:gd name="connsiteX16" fmla="*/ 1920256 w 3545841"/>
              <a:gd name="connsiteY16" fmla="*/ 496565 h 2250440"/>
              <a:gd name="connsiteX17" fmla="*/ 1511338 w 3545841"/>
              <a:gd name="connsiteY17" fmla="*/ 412746 h 2250440"/>
              <a:gd name="connsiteX18" fmla="*/ 1498668 w 3545841"/>
              <a:gd name="connsiteY18" fmla="*/ 412746 h 2250440"/>
              <a:gd name="connsiteX19" fmla="*/ 1483353 w 3545841"/>
              <a:gd name="connsiteY19" fmla="*/ 412746 h 2250440"/>
              <a:gd name="connsiteX20" fmla="*/ 609093 w 3545841"/>
              <a:gd name="connsiteY20" fmla="*/ 869430 h 2250440"/>
              <a:gd name="connsiteX21" fmla="*/ 561627 w 3545841"/>
              <a:gd name="connsiteY21" fmla="*/ 950545 h 2250440"/>
              <a:gd name="connsiteX22" fmla="*/ 511889 w 3545841"/>
              <a:gd name="connsiteY22" fmla="*/ 1042954 h 2250440"/>
              <a:gd name="connsiteX23" fmla="*/ 466175 w 3545841"/>
              <a:gd name="connsiteY23" fmla="*/ 1158471 h 2250440"/>
              <a:gd name="connsiteX24" fmla="*/ 464838 w 3545841"/>
              <a:gd name="connsiteY24" fmla="*/ 1162224 h 2250440"/>
              <a:gd name="connsiteX25" fmla="*/ 432197 w 3545841"/>
              <a:gd name="connsiteY25" fmla="*/ 1285431 h 2250440"/>
              <a:gd name="connsiteX26" fmla="*/ 414020 w 3545841"/>
              <a:gd name="connsiteY26" fmla="*/ 1414781 h 2250440"/>
              <a:gd name="connsiteX27" fmla="*/ 411515 w 3545841"/>
              <a:gd name="connsiteY27" fmla="*/ 1411773 h 2250440"/>
              <a:gd name="connsiteX28" fmla="*/ 406412 w 3545841"/>
              <a:gd name="connsiteY28" fmla="*/ 1445237 h 2250440"/>
              <a:gd name="connsiteX29" fmla="*/ 0 w 3545841"/>
              <a:gd name="connsiteY29" fmla="*/ 1360162 h 2250440"/>
              <a:gd name="connsiteX30" fmla="*/ 53508 w 3545841"/>
              <a:gd name="connsiteY30" fmla="*/ 1082585 h 2250440"/>
              <a:gd name="connsiteX31" fmla="*/ 115533 w 3545841"/>
              <a:gd name="connsiteY31" fmla="*/ 926209 h 2250440"/>
              <a:gd name="connsiteX32" fmla="*/ 114299 w 3545841"/>
              <a:gd name="connsiteY32" fmla="*/ 923307 h 2250440"/>
              <a:gd name="connsiteX33" fmla="*/ 128764 w 3545841"/>
              <a:gd name="connsiteY33" fmla="*/ 892850 h 2250440"/>
              <a:gd name="connsiteX34" fmla="*/ 155420 w 3545841"/>
              <a:gd name="connsiteY34" fmla="*/ 825646 h 2250440"/>
              <a:gd name="connsiteX35" fmla="*/ 1499921 w 3545841"/>
              <a:gd name="connsiteY35" fmla="*/ 0 h 225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545841" h="2250440">
                <a:moveTo>
                  <a:pt x="1499921" y="0"/>
                </a:moveTo>
                <a:lnTo>
                  <a:pt x="1532687" y="2067"/>
                </a:lnTo>
                <a:lnTo>
                  <a:pt x="1532686" y="2067"/>
                </a:lnTo>
                <a:lnTo>
                  <a:pt x="1551679" y="3265"/>
                </a:lnTo>
                <a:lnTo>
                  <a:pt x="1532687" y="2067"/>
                </a:lnTo>
                <a:lnTo>
                  <a:pt x="1586142" y="0"/>
                </a:lnTo>
                <a:cubicBezTo>
                  <a:pt x="2668454" y="0"/>
                  <a:pt x="3545841" y="671880"/>
                  <a:pt x="3545841" y="1500687"/>
                </a:cubicBezTo>
                <a:cubicBezTo>
                  <a:pt x="3545769" y="1501776"/>
                  <a:pt x="3545698" y="1502865"/>
                  <a:pt x="3545626" y="1503954"/>
                </a:cubicBezTo>
                <a:lnTo>
                  <a:pt x="3540591" y="1450728"/>
                </a:lnTo>
                <a:lnTo>
                  <a:pt x="3545840" y="1506220"/>
                </a:lnTo>
                <a:cubicBezTo>
                  <a:pt x="3545840" y="1916437"/>
                  <a:pt x="3213077" y="2250440"/>
                  <a:pt x="2801620" y="2250440"/>
                </a:cubicBezTo>
                <a:cubicBezTo>
                  <a:pt x="2391403" y="2250440"/>
                  <a:pt x="2057400" y="1917677"/>
                  <a:pt x="2057400" y="1506220"/>
                </a:cubicBezTo>
                <a:cubicBezTo>
                  <a:pt x="2057400" y="1249835"/>
                  <a:pt x="2187386" y="1023220"/>
                  <a:pt x="2385328" y="889313"/>
                </a:cubicBezTo>
                <a:lnTo>
                  <a:pt x="2397327" y="882792"/>
                </a:lnTo>
                <a:lnTo>
                  <a:pt x="2320138" y="782045"/>
                </a:lnTo>
                <a:cubicBezTo>
                  <a:pt x="2217690" y="666225"/>
                  <a:pt x="2091091" y="572289"/>
                  <a:pt x="1948241" y="508011"/>
                </a:cubicBezTo>
                <a:cubicBezTo>
                  <a:pt x="1938077" y="504172"/>
                  <a:pt x="1929167" y="500403"/>
                  <a:pt x="1920256" y="496565"/>
                </a:cubicBezTo>
                <a:cubicBezTo>
                  <a:pt x="1793278" y="444501"/>
                  <a:pt x="1656137" y="414002"/>
                  <a:pt x="1511338" y="412746"/>
                </a:cubicBezTo>
                <a:lnTo>
                  <a:pt x="1498668" y="412746"/>
                </a:lnTo>
                <a:lnTo>
                  <a:pt x="1483353" y="412746"/>
                </a:lnTo>
                <a:cubicBezTo>
                  <a:pt x="1123009" y="417500"/>
                  <a:pt x="804815" y="596406"/>
                  <a:pt x="609093" y="869430"/>
                </a:cubicBezTo>
                <a:lnTo>
                  <a:pt x="561627" y="950545"/>
                </a:lnTo>
                <a:lnTo>
                  <a:pt x="511889" y="1042954"/>
                </a:lnTo>
                <a:lnTo>
                  <a:pt x="466175" y="1158471"/>
                </a:lnTo>
                <a:lnTo>
                  <a:pt x="464838" y="1162224"/>
                </a:lnTo>
                <a:lnTo>
                  <a:pt x="432197" y="1285431"/>
                </a:lnTo>
                <a:cubicBezTo>
                  <a:pt x="423624" y="1327779"/>
                  <a:pt x="417512" y="1370961"/>
                  <a:pt x="414020" y="1414781"/>
                </a:cubicBezTo>
                <a:lnTo>
                  <a:pt x="411515" y="1411773"/>
                </a:lnTo>
                <a:lnTo>
                  <a:pt x="406412" y="1445237"/>
                </a:lnTo>
                <a:cubicBezTo>
                  <a:pt x="262866" y="1443981"/>
                  <a:pt x="125725" y="1413482"/>
                  <a:pt x="0" y="1360162"/>
                </a:cubicBezTo>
                <a:cubicBezTo>
                  <a:pt x="9207" y="1264757"/>
                  <a:pt x="27324" y="1171951"/>
                  <a:pt x="53508" y="1082585"/>
                </a:cubicBezTo>
                <a:lnTo>
                  <a:pt x="115533" y="926209"/>
                </a:lnTo>
                <a:lnTo>
                  <a:pt x="114299" y="923307"/>
                </a:lnTo>
                <a:lnTo>
                  <a:pt x="128764" y="892850"/>
                </a:lnTo>
                <a:lnTo>
                  <a:pt x="155420" y="825646"/>
                </a:lnTo>
                <a:cubicBezTo>
                  <a:pt x="404271" y="335770"/>
                  <a:pt x="913173" y="0"/>
                  <a:pt x="149992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lang="ca-ES" sz="3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Freeform: Shape 47">
            <a:extLst>
              <a:ext uri="{FF2B5EF4-FFF2-40B4-BE49-F238E27FC236}">
                <a16:creationId xmlns:a16="http://schemas.microsoft.com/office/drawing/2014/main" id="{E333DD20-4C5A-4CA1-BA64-C1A35DE9ACAB}"/>
              </a:ext>
            </a:extLst>
          </p:cNvPr>
          <p:cNvSpPr/>
          <p:nvPr/>
        </p:nvSpPr>
        <p:spPr>
          <a:xfrm>
            <a:off x="4721860" y="2696220"/>
            <a:ext cx="2256791" cy="3545840"/>
          </a:xfrm>
          <a:custGeom>
            <a:avLst/>
            <a:gdLst>
              <a:gd name="connsiteX0" fmla="*/ 1009129 w 2256791"/>
              <a:gd name="connsiteY0" fmla="*/ 3496449 h 3545840"/>
              <a:gd name="connsiteX1" fmla="*/ 884879 w 2256791"/>
              <a:gd name="connsiteY1" fmla="*/ 3532528 h 3545840"/>
              <a:gd name="connsiteX2" fmla="*/ 1000713 w 2256791"/>
              <a:gd name="connsiteY2" fmla="*/ 3500338 h 3545840"/>
              <a:gd name="connsiteX3" fmla="*/ 1067025 w 2256791"/>
              <a:gd name="connsiteY3" fmla="*/ 3469689 h 3545840"/>
              <a:gd name="connsiteX4" fmla="*/ 1065271 w 2256791"/>
              <a:gd name="connsiteY4" fmla="*/ 3469734 h 3545840"/>
              <a:gd name="connsiteX5" fmla="*/ 1047110 w 2256791"/>
              <a:gd name="connsiteY5" fmla="*/ 3478894 h 3545840"/>
              <a:gd name="connsiteX6" fmla="*/ 2244664 w 2256791"/>
              <a:gd name="connsiteY6" fmla="*/ 1691753 h 3545840"/>
              <a:gd name="connsiteX7" fmla="*/ 2211301 w 2256791"/>
              <a:gd name="connsiteY7" fmla="*/ 1865812 h 3545840"/>
              <a:gd name="connsiteX8" fmla="*/ 2214931 w 2256791"/>
              <a:gd name="connsiteY8" fmla="*/ 1853691 h 3545840"/>
              <a:gd name="connsiteX9" fmla="*/ 896629 w 2256791"/>
              <a:gd name="connsiteY9" fmla="*/ 0 h 3545840"/>
              <a:gd name="connsiteX10" fmla="*/ 2256791 w 2256791"/>
              <a:gd name="connsiteY10" fmla="*/ 1499921 h 3545840"/>
              <a:gd name="connsiteX11" fmla="*/ 2247115 w 2256791"/>
              <a:gd name="connsiteY11" fmla="*/ 1653015 h 3545840"/>
              <a:gd name="connsiteX12" fmla="*/ 2254723 w 2256791"/>
              <a:gd name="connsiteY12" fmla="*/ 1532648 h 3545840"/>
              <a:gd name="connsiteX13" fmla="*/ 2256791 w 2256791"/>
              <a:gd name="connsiteY13" fmla="*/ 1586141 h 3545840"/>
              <a:gd name="connsiteX14" fmla="*/ 756104 w 2256791"/>
              <a:gd name="connsiteY14" fmla="*/ 3545840 h 3545840"/>
              <a:gd name="connsiteX15" fmla="*/ 749104 w 2256791"/>
              <a:gd name="connsiteY15" fmla="*/ 3545378 h 3545840"/>
              <a:gd name="connsiteX16" fmla="*/ 744220 w 2256791"/>
              <a:gd name="connsiteY16" fmla="*/ 3545840 h 3545840"/>
              <a:gd name="connsiteX17" fmla="*/ 0 w 2256791"/>
              <a:gd name="connsiteY17" fmla="*/ 2801620 h 3545840"/>
              <a:gd name="connsiteX18" fmla="*/ 744220 w 2256791"/>
              <a:gd name="connsiteY18" fmla="*/ 2057400 h 3545840"/>
              <a:gd name="connsiteX19" fmla="*/ 1361127 w 2256791"/>
              <a:gd name="connsiteY19" fmla="*/ 2385328 h 3545840"/>
              <a:gd name="connsiteX20" fmla="*/ 1369516 w 2256791"/>
              <a:gd name="connsiteY20" fmla="*/ 2400762 h 3545840"/>
              <a:gd name="connsiteX21" fmla="*/ 1474746 w 2256791"/>
              <a:gd name="connsiteY21" fmla="*/ 2320138 h 3545840"/>
              <a:gd name="connsiteX22" fmla="*/ 1748780 w 2256791"/>
              <a:gd name="connsiteY22" fmla="*/ 1948241 h 3545840"/>
              <a:gd name="connsiteX23" fmla="*/ 1760226 w 2256791"/>
              <a:gd name="connsiteY23" fmla="*/ 1920256 h 3545840"/>
              <a:gd name="connsiteX24" fmla="*/ 1844045 w 2256791"/>
              <a:gd name="connsiteY24" fmla="*/ 1511338 h 3545840"/>
              <a:gd name="connsiteX25" fmla="*/ 1844045 w 2256791"/>
              <a:gd name="connsiteY25" fmla="*/ 1498668 h 3545840"/>
              <a:gd name="connsiteX26" fmla="*/ 1844045 w 2256791"/>
              <a:gd name="connsiteY26" fmla="*/ 1483353 h 3545840"/>
              <a:gd name="connsiteX27" fmla="*/ 811553 w 2256791"/>
              <a:gd name="connsiteY27" fmla="*/ 406412 h 3545840"/>
              <a:gd name="connsiteX28" fmla="*/ 896629 w 2256791"/>
              <a:gd name="connsiteY28" fmla="*/ 0 h 3545840"/>
              <a:gd name="connsiteX0" fmla="*/ 1009129 w 2256791"/>
              <a:gd name="connsiteY0" fmla="*/ 3496449 h 3545840"/>
              <a:gd name="connsiteX1" fmla="*/ 884879 w 2256791"/>
              <a:gd name="connsiteY1" fmla="*/ 3532528 h 3545840"/>
              <a:gd name="connsiteX2" fmla="*/ 1000713 w 2256791"/>
              <a:gd name="connsiteY2" fmla="*/ 3500338 h 3545840"/>
              <a:gd name="connsiteX3" fmla="*/ 1009129 w 2256791"/>
              <a:gd name="connsiteY3" fmla="*/ 3496449 h 3545840"/>
              <a:gd name="connsiteX4" fmla="*/ 1067025 w 2256791"/>
              <a:gd name="connsiteY4" fmla="*/ 3469689 h 3545840"/>
              <a:gd name="connsiteX5" fmla="*/ 1065271 w 2256791"/>
              <a:gd name="connsiteY5" fmla="*/ 3469734 h 3545840"/>
              <a:gd name="connsiteX6" fmla="*/ 1047110 w 2256791"/>
              <a:gd name="connsiteY6" fmla="*/ 3478894 h 3545840"/>
              <a:gd name="connsiteX7" fmla="*/ 1067025 w 2256791"/>
              <a:gd name="connsiteY7" fmla="*/ 3469689 h 3545840"/>
              <a:gd name="connsiteX8" fmla="*/ 2244664 w 2256791"/>
              <a:gd name="connsiteY8" fmla="*/ 1691753 h 3545840"/>
              <a:gd name="connsiteX9" fmla="*/ 2211301 w 2256791"/>
              <a:gd name="connsiteY9" fmla="*/ 1865812 h 3545840"/>
              <a:gd name="connsiteX10" fmla="*/ 2244664 w 2256791"/>
              <a:gd name="connsiteY10" fmla="*/ 1691753 h 3545840"/>
              <a:gd name="connsiteX11" fmla="*/ 896629 w 2256791"/>
              <a:gd name="connsiteY11" fmla="*/ 0 h 3545840"/>
              <a:gd name="connsiteX12" fmla="*/ 2256791 w 2256791"/>
              <a:gd name="connsiteY12" fmla="*/ 1499921 h 3545840"/>
              <a:gd name="connsiteX13" fmla="*/ 2247115 w 2256791"/>
              <a:gd name="connsiteY13" fmla="*/ 1653015 h 3545840"/>
              <a:gd name="connsiteX14" fmla="*/ 2254723 w 2256791"/>
              <a:gd name="connsiteY14" fmla="*/ 1532648 h 3545840"/>
              <a:gd name="connsiteX15" fmla="*/ 2256791 w 2256791"/>
              <a:gd name="connsiteY15" fmla="*/ 1586141 h 3545840"/>
              <a:gd name="connsiteX16" fmla="*/ 756104 w 2256791"/>
              <a:gd name="connsiteY16" fmla="*/ 3545840 h 3545840"/>
              <a:gd name="connsiteX17" fmla="*/ 749104 w 2256791"/>
              <a:gd name="connsiteY17" fmla="*/ 3545378 h 3545840"/>
              <a:gd name="connsiteX18" fmla="*/ 744220 w 2256791"/>
              <a:gd name="connsiteY18" fmla="*/ 3545840 h 3545840"/>
              <a:gd name="connsiteX19" fmla="*/ 0 w 2256791"/>
              <a:gd name="connsiteY19" fmla="*/ 2801620 h 3545840"/>
              <a:gd name="connsiteX20" fmla="*/ 744220 w 2256791"/>
              <a:gd name="connsiteY20" fmla="*/ 2057400 h 3545840"/>
              <a:gd name="connsiteX21" fmla="*/ 1361127 w 2256791"/>
              <a:gd name="connsiteY21" fmla="*/ 2385328 h 3545840"/>
              <a:gd name="connsiteX22" fmla="*/ 1369516 w 2256791"/>
              <a:gd name="connsiteY22" fmla="*/ 2400762 h 3545840"/>
              <a:gd name="connsiteX23" fmla="*/ 1474746 w 2256791"/>
              <a:gd name="connsiteY23" fmla="*/ 2320138 h 3545840"/>
              <a:gd name="connsiteX24" fmla="*/ 1748780 w 2256791"/>
              <a:gd name="connsiteY24" fmla="*/ 1948241 h 3545840"/>
              <a:gd name="connsiteX25" fmla="*/ 1760226 w 2256791"/>
              <a:gd name="connsiteY25" fmla="*/ 1920256 h 3545840"/>
              <a:gd name="connsiteX26" fmla="*/ 1844045 w 2256791"/>
              <a:gd name="connsiteY26" fmla="*/ 1511338 h 3545840"/>
              <a:gd name="connsiteX27" fmla="*/ 1844045 w 2256791"/>
              <a:gd name="connsiteY27" fmla="*/ 1498668 h 3545840"/>
              <a:gd name="connsiteX28" fmla="*/ 1844045 w 2256791"/>
              <a:gd name="connsiteY28" fmla="*/ 1483353 h 3545840"/>
              <a:gd name="connsiteX29" fmla="*/ 811553 w 2256791"/>
              <a:gd name="connsiteY29" fmla="*/ 406412 h 3545840"/>
              <a:gd name="connsiteX30" fmla="*/ 896629 w 2256791"/>
              <a:gd name="connsiteY30" fmla="*/ 0 h 3545840"/>
              <a:gd name="connsiteX0" fmla="*/ 1009129 w 2256791"/>
              <a:gd name="connsiteY0" fmla="*/ 3496449 h 3545840"/>
              <a:gd name="connsiteX1" fmla="*/ 884879 w 2256791"/>
              <a:gd name="connsiteY1" fmla="*/ 3532528 h 3545840"/>
              <a:gd name="connsiteX2" fmla="*/ 1000713 w 2256791"/>
              <a:gd name="connsiteY2" fmla="*/ 3500338 h 3545840"/>
              <a:gd name="connsiteX3" fmla="*/ 1009129 w 2256791"/>
              <a:gd name="connsiteY3" fmla="*/ 3496449 h 3545840"/>
              <a:gd name="connsiteX4" fmla="*/ 1067025 w 2256791"/>
              <a:gd name="connsiteY4" fmla="*/ 3469689 h 3545840"/>
              <a:gd name="connsiteX5" fmla="*/ 1065271 w 2256791"/>
              <a:gd name="connsiteY5" fmla="*/ 3469734 h 3545840"/>
              <a:gd name="connsiteX6" fmla="*/ 1047110 w 2256791"/>
              <a:gd name="connsiteY6" fmla="*/ 3478894 h 3545840"/>
              <a:gd name="connsiteX7" fmla="*/ 1067025 w 2256791"/>
              <a:gd name="connsiteY7" fmla="*/ 3469689 h 3545840"/>
              <a:gd name="connsiteX8" fmla="*/ 896629 w 2256791"/>
              <a:gd name="connsiteY8" fmla="*/ 0 h 3545840"/>
              <a:gd name="connsiteX9" fmla="*/ 2256791 w 2256791"/>
              <a:gd name="connsiteY9" fmla="*/ 1499921 h 3545840"/>
              <a:gd name="connsiteX10" fmla="*/ 2247115 w 2256791"/>
              <a:gd name="connsiteY10" fmla="*/ 1653015 h 3545840"/>
              <a:gd name="connsiteX11" fmla="*/ 2254723 w 2256791"/>
              <a:gd name="connsiteY11" fmla="*/ 1532648 h 3545840"/>
              <a:gd name="connsiteX12" fmla="*/ 2256791 w 2256791"/>
              <a:gd name="connsiteY12" fmla="*/ 1586141 h 3545840"/>
              <a:gd name="connsiteX13" fmla="*/ 756104 w 2256791"/>
              <a:gd name="connsiteY13" fmla="*/ 3545840 h 3545840"/>
              <a:gd name="connsiteX14" fmla="*/ 749104 w 2256791"/>
              <a:gd name="connsiteY14" fmla="*/ 3545378 h 3545840"/>
              <a:gd name="connsiteX15" fmla="*/ 744220 w 2256791"/>
              <a:gd name="connsiteY15" fmla="*/ 3545840 h 3545840"/>
              <a:gd name="connsiteX16" fmla="*/ 0 w 2256791"/>
              <a:gd name="connsiteY16" fmla="*/ 2801620 h 3545840"/>
              <a:gd name="connsiteX17" fmla="*/ 744220 w 2256791"/>
              <a:gd name="connsiteY17" fmla="*/ 2057400 h 3545840"/>
              <a:gd name="connsiteX18" fmla="*/ 1361127 w 2256791"/>
              <a:gd name="connsiteY18" fmla="*/ 2385328 h 3545840"/>
              <a:gd name="connsiteX19" fmla="*/ 1369516 w 2256791"/>
              <a:gd name="connsiteY19" fmla="*/ 2400762 h 3545840"/>
              <a:gd name="connsiteX20" fmla="*/ 1474746 w 2256791"/>
              <a:gd name="connsiteY20" fmla="*/ 2320138 h 3545840"/>
              <a:gd name="connsiteX21" fmla="*/ 1748780 w 2256791"/>
              <a:gd name="connsiteY21" fmla="*/ 1948241 h 3545840"/>
              <a:gd name="connsiteX22" fmla="*/ 1760226 w 2256791"/>
              <a:gd name="connsiteY22" fmla="*/ 1920256 h 3545840"/>
              <a:gd name="connsiteX23" fmla="*/ 1844045 w 2256791"/>
              <a:gd name="connsiteY23" fmla="*/ 1511338 h 3545840"/>
              <a:gd name="connsiteX24" fmla="*/ 1844045 w 2256791"/>
              <a:gd name="connsiteY24" fmla="*/ 1498668 h 3545840"/>
              <a:gd name="connsiteX25" fmla="*/ 1844045 w 2256791"/>
              <a:gd name="connsiteY25" fmla="*/ 1483353 h 3545840"/>
              <a:gd name="connsiteX26" fmla="*/ 811553 w 2256791"/>
              <a:gd name="connsiteY26" fmla="*/ 406412 h 3545840"/>
              <a:gd name="connsiteX27" fmla="*/ 896629 w 2256791"/>
              <a:gd name="connsiteY27" fmla="*/ 0 h 3545840"/>
              <a:gd name="connsiteX0" fmla="*/ 1009129 w 2256791"/>
              <a:gd name="connsiteY0" fmla="*/ 3496449 h 3545840"/>
              <a:gd name="connsiteX1" fmla="*/ 884879 w 2256791"/>
              <a:gd name="connsiteY1" fmla="*/ 3532528 h 3545840"/>
              <a:gd name="connsiteX2" fmla="*/ 1000713 w 2256791"/>
              <a:gd name="connsiteY2" fmla="*/ 3500338 h 3545840"/>
              <a:gd name="connsiteX3" fmla="*/ 1009129 w 2256791"/>
              <a:gd name="connsiteY3" fmla="*/ 3496449 h 3545840"/>
              <a:gd name="connsiteX4" fmla="*/ 1067025 w 2256791"/>
              <a:gd name="connsiteY4" fmla="*/ 3469689 h 3545840"/>
              <a:gd name="connsiteX5" fmla="*/ 1065271 w 2256791"/>
              <a:gd name="connsiteY5" fmla="*/ 3469734 h 3545840"/>
              <a:gd name="connsiteX6" fmla="*/ 1047110 w 2256791"/>
              <a:gd name="connsiteY6" fmla="*/ 3478894 h 3545840"/>
              <a:gd name="connsiteX7" fmla="*/ 1067025 w 2256791"/>
              <a:gd name="connsiteY7" fmla="*/ 3469689 h 3545840"/>
              <a:gd name="connsiteX8" fmla="*/ 896629 w 2256791"/>
              <a:gd name="connsiteY8" fmla="*/ 0 h 3545840"/>
              <a:gd name="connsiteX9" fmla="*/ 2256791 w 2256791"/>
              <a:gd name="connsiteY9" fmla="*/ 1499921 h 3545840"/>
              <a:gd name="connsiteX10" fmla="*/ 2254723 w 2256791"/>
              <a:gd name="connsiteY10" fmla="*/ 1532648 h 3545840"/>
              <a:gd name="connsiteX11" fmla="*/ 2256791 w 2256791"/>
              <a:gd name="connsiteY11" fmla="*/ 1586141 h 3545840"/>
              <a:gd name="connsiteX12" fmla="*/ 756104 w 2256791"/>
              <a:gd name="connsiteY12" fmla="*/ 3545840 h 3545840"/>
              <a:gd name="connsiteX13" fmla="*/ 749104 w 2256791"/>
              <a:gd name="connsiteY13" fmla="*/ 3545378 h 3545840"/>
              <a:gd name="connsiteX14" fmla="*/ 744220 w 2256791"/>
              <a:gd name="connsiteY14" fmla="*/ 3545840 h 3545840"/>
              <a:gd name="connsiteX15" fmla="*/ 0 w 2256791"/>
              <a:gd name="connsiteY15" fmla="*/ 2801620 h 3545840"/>
              <a:gd name="connsiteX16" fmla="*/ 744220 w 2256791"/>
              <a:gd name="connsiteY16" fmla="*/ 2057400 h 3545840"/>
              <a:gd name="connsiteX17" fmla="*/ 1361127 w 2256791"/>
              <a:gd name="connsiteY17" fmla="*/ 2385328 h 3545840"/>
              <a:gd name="connsiteX18" fmla="*/ 1369516 w 2256791"/>
              <a:gd name="connsiteY18" fmla="*/ 2400762 h 3545840"/>
              <a:gd name="connsiteX19" fmla="*/ 1474746 w 2256791"/>
              <a:gd name="connsiteY19" fmla="*/ 2320138 h 3545840"/>
              <a:gd name="connsiteX20" fmla="*/ 1748780 w 2256791"/>
              <a:gd name="connsiteY20" fmla="*/ 1948241 h 3545840"/>
              <a:gd name="connsiteX21" fmla="*/ 1760226 w 2256791"/>
              <a:gd name="connsiteY21" fmla="*/ 1920256 h 3545840"/>
              <a:gd name="connsiteX22" fmla="*/ 1844045 w 2256791"/>
              <a:gd name="connsiteY22" fmla="*/ 1511338 h 3545840"/>
              <a:gd name="connsiteX23" fmla="*/ 1844045 w 2256791"/>
              <a:gd name="connsiteY23" fmla="*/ 1498668 h 3545840"/>
              <a:gd name="connsiteX24" fmla="*/ 1844045 w 2256791"/>
              <a:gd name="connsiteY24" fmla="*/ 1483353 h 3545840"/>
              <a:gd name="connsiteX25" fmla="*/ 811553 w 2256791"/>
              <a:gd name="connsiteY25" fmla="*/ 406412 h 3545840"/>
              <a:gd name="connsiteX26" fmla="*/ 896629 w 2256791"/>
              <a:gd name="connsiteY26" fmla="*/ 0 h 3545840"/>
              <a:gd name="connsiteX0" fmla="*/ 1009129 w 2256791"/>
              <a:gd name="connsiteY0" fmla="*/ 3496449 h 3545840"/>
              <a:gd name="connsiteX1" fmla="*/ 884879 w 2256791"/>
              <a:gd name="connsiteY1" fmla="*/ 3532528 h 3545840"/>
              <a:gd name="connsiteX2" fmla="*/ 1000713 w 2256791"/>
              <a:gd name="connsiteY2" fmla="*/ 3500338 h 3545840"/>
              <a:gd name="connsiteX3" fmla="*/ 1009129 w 2256791"/>
              <a:gd name="connsiteY3" fmla="*/ 3496449 h 3545840"/>
              <a:gd name="connsiteX4" fmla="*/ 1047110 w 2256791"/>
              <a:gd name="connsiteY4" fmla="*/ 3478894 h 3545840"/>
              <a:gd name="connsiteX5" fmla="*/ 1065271 w 2256791"/>
              <a:gd name="connsiteY5" fmla="*/ 3469734 h 3545840"/>
              <a:gd name="connsiteX6" fmla="*/ 1047110 w 2256791"/>
              <a:gd name="connsiteY6" fmla="*/ 3478894 h 3545840"/>
              <a:gd name="connsiteX7" fmla="*/ 896629 w 2256791"/>
              <a:gd name="connsiteY7" fmla="*/ 0 h 3545840"/>
              <a:gd name="connsiteX8" fmla="*/ 2256791 w 2256791"/>
              <a:gd name="connsiteY8" fmla="*/ 1499921 h 3545840"/>
              <a:gd name="connsiteX9" fmla="*/ 2254723 w 2256791"/>
              <a:gd name="connsiteY9" fmla="*/ 1532648 h 3545840"/>
              <a:gd name="connsiteX10" fmla="*/ 2256791 w 2256791"/>
              <a:gd name="connsiteY10" fmla="*/ 1586141 h 3545840"/>
              <a:gd name="connsiteX11" fmla="*/ 756104 w 2256791"/>
              <a:gd name="connsiteY11" fmla="*/ 3545840 h 3545840"/>
              <a:gd name="connsiteX12" fmla="*/ 749104 w 2256791"/>
              <a:gd name="connsiteY12" fmla="*/ 3545378 h 3545840"/>
              <a:gd name="connsiteX13" fmla="*/ 744220 w 2256791"/>
              <a:gd name="connsiteY13" fmla="*/ 3545840 h 3545840"/>
              <a:gd name="connsiteX14" fmla="*/ 0 w 2256791"/>
              <a:gd name="connsiteY14" fmla="*/ 2801620 h 3545840"/>
              <a:gd name="connsiteX15" fmla="*/ 744220 w 2256791"/>
              <a:gd name="connsiteY15" fmla="*/ 2057400 h 3545840"/>
              <a:gd name="connsiteX16" fmla="*/ 1361127 w 2256791"/>
              <a:gd name="connsiteY16" fmla="*/ 2385328 h 3545840"/>
              <a:gd name="connsiteX17" fmla="*/ 1369516 w 2256791"/>
              <a:gd name="connsiteY17" fmla="*/ 2400762 h 3545840"/>
              <a:gd name="connsiteX18" fmla="*/ 1474746 w 2256791"/>
              <a:gd name="connsiteY18" fmla="*/ 2320138 h 3545840"/>
              <a:gd name="connsiteX19" fmla="*/ 1748780 w 2256791"/>
              <a:gd name="connsiteY19" fmla="*/ 1948241 h 3545840"/>
              <a:gd name="connsiteX20" fmla="*/ 1760226 w 2256791"/>
              <a:gd name="connsiteY20" fmla="*/ 1920256 h 3545840"/>
              <a:gd name="connsiteX21" fmla="*/ 1844045 w 2256791"/>
              <a:gd name="connsiteY21" fmla="*/ 1511338 h 3545840"/>
              <a:gd name="connsiteX22" fmla="*/ 1844045 w 2256791"/>
              <a:gd name="connsiteY22" fmla="*/ 1498668 h 3545840"/>
              <a:gd name="connsiteX23" fmla="*/ 1844045 w 2256791"/>
              <a:gd name="connsiteY23" fmla="*/ 1483353 h 3545840"/>
              <a:gd name="connsiteX24" fmla="*/ 811553 w 2256791"/>
              <a:gd name="connsiteY24" fmla="*/ 406412 h 3545840"/>
              <a:gd name="connsiteX25" fmla="*/ 896629 w 2256791"/>
              <a:gd name="connsiteY25" fmla="*/ 0 h 3545840"/>
              <a:gd name="connsiteX0" fmla="*/ 1009129 w 2256791"/>
              <a:gd name="connsiteY0" fmla="*/ 3496449 h 3545840"/>
              <a:gd name="connsiteX1" fmla="*/ 884879 w 2256791"/>
              <a:gd name="connsiteY1" fmla="*/ 3532528 h 3545840"/>
              <a:gd name="connsiteX2" fmla="*/ 1000713 w 2256791"/>
              <a:gd name="connsiteY2" fmla="*/ 3500338 h 3545840"/>
              <a:gd name="connsiteX3" fmla="*/ 1009129 w 2256791"/>
              <a:gd name="connsiteY3" fmla="*/ 3496449 h 3545840"/>
              <a:gd name="connsiteX4" fmla="*/ 896629 w 2256791"/>
              <a:gd name="connsiteY4" fmla="*/ 0 h 3545840"/>
              <a:gd name="connsiteX5" fmla="*/ 2256791 w 2256791"/>
              <a:gd name="connsiteY5" fmla="*/ 1499921 h 3545840"/>
              <a:gd name="connsiteX6" fmla="*/ 2254723 w 2256791"/>
              <a:gd name="connsiteY6" fmla="*/ 1532648 h 3545840"/>
              <a:gd name="connsiteX7" fmla="*/ 2256791 w 2256791"/>
              <a:gd name="connsiteY7" fmla="*/ 1586141 h 3545840"/>
              <a:gd name="connsiteX8" fmla="*/ 756104 w 2256791"/>
              <a:gd name="connsiteY8" fmla="*/ 3545840 h 3545840"/>
              <a:gd name="connsiteX9" fmla="*/ 749104 w 2256791"/>
              <a:gd name="connsiteY9" fmla="*/ 3545378 h 3545840"/>
              <a:gd name="connsiteX10" fmla="*/ 744220 w 2256791"/>
              <a:gd name="connsiteY10" fmla="*/ 3545840 h 3545840"/>
              <a:gd name="connsiteX11" fmla="*/ 0 w 2256791"/>
              <a:gd name="connsiteY11" fmla="*/ 2801620 h 3545840"/>
              <a:gd name="connsiteX12" fmla="*/ 744220 w 2256791"/>
              <a:gd name="connsiteY12" fmla="*/ 2057400 h 3545840"/>
              <a:gd name="connsiteX13" fmla="*/ 1361127 w 2256791"/>
              <a:gd name="connsiteY13" fmla="*/ 2385328 h 3545840"/>
              <a:gd name="connsiteX14" fmla="*/ 1369516 w 2256791"/>
              <a:gd name="connsiteY14" fmla="*/ 2400762 h 3545840"/>
              <a:gd name="connsiteX15" fmla="*/ 1474746 w 2256791"/>
              <a:gd name="connsiteY15" fmla="*/ 2320138 h 3545840"/>
              <a:gd name="connsiteX16" fmla="*/ 1748780 w 2256791"/>
              <a:gd name="connsiteY16" fmla="*/ 1948241 h 3545840"/>
              <a:gd name="connsiteX17" fmla="*/ 1760226 w 2256791"/>
              <a:gd name="connsiteY17" fmla="*/ 1920256 h 3545840"/>
              <a:gd name="connsiteX18" fmla="*/ 1844045 w 2256791"/>
              <a:gd name="connsiteY18" fmla="*/ 1511338 h 3545840"/>
              <a:gd name="connsiteX19" fmla="*/ 1844045 w 2256791"/>
              <a:gd name="connsiteY19" fmla="*/ 1498668 h 3545840"/>
              <a:gd name="connsiteX20" fmla="*/ 1844045 w 2256791"/>
              <a:gd name="connsiteY20" fmla="*/ 1483353 h 3545840"/>
              <a:gd name="connsiteX21" fmla="*/ 811553 w 2256791"/>
              <a:gd name="connsiteY21" fmla="*/ 406412 h 3545840"/>
              <a:gd name="connsiteX22" fmla="*/ 896629 w 2256791"/>
              <a:gd name="connsiteY22" fmla="*/ 0 h 3545840"/>
              <a:gd name="connsiteX0" fmla="*/ 1000713 w 2256791"/>
              <a:gd name="connsiteY0" fmla="*/ 3500338 h 3545840"/>
              <a:gd name="connsiteX1" fmla="*/ 884879 w 2256791"/>
              <a:gd name="connsiteY1" fmla="*/ 3532528 h 3545840"/>
              <a:gd name="connsiteX2" fmla="*/ 1000713 w 2256791"/>
              <a:gd name="connsiteY2" fmla="*/ 3500338 h 3545840"/>
              <a:gd name="connsiteX3" fmla="*/ 896629 w 2256791"/>
              <a:gd name="connsiteY3" fmla="*/ 0 h 3545840"/>
              <a:gd name="connsiteX4" fmla="*/ 2256791 w 2256791"/>
              <a:gd name="connsiteY4" fmla="*/ 1499921 h 3545840"/>
              <a:gd name="connsiteX5" fmla="*/ 2254723 w 2256791"/>
              <a:gd name="connsiteY5" fmla="*/ 1532648 h 3545840"/>
              <a:gd name="connsiteX6" fmla="*/ 2256791 w 2256791"/>
              <a:gd name="connsiteY6" fmla="*/ 1586141 h 3545840"/>
              <a:gd name="connsiteX7" fmla="*/ 756104 w 2256791"/>
              <a:gd name="connsiteY7" fmla="*/ 3545840 h 3545840"/>
              <a:gd name="connsiteX8" fmla="*/ 749104 w 2256791"/>
              <a:gd name="connsiteY8" fmla="*/ 3545378 h 3545840"/>
              <a:gd name="connsiteX9" fmla="*/ 744220 w 2256791"/>
              <a:gd name="connsiteY9" fmla="*/ 3545840 h 3545840"/>
              <a:gd name="connsiteX10" fmla="*/ 0 w 2256791"/>
              <a:gd name="connsiteY10" fmla="*/ 2801620 h 3545840"/>
              <a:gd name="connsiteX11" fmla="*/ 744220 w 2256791"/>
              <a:gd name="connsiteY11" fmla="*/ 2057400 h 3545840"/>
              <a:gd name="connsiteX12" fmla="*/ 1361127 w 2256791"/>
              <a:gd name="connsiteY12" fmla="*/ 2385328 h 3545840"/>
              <a:gd name="connsiteX13" fmla="*/ 1369516 w 2256791"/>
              <a:gd name="connsiteY13" fmla="*/ 2400762 h 3545840"/>
              <a:gd name="connsiteX14" fmla="*/ 1474746 w 2256791"/>
              <a:gd name="connsiteY14" fmla="*/ 2320138 h 3545840"/>
              <a:gd name="connsiteX15" fmla="*/ 1748780 w 2256791"/>
              <a:gd name="connsiteY15" fmla="*/ 1948241 h 3545840"/>
              <a:gd name="connsiteX16" fmla="*/ 1760226 w 2256791"/>
              <a:gd name="connsiteY16" fmla="*/ 1920256 h 3545840"/>
              <a:gd name="connsiteX17" fmla="*/ 1844045 w 2256791"/>
              <a:gd name="connsiteY17" fmla="*/ 1511338 h 3545840"/>
              <a:gd name="connsiteX18" fmla="*/ 1844045 w 2256791"/>
              <a:gd name="connsiteY18" fmla="*/ 1498668 h 3545840"/>
              <a:gd name="connsiteX19" fmla="*/ 1844045 w 2256791"/>
              <a:gd name="connsiteY19" fmla="*/ 1483353 h 3545840"/>
              <a:gd name="connsiteX20" fmla="*/ 811553 w 2256791"/>
              <a:gd name="connsiteY20" fmla="*/ 406412 h 3545840"/>
              <a:gd name="connsiteX21" fmla="*/ 896629 w 2256791"/>
              <a:gd name="connsiteY21" fmla="*/ 0 h 3545840"/>
              <a:gd name="connsiteX0" fmla="*/ 896629 w 2256791"/>
              <a:gd name="connsiteY0" fmla="*/ 0 h 3545840"/>
              <a:gd name="connsiteX1" fmla="*/ 2256791 w 2256791"/>
              <a:gd name="connsiteY1" fmla="*/ 1499921 h 3545840"/>
              <a:gd name="connsiteX2" fmla="*/ 2254723 w 2256791"/>
              <a:gd name="connsiteY2" fmla="*/ 1532648 h 3545840"/>
              <a:gd name="connsiteX3" fmla="*/ 2256791 w 2256791"/>
              <a:gd name="connsiteY3" fmla="*/ 1586141 h 3545840"/>
              <a:gd name="connsiteX4" fmla="*/ 756104 w 2256791"/>
              <a:gd name="connsiteY4" fmla="*/ 3545840 h 3545840"/>
              <a:gd name="connsiteX5" fmla="*/ 749104 w 2256791"/>
              <a:gd name="connsiteY5" fmla="*/ 3545378 h 3545840"/>
              <a:gd name="connsiteX6" fmla="*/ 744220 w 2256791"/>
              <a:gd name="connsiteY6" fmla="*/ 3545840 h 3545840"/>
              <a:gd name="connsiteX7" fmla="*/ 0 w 2256791"/>
              <a:gd name="connsiteY7" fmla="*/ 2801620 h 3545840"/>
              <a:gd name="connsiteX8" fmla="*/ 744220 w 2256791"/>
              <a:gd name="connsiteY8" fmla="*/ 2057400 h 3545840"/>
              <a:gd name="connsiteX9" fmla="*/ 1361127 w 2256791"/>
              <a:gd name="connsiteY9" fmla="*/ 2385328 h 3545840"/>
              <a:gd name="connsiteX10" fmla="*/ 1369516 w 2256791"/>
              <a:gd name="connsiteY10" fmla="*/ 2400762 h 3545840"/>
              <a:gd name="connsiteX11" fmla="*/ 1474746 w 2256791"/>
              <a:gd name="connsiteY11" fmla="*/ 2320138 h 3545840"/>
              <a:gd name="connsiteX12" fmla="*/ 1748780 w 2256791"/>
              <a:gd name="connsiteY12" fmla="*/ 1948241 h 3545840"/>
              <a:gd name="connsiteX13" fmla="*/ 1760226 w 2256791"/>
              <a:gd name="connsiteY13" fmla="*/ 1920256 h 3545840"/>
              <a:gd name="connsiteX14" fmla="*/ 1844045 w 2256791"/>
              <a:gd name="connsiteY14" fmla="*/ 1511338 h 3545840"/>
              <a:gd name="connsiteX15" fmla="*/ 1844045 w 2256791"/>
              <a:gd name="connsiteY15" fmla="*/ 1498668 h 3545840"/>
              <a:gd name="connsiteX16" fmla="*/ 1844045 w 2256791"/>
              <a:gd name="connsiteY16" fmla="*/ 1483353 h 3545840"/>
              <a:gd name="connsiteX17" fmla="*/ 811553 w 2256791"/>
              <a:gd name="connsiteY17" fmla="*/ 406412 h 3545840"/>
              <a:gd name="connsiteX18" fmla="*/ 896629 w 2256791"/>
              <a:gd name="connsiteY18" fmla="*/ 0 h 354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6791" h="3545840">
                <a:moveTo>
                  <a:pt x="896629" y="0"/>
                </a:moveTo>
                <a:cubicBezTo>
                  <a:pt x="1659866" y="73653"/>
                  <a:pt x="2256791" y="717590"/>
                  <a:pt x="2256791" y="1499921"/>
                </a:cubicBezTo>
                <a:lnTo>
                  <a:pt x="2254723" y="1532648"/>
                </a:lnTo>
                <a:cubicBezTo>
                  <a:pt x="2255412" y="1550479"/>
                  <a:pt x="2256102" y="1568310"/>
                  <a:pt x="2256791" y="1586141"/>
                </a:cubicBezTo>
                <a:cubicBezTo>
                  <a:pt x="2256791" y="2668453"/>
                  <a:pt x="1584911" y="3545840"/>
                  <a:pt x="756104" y="3545840"/>
                </a:cubicBezTo>
                <a:lnTo>
                  <a:pt x="749104" y="3545378"/>
                </a:lnTo>
                <a:lnTo>
                  <a:pt x="744220" y="3545840"/>
                </a:lnTo>
                <a:cubicBezTo>
                  <a:pt x="334003" y="3545840"/>
                  <a:pt x="0" y="3213077"/>
                  <a:pt x="0" y="2801620"/>
                </a:cubicBezTo>
                <a:cubicBezTo>
                  <a:pt x="0" y="2391403"/>
                  <a:pt x="332763" y="2057400"/>
                  <a:pt x="744220" y="2057400"/>
                </a:cubicBezTo>
                <a:cubicBezTo>
                  <a:pt x="1000606" y="2057400"/>
                  <a:pt x="1227220" y="2187386"/>
                  <a:pt x="1361127" y="2385328"/>
                </a:cubicBezTo>
                <a:lnTo>
                  <a:pt x="1369516" y="2400762"/>
                </a:lnTo>
                <a:lnTo>
                  <a:pt x="1474746" y="2320138"/>
                </a:lnTo>
                <a:cubicBezTo>
                  <a:pt x="1590566" y="2217690"/>
                  <a:pt x="1684503" y="2091091"/>
                  <a:pt x="1748780" y="1948241"/>
                </a:cubicBezTo>
                <a:cubicBezTo>
                  <a:pt x="1752619" y="1938077"/>
                  <a:pt x="1756388" y="1929167"/>
                  <a:pt x="1760226" y="1920256"/>
                </a:cubicBezTo>
                <a:cubicBezTo>
                  <a:pt x="1812290" y="1793278"/>
                  <a:pt x="1842789" y="1656137"/>
                  <a:pt x="1844045" y="1511338"/>
                </a:cubicBezTo>
                <a:lnTo>
                  <a:pt x="1844045" y="1498668"/>
                </a:lnTo>
                <a:lnTo>
                  <a:pt x="1844045" y="1483353"/>
                </a:lnTo>
                <a:cubicBezTo>
                  <a:pt x="1836438" y="906803"/>
                  <a:pt x="1381748" y="438156"/>
                  <a:pt x="811553" y="406412"/>
                </a:cubicBezTo>
                <a:cubicBezTo>
                  <a:pt x="812809" y="262866"/>
                  <a:pt x="843308" y="125725"/>
                  <a:pt x="896629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ca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Cercle">
            <a:extLst>
              <a:ext uri="{FF2B5EF4-FFF2-40B4-BE49-F238E27FC236}">
                <a16:creationId xmlns:a16="http://schemas.microsoft.com/office/drawing/2014/main" id="{C0A05F1A-4A1F-4487-B937-A84649B5AF78}"/>
              </a:ext>
            </a:extLst>
          </p:cNvPr>
          <p:cNvSpPr/>
          <p:nvPr/>
        </p:nvSpPr>
        <p:spPr>
          <a:xfrm>
            <a:off x="3642360" y="2556521"/>
            <a:ext cx="1079490" cy="1079490"/>
          </a:xfrm>
          <a:prstGeom prst="ellipse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ca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Figure">
            <a:extLst>
              <a:ext uri="{FF2B5EF4-FFF2-40B4-BE49-F238E27FC236}">
                <a16:creationId xmlns:a16="http://schemas.microsoft.com/office/drawing/2014/main" id="{203EAE2D-17F3-4658-8DAD-7D8052C13602}"/>
              </a:ext>
            </a:extLst>
          </p:cNvPr>
          <p:cNvSpPr/>
          <p:nvPr/>
        </p:nvSpPr>
        <p:spPr>
          <a:xfrm>
            <a:off x="6055359" y="1273820"/>
            <a:ext cx="1079501" cy="1079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72" y="0"/>
                  <a:pt x="21600" y="4828"/>
                  <a:pt x="21600" y="10800"/>
                </a:cubicBezTo>
                <a:cubicBezTo>
                  <a:pt x="21600" y="16772"/>
                  <a:pt x="16772" y="21600"/>
                  <a:pt x="10800" y="21600"/>
                </a:cubicBezTo>
                <a:cubicBezTo>
                  <a:pt x="4828" y="21600"/>
                  <a:pt x="0" y="16772"/>
                  <a:pt x="0" y="10800"/>
                </a:cubicBezTo>
                <a:cubicBezTo>
                  <a:pt x="0" y="4828"/>
                  <a:pt x="4854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ca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Figure">
            <a:extLst>
              <a:ext uri="{FF2B5EF4-FFF2-40B4-BE49-F238E27FC236}">
                <a16:creationId xmlns:a16="http://schemas.microsoft.com/office/drawing/2014/main" id="{196CE0F0-439A-492F-A3F4-8D1B93AFD7AD}"/>
              </a:ext>
            </a:extLst>
          </p:cNvPr>
          <p:cNvSpPr/>
          <p:nvPr/>
        </p:nvSpPr>
        <p:spPr>
          <a:xfrm>
            <a:off x="4925059" y="4956820"/>
            <a:ext cx="1079501" cy="1079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4828" y="21600"/>
                  <a:pt x="0" y="16772"/>
                  <a:pt x="0" y="10800"/>
                </a:cubicBezTo>
                <a:cubicBezTo>
                  <a:pt x="0" y="4828"/>
                  <a:pt x="4828" y="0"/>
                  <a:pt x="10800" y="0"/>
                </a:cubicBezTo>
                <a:cubicBezTo>
                  <a:pt x="16772" y="0"/>
                  <a:pt x="21600" y="4828"/>
                  <a:pt x="21600" y="10800"/>
                </a:cubicBezTo>
                <a:cubicBezTo>
                  <a:pt x="21600" y="16772"/>
                  <a:pt x="16746" y="21600"/>
                  <a:pt x="10800" y="216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ca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Figure">
            <a:extLst>
              <a:ext uri="{FF2B5EF4-FFF2-40B4-BE49-F238E27FC236}">
                <a16:creationId xmlns:a16="http://schemas.microsoft.com/office/drawing/2014/main" id="{8B2E28CA-5C9F-4148-AD86-BCFB3CB3328B}"/>
              </a:ext>
            </a:extLst>
          </p:cNvPr>
          <p:cNvSpPr/>
          <p:nvPr/>
        </p:nvSpPr>
        <p:spPr>
          <a:xfrm>
            <a:off x="7338059" y="3674120"/>
            <a:ext cx="1079501" cy="1079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72"/>
                  <a:pt x="16772" y="21600"/>
                  <a:pt x="10800" y="21600"/>
                </a:cubicBezTo>
                <a:cubicBezTo>
                  <a:pt x="4828" y="21600"/>
                  <a:pt x="0" y="16772"/>
                  <a:pt x="0" y="10800"/>
                </a:cubicBezTo>
                <a:cubicBezTo>
                  <a:pt x="0" y="4828"/>
                  <a:pt x="4828" y="0"/>
                  <a:pt x="10800" y="0"/>
                </a:cubicBezTo>
                <a:cubicBezTo>
                  <a:pt x="16746" y="0"/>
                  <a:pt x="21600" y="4828"/>
                  <a:pt x="21600" y="108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ca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A2443621-5DF2-4134-97CC-2190ADBF8586}"/>
              </a:ext>
            </a:extLst>
          </p:cNvPr>
          <p:cNvSpPr txBox="1"/>
          <p:nvPr/>
        </p:nvSpPr>
        <p:spPr>
          <a:xfrm>
            <a:off x="8821420" y="3568793"/>
            <a:ext cx="2937088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ca-ES" sz="2400" b="1" cap="all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2. FER (DO)</a:t>
            </a: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5982BEAB-3E98-4D7B-8AAF-4E650E004E46}"/>
              </a:ext>
            </a:extLst>
          </p:cNvPr>
          <p:cNvSpPr txBox="1"/>
          <p:nvPr/>
        </p:nvSpPr>
        <p:spPr>
          <a:xfrm>
            <a:off x="293204" y="2529508"/>
            <a:ext cx="2937088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ca-ES" sz="2400" b="1" cap="all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4. Actuar (</a:t>
            </a:r>
            <a:r>
              <a:rPr lang="ca-ES" sz="2400" b="1" cap="all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ACT</a:t>
            </a:r>
            <a:r>
              <a:rPr lang="ca-ES" sz="2400" b="1" cap="all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0322A0AE-338F-4F7F-954C-DCAD2ACC7387}"/>
              </a:ext>
            </a:extLst>
          </p:cNvPr>
          <p:cNvSpPr txBox="1"/>
          <p:nvPr/>
        </p:nvSpPr>
        <p:spPr>
          <a:xfrm>
            <a:off x="410219" y="5218525"/>
            <a:ext cx="4210041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ca-ES" sz="2400" b="1" cap="all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3. CONTROLAR (</a:t>
            </a:r>
            <a:r>
              <a:rPr lang="ca-ES" sz="2400" b="1" cap="all" dirty="0" err="1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check</a:t>
            </a:r>
            <a:r>
              <a:rPr lang="ca-ES" sz="2400" b="1" cap="all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19" name="TextBox 26">
            <a:extLst>
              <a:ext uri="{FF2B5EF4-FFF2-40B4-BE49-F238E27FC236}">
                <a16:creationId xmlns:a16="http://schemas.microsoft.com/office/drawing/2014/main" id="{9C4517B5-2D9D-4577-AF17-2B5923F50573}"/>
              </a:ext>
            </a:extLst>
          </p:cNvPr>
          <p:cNvSpPr txBox="1"/>
          <p:nvPr/>
        </p:nvSpPr>
        <p:spPr>
          <a:xfrm>
            <a:off x="7410450" y="1168493"/>
            <a:ext cx="4348058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ca-ES" sz="2400" b="1" cap="all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1. PLANIFICAR </a:t>
            </a:r>
            <a:r>
              <a:rPr lang="ca-ES" sz="2400" b="1" cap="all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(PLAN)</a:t>
            </a:r>
            <a:endParaRPr lang="ca-ES" sz="2400" b="1" cap="all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Gráfico 19" descr="Manual de estrategia">
            <a:extLst>
              <a:ext uri="{FF2B5EF4-FFF2-40B4-BE49-F238E27FC236}">
                <a16:creationId xmlns:a16="http://schemas.microsoft.com/office/drawing/2014/main" id="{23FF6297-4E08-45F0-963B-EA9566ED60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7909" y="1352560"/>
            <a:ext cx="914400" cy="914400"/>
          </a:xfrm>
          <a:prstGeom prst="rect">
            <a:avLst/>
          </a:prstGeom>
        </p:spPr>
      </p:pic>
      <p:pic>
        <p:nvPicPr>
          <p:cNvPr id="21" name="Gráfico 20" descr="Senderismo">
            <a:extLst>
              <a:ext uri="{FF2B5EF4-FFF2-40B4-BE49-F238E27FC236}">
                <a16:creationId xmlns:a16="http://schemas.microsoft.com/office/drawing/2014/main" id="{B765FE96-DCAD-451A-A14F-7B9E3264F7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0609" y="3756670"/>
            <a:ext cx="914400" cy="914400"/>
          </a:xfrm>
          <a:prstGeom prst="rect">
            <a:avLst/>
          </a:prstGeom>
        </p:spPr>
      </p:pic>
      <p:pic>
        <p:nvPicPr>
          <p:cNvPr id="22" name="Gráfico 21" descr="Brújula">
            <a:extLst>
              <a:ext uri="{FF2B5EF4-FFF2-40B4-BE49-F238E27FC236}">
                <a16:creationId xmlns:a16="http://schemas.microsoft.com/office/drawing/2014/main" id="{411E22B3-BB1F-45F8-AEF7-6907DF757B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7609" y="5040640"/>
            <a:ext cx="914400" cy="914400"/>
          </a:xfrm>
          <a:prstGeom prst="rect">
            <a:avLst/>
          </a:prstGeom>
        </p:spPr>
      </p:pic>
      <p:pic>
        <p:nvPicPr>
          <p:cNvPr id="23" name="Gráfico 22" descr="Actualizar RTL">
            <a:extLst>
              <a:ext uri="{FF2B5EF4-FFF2-40B4-BE49-F238E27FC236}">
                <a16:creationId xmlns:a16="http://schemas.microsoft.com/office/drawing/2014/main" id="{B5BF98EF-1790-4BAF-B027-F203AC2B56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94760" y="2630038"/>
            <a:ext cx="914400" cy="914400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420CD156-6054-4267-8E61-42197CE4C76C}"/>
              </a:ext>
            </a:extLst>
          </p:cNvPr>
          <p:cNvSpPr/>
          <p:nvPr/>
        </p:nvSpPr>
        <p:spPr>
          <a:xfrm>
            <a:off x="7877809" y="1678467"/>
            <a:ext cx="3448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a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Buscar les activitats susceptibles de millora i els objectius a assolir. 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8AD41B8D-4D80-4208-B3F1-15DFE4BA44B8}"/>
              </a:ext>
            </a:extLst>
          </p:cNvPr>
          <p:cNvSpPr/>
          <p:nvPr/>
        </p:nvSpPr>
        <p:spPr>
          <a:xfrm>
            <a:off x="8610600" y="4074124"/>
            <a:ext cx="3147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a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Realitzar els canvis per implementar les millores proposades.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420CA78-2D13-4273-93C4-A03952F78D88}"/>
              </a:ext>
            </a:extLst>
          </p:cNvPr>
          <p:cNvSpPr/>
          <p:nvPr/>
        </p:nvSpPr>
        <p:spPr>
          <a:xfrm>
            <a:off x="822109" y="5680190"/>
            <a:ext cx="381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a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Verificar-ne el correcte funcionament.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1D79257E-52B8-4E5E-A022-A41C08F24A26}"/>
              </a:ext>
            </a:extLst>
          </p:cNvPr>
          <p:cNvSpPr/>
          <p:nvPr/>
        </p:nvSpPr>
        <p:spPr>
          <a:xfrm>
            <a:off x="494442" y="3053517"/>
            <a:ext cx="31479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a-ES" sz="1600" dirty="0">
                <a:latin typeface="Century Gothic" panose="020B0502020202020204" pitchFamily="34" charset="0"/>
                <a:ea typeface="Verdana" panose="020B0604030504040204" pitchFamily="34" charset="0"/>
              </a:rPr>
              <a:t>Acabat el període de prova, validar els resultats comparant-los amb el funcionament de les activitats abans d'implantar la millora.</a:t>
            </a:r>
          </a:p>
        </p:txBody>
      </p:sp>
    </p:spTree>
    <p:extLst>
      <p:ext uri="{BB962C8B-B14F-4D97-AF65-F5344CB8AC3E}">
        <p14:creationId xmlns:p14="http://schemas.microsoft.com/office/powerpoint/2010/main" val="564139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27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05 - Gestió de la qualitat total (TQM). Objectius de la formació.</a:t>
            </a:r>
          </a:p>
        </p:txBody>
      </p:sp>
      <p:sp>
        <p:nvSpPr>
          <p:cNvPr id="5" name="Marcador de texto 22">
            <a:extLst>
              <a:ext uri="{FF2B5EF4-FFF2-40B4-BE49-F238E27FC236}">
                <a16:creationId xmlns:a16="http://schemas.microsoft.com/office/drawing/2014/main" id="{D07A3D53-1C06-490D-AC41-F44D628DFA83}"/>
              </a:ext>
            </a:extLst>
          </p:cNvPr>
          <p:cNvSpPr txBox="1">
            <a:spLocks/>
          </p:cNvSpPr>
          <p:nvPr/>
        </p:nvSpPr>
        <p:spPr>
          <a:xfrm>
            <a:off x="718498" y="1412776"/>
            <a:ext cx="10823237" cy="45502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Millorar la competitivitat de l'organització a través del desenvolupament dels seus membres.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Possibilitar la flexibilitat / polivalència interna.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Garantir o desenvolupar les competències dels treballadors contractats, traslladats o promocionats.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Millorar la qualitat de la feina i reduir costos.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Preparar el personal per a la introducció d'innovacions i canvis. 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Motivar els treballadors pel projecte empresarial.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Millorar les relacions interpersonals i la comunicació.</a:t>
            </a:r>
          </a:p>
        </p:txBody>
      </p:sp>
    </p:spTree>
    <p:extLst>
      <p:ext uri="{BB962C8B-B14F-4D97-AF65-F5344CB8AC3E}">
        <p14:creationId xmlns:p14="http://schemas.microsoft.com/office/powerpoint/2010/main" val="3777161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28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30072"/>
            <a:ext cx="12215813" cy="14790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06 - Postmodernitat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EB960B-FD7C-47DB-A27A-5DE42B6870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4531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06 - Postmodernitat. Peter Drucker.</a:t>
            </a:r>
          </a:p>
        </p:txBody>
      </p:sp>
      <p:pic>
        <p:nvPicPr>
          <p:cNvPr id="7" name="Elementos multimedia en línea 4" title="Padres de la administración: Peter Drucker">
            <a:hlinkClick r:id="" action="ppaction://media"/>
            <a:extLst>
              <a:ext uri="{FF2B5EF4-FFF2-40B4-BE49-F238E27FC236}">
                <a16:creationId xmlns:a16="http://schemas.microsoft.com/office/drawing/2014/main" id="{3740E961-30B0-43EE-9235-1A0F5A3F55A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45047" y="1379162"/>
            <a:ext cx="7288312" cy="409967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9265559-42F7-4A56-B21E-A9C2BDC7BECE}"/>
              </a:ext>
            </a:extLst>
          </p:cNvPr>
          <p:cNvSpPr/>
          <p:nvPr/>
        </p:nvSpPr>
        <p:spPr>
          <a:xfrm>
            <a:off x="545589" y="6059809"/>
            <a:ext cx="857474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Yo empresa (2017). </a:t>
            </a:r>
            <a:r>
              <a:rPr lang="es-ES" sz="1050" i="1" dirty="0">
                <a:latin typeface="Verdana" panose="020B0604030504040204" pitchFamily="34" charset="0"/>
                <a:ea typeface="Verdana" panose="020B0604030504040204" pitchFamily="34" charset="0"/>
              </a:rPr>
              <a:t>Padres de la administración: Peter Drucker 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[video file]. </a:t>
            </a:r>
            <a:r>
              <a:rPr lang="es-ES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Recuperat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 de https://www.youtube.com/watch?v=Zr6EdyN69I8&amp;feature=emb_title</a:t>
            </a:r>
          </a:p>
        </p:txBody>
      </p:sp>
    </p:spTree>
    <p:extLst>
      <p:ext uri="{BB962C8B-B14F-4D97-AF65-F5344CB8AC3E}">
        <p14:creationId xmlns:p14="http://schemas.microsoft.com/office/powerpoint/2010/main" val="470291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5E089DA-BB71-4B57-8E10-47B3F6895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4936F70-B4A9-4C4F-A783-D34FDB883C39}"/>
              </a:ext>
            </a:extLst>
          </p:cNvPr>
          <p:cNvSpPr/>
          <p:nvPr/>
        </p:nvSpPr>
        <p:spPr>
          <a:xfrm>
            <a:off x="493038" y="2492896"/>
            <a:ext cx="112059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000" b="1" dirty="0">
                <a:latin typeface="Century Gothic" panose="020B0502020202020204" pitchFamily="34" charset="0"/>
                <a:ea typeface="Verdana" panose="020B0604030504040204" pitchFamily="34" charset="0"/>
              </a:rPr>
              <a:t>QUÈ ÉS UNA ORGANITZACIÓ?</a:t>
            </a:r>
          </a:p>
        </p:txBody>
      </p:sp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01 - Antecedents </a:t>
            </a:r>
          </a:p>
        </p:txBody>
      </p:sp>
    </p:spTree>
    <p:extLst>
      <p:ext uri="{BB962C8B-B14F-4D97-AF65-F5344CB8AC3E}">
        <p14:creationId xmlns:p14="http://schemas.microsoft.com/office/powerpoint/2010/main" val="1131486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30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06 - Postmodernitat. Mapa d'empatia - Exercici.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255EC65-519F-40DC-8CE6-1901DD68B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93" t="18500" r="16918" b="8000"/>
          <a:stretch/>
        </p:blipFill>
        <p:spPr>
          <a:xfrm>
            <a:off x="1470093" y="974340"/>
            <a:ext cx="9251813" cy="5396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2271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31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06 - Postmodernitat. Mapa d'empatia - Exercici.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5C32C19-EED8-40B5-B651-75FAD19CEF74}"/>
              </a:ext>
            </a:extLst>
          </p:cNvPr>
          <p:cNvSpPr/>
          <p:nvPr/>
        </p:nvSpPr>
        <p:spPr>
          <a:xfrm>
            <a:off x="767408" y="1170667"/>
            <a:ext cx="1087442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Segons Peter </a:t>
            </a:r>
            <a:r>
              <a:rPr lang="ca-E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Drucker</a:t>
            </a:r>
            <a:r>
              <a:rPr lang="ca-E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, el management és part dels homes, ja que té a veure amb la gent, els seus valors, el seu creixement i desenvolupament, la seua estructura social, la comunitat en què viuen i fins i tot amb temes espirituals. </a:t>
            </a:r>
          </a:p>
          <a:p>
            <a:endParaRPr lang="ca-ES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ca-E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Així, doncs, les tasques de gestió dels directius s’han de considerar com una funció més, amb les característiques i el component educatiu.</a:t>
            </a:r>
          </a:p>
          <a:p>
            <a:endParaRPr lang="ca-ES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ca-E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La teua tasca consisteix a:</a:t>
            </a:r>
          </a:p>
          <a:p>
            <a:endParaRPr lang="ca-ES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742928" lvl="1" indent="-285750">
              <a:buFont typeface="Wingdings" panose="05000000000000000000" pitchFamily="2" charset="2"/>
              <a:buChar char="§"/>
            </a:pPr>
            <a:r>
              <a:rPr lang="ca-E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Realitzar el mapa d'empatia de 2 col·lectius distints.</a:t>
            </a:r>
          </a:p>
          <a:p>
            <a:pPr marL="742928" lvl="1" indent="-285750">
              <a:buFont typeface="Wingdings" panose="05000000000000000000" pitchFamily="2" charset="2"/>
              <a:buChar char="§"/>
            </a:pPr>
            <a:endParaRPr lang="ca-ES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742928" lvl="1" indent="-285750">
              <a:buFont typeface="Wingdings" panose="05000000000000000000" pitchFamily="2" charset="2"/>
              <a:buChar char="§"/>
            </a:pPr>
            <a:r>
              <a:rPr lang="ca-E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Trobar semblances i diferències entre els dos grups. </a:t>
            </a:r>
          </a:p>
          <a:p>
            <a:pPr marL="742928" lvl="1" indent="-285750">
              <a:buFont typeface="Wingdings" panose="05000000000000000000" pitchFamily="2" charset="2"/>
              <a:buChar char="§"/>
            </a:pPr>
            <a:endParaRPr lang="ca-ES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742928" lvl="1" indent="-285750">
              <a:buFont typeface="Wingdings" panose="05000000000000000000" pitchFamily="2" charset="2"/>
              <a:buChar char="§"/>
            </a:pPr>
            <a:r>
              <a:rPr lang="ca-E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Quines habilitats de gestió requereixen cada cas? Quines conclusions pots traure de cara al paper de la formació en les organitzacions?</a:t>
            </a:r>
            <a:endParaRPr lang="ca-ES" sz="20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841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32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30072"/>
            <a:ext cx="12215813" cy="14790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07 - L'estratègia moderna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EB960B-FD7C-47DB-A27A-5DE42B6870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4233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33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07 - L'estratègia moderna. Michael Porter.</a:t>
            </a:r>
          </a:p>
        </p:txBody>
      </p:sp>
      <p:pic>
        <p:nvPicPr>
          <p:cNvPr id="5" name="Elementos multimedia en línea 5" title="Padres de la Administración: Michael Porter">
            <a:hlinkClick r:id="" action="ppaction://media"/>
            <a:extLst>
              <a:ext uri="{FF2B5EF4-FFF2-40B4-BE49-F238E27FC236}">
                <a16:creationId xmlns:a16="http://schemas.microsoft.com/office/drawing/2014/main" id="{036942EF-EA23-4083-AB54-C5DE704046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02889" y="1451605"/>
            <a:ext cx="7372628" cy="414710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92610839-1ACB-42B3-98A2-5C5DF326F074}"/>
              </a:ext>
            </a:extLst>
          </p:cNvPr>
          <p:cNvSpPr/>
          <p:nvPr/>
        </p:nvSpPr>
        <p:spPr>
          <a:xfrm>
            <a:off x="545589" y="6059809"/>
            <a:ext cx="843073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Yo empresa (2017). </a:t>
            </a:r>
            <a:r>
              <a:rPr lang="es-ES" sz="1050" i="1" dirty="0">
                <a:latin typeface="Verdana" panose="020B0604030504040204" pitchFamily="34" charset="0"/>
                <a:ea typeface="Verdana" panose="020B0604030504040204" pitchFamily="34" charset="0"/>
              </a:rPr>
              <a:t>Padres de la administración: Michael Porter 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[video file]. </a:t>
            </a:r>
            <a:r>
              <a:rPr lang="es-ES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Recuperat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 de https://www.youtube.com/watch?v=9VxKuFPJ0SI&amp;feature=emb_title</a:t>
            </a:r>
          </a:p>
        </p:txBody>
      </p:sp>
    </p:spTree>
    <p:extLst>
      <p:ext uri="{BB962C8B-B14F-4D97-AF65-F5344CB8AC3E}">
        <p14:creationId xmlns:p14="http://schemas.microsoft.com/office/powerpoint/2010/main" val="2230017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34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30072"/>
            <a:ext cx="12215813" cy="14790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08 - Paper de la pedagogia en l'empresa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EB960B-FD7C-47DB-A27A-5DE42B6870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4860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35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08 - Paper de la pedagogia a l'empresa.</a:t>
            </a:r>
          </a:p>
        </p:txBody>
      </p:sp>
      <p:sp>
        <p:nvSpPr>
          <p:cNvPr id="7" name="Marcador de texto 1">
            <a:extLst>
              <a:ext uri="{FF2B5EF4-FFF2-40B4-BE49-F238E27FC236}">
                <a16:creationId xmlns:a16="http://schemas.microsoft.com/office/drawing/2014/main" id="{68D0EAB3-8741-4278-A8AE-AECF6715CC64}"/>
              </a:ext>
            </a:extLst>
          </p:cNvPr>
          <p:cNvSpPr txBox="1">
            <a:spLocks/>
          </p:cNvSpPr>
          <p:nvPr/>
        </p:nvSpPr>
        <p:spPr>
          <a:xfrm>
            <a:off x="1562002" y="1487727"/>
            <a:ext cx="9791798" cy="40748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a-ES" sz="4000" dirty="0">
                <a:solidFill>
                  <a:schemeClr val="tx1"/>
                </a:solidFill>
              </a:rPr>
              <a:t>Quines funcions podria exercir com pedagog/a en les organitzacions?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ca-ES" sz="4000" dirty="0">
              <a:solidFill>
                <a:schemeClr val="tx1"/>
              </a:solidFill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a-ES" sz="4000" dirty="0">
                <a:solidFill>
                  <a:schemeClr val="tx1"/>
                </a:solidFill>
              </a:rPr>
              <a:t>Què em falta per ser més COMPETITIU?</a:t>
            </a:r>
          </a:p>
        </p:txBody>
      </p:sp>
    </p:spTree>
    <p:extLst>
      <p:ext uri="{BB962C8B-B14F-4D97-AF65-F5344CB8AC3E}">
        <p14:creationId xmlns:p14="http://schemas.microsoft.com/office/powerpoint/2010/main" val="576700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36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08 - Paper de la pedagogia a l'empresa.</a:t>
            </a:r>
          </a:p>
        </p:txBody>
      </p:sp>
      <p:pic>
        <p:nvPicPr>
          <p:cNvPr id="5" name="Elementos multimedia en línea 6" title="La pedagogía en la empresa">
            <a:hlinkClick r:id="" action="ppaction://media"/>
            <a:extLst>
              <a:ext uri="{FF2B5EF4-FFF2-40B4-BE49-F238E27FC236}">
                <a16:creationId xmlns:a16="http://schemas.microsoft.com/office/drawing/2014/main" id="{29C387D4-262B-448E-AE86-20C4D78C38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19861" y="1136172"/>
            <a:ext cx="8152277" cy="458565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14B3E26-7D9B-4B13-A728-044C3B202474}"/>
              </a:ext>
            </a:extLst>
          </p:cNvPr>
          <p:cNvSpPr/>
          <p:nvPr/>
        </p:nvSpPr>
        <p:spPr>
          <a:xfrm>
            <a:off x="545589" y="6059809"/>
            <a:ext cx="85027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Ana Belén Calderón </a:t>
            </a:r>
            <a:r>
              <a:rPr lang="es-ES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Domíng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 (2016). </a:t>
            </a:r>
            <a:r>
              <a:rPr lang="es-ES" sz="1050" i="1" dirty="0">
                <a:latin typeface="Verdana" panose="020B0604030504040204" pitchFamily="34" charset="0"/>
                <a:ea typeface="Verdana" panose="020B0604030504040204" pitchFamily="34" charset="0"/>
              </a:rPr>
              <a:t>La pedagogía en la empresa 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[video file]. </a:t>
            </a:r>
            <a:r>
              <a:rPr lang="es-ES" sz="1050" dirty="0" err="1">
                <a:latin typeface="Verdana" panose="020B0604030504040204" pitchFamily="34" charset="0"/>
                <a:ea typeface="Verdana" panose="020B0604030504040204" pitchFamily="34" charset="0"/>
              </a:rPr>
              <a:t>Recuperat</a:t>
            </a:r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</a:rPr>
              <a:t> de https://www.youtube.com/watch?v=xtwa9R8msRQ&amp;feature=emb_title</a:t>
            </a:r>
          </a:p>
        </p:txBody>
      </p:sp>
    </p:spTree>
    <p:extLst>
      <p:ext uri="{BB962C8B-B14F-4D97-AF65-F5344CB8AC3E}">
        <p14:creationId xmlns:p14="http://schemas.microsoft.com/office/powerpoint/2010/main" val="1365360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ítulo 9">
            <a:extLst>
              <a:ext uri="{FF2B5EF4-FFF2-40B4-BE49-F238E27FC236}">
                <a16:creationId xmlns:a16="http://schemas.microsoft.com/office/drawing/2014/main" id="{6CB45345-CD4C-4706-81B5-11316F03A8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err="1"/>
              <a:t>JosE</a:t>
            </a:r>
            <a:r>
              <a:rPr lang="es-ES" dirty="0"/>
              <a:t> contreras</a:t>
            </a:r>
          </a:p>
          <a:p>
            <a:r>
              <a:rPr lang="es-ES" dirty="0"/>
              <a:t>Teoria de </a:t>
            </a:r>
            <a:r>
              <a:rPr lang="es-ES" dirty="0" err="1"/>
              <a:t>l’educació</a:t>
            </a:r>
            <a:endParaRPr lang="es-ES" dirty="0"/>
          </a:p>
        </p:txBody>
      </p:sp>
      <p:pic>
        <p:nvPicPr>
          <p:cNvPr id="1030" name="Picture 6" descr="Logo del portal">
            <a:extLst>
              <a:ext uri="{FF2B5EF4-FFF2-40B4-BE49-F238E27FC236}">
                <a16:creationId xmlns:a16="http://schemas.microsoft.com/office/drawing/2014/main" id="{36B40A86-3A75-4548-8848-C9C5FC1CC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51"/>
          <a:stretch/>
        </p:blipFill>
        <p:spPr bwMode="auto">
          <a:xfrm>
            <a:off x="746380" y="548680"/>
            <a:ext cx="5328592" cy="136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FC58EDE2-9C12-4E95-AE15-1944DE2521FC}"/>
              </a:ext>
            </a:extLst>
          </p:cNvPr>
          <p:cNvSpPr>
            <a:spLocks noGrp="1"/>
          </p:cNvSpPr>
          <p:nvPr/>
        </p:nvSpPr>
        <p:spPr>
          <a:xfrm>
            <a:off x="0" y="2708920"/>
            <a:ext cx="12192000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15233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s-ES" sz="5400" cap="none" dirty="0"/>
              <a:t>Formació en les </a:t>
            </a:r>
            <a:r>
              <a:rPr lang="es-ES" sz="5400" cap="none" dirty="0" err="1"/>
              <a:t>organitzacions</a:t>
            </a:r>
            <a:br>
              <a:rPr lang="es-ES" sz="5400" cap="none" dirty="0"/>
            </a:br>
            <a:r>
              <a:rPr lang="es-ES" sz="4400" cap="none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 2. Estratègia</a:t>
            </a:r>
            <a:endParaRPr lang="es-ES" sz="5400" cap="none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7449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51175"/>
            <a:ext cx="12215813" cy="75565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01 - </a:t>
            </a:r>
            <a:r>
              <a:rPr lang="es-ES" sz="4800" b="1" kern="0" spc="10" dirty="0" err="1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Què</a:t>
            </a: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800" b="1" kern="0" spc="10" dirty="0" err="1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és</a:t>
            </a: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s-ES" sz="4800" b="1" kern="0" spc="10" dirty="0" err="1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</a:t>
            </a: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4800" b="1" kern="0" spc="10" dirty="0" err="1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l’empresa</a:t>
            </a: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7249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BD0D59B-A495-4489-B429-B7DF7C2C7180}"/>
              </a:ext>
            </a:extLst>
          </p:cNvPr>
          <p:cNvSpPr/>
          <p:nvPr/>
        </p:nvSpPr>
        <p:spPr>
          <a:xfrm>
            <a:off x="5303911" y="3212976"/>
            <a:ext cx="6425415" cy="23762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061ED85-9A37-416E-8CE8-1C353B3CF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" y="1887967"/>
            <a:ext cx="4690723" cy="4690723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5E089DA-BB71-4B57-8E10-47B3F6895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01 - Què és la formació a </a:t>
            </a:r>
            <a:r>
              <a:rPr lang="es-ES" cap="none" dirty="0" err="1"/>
              <a:t>l’empresa</a:t>
            </a:r>
            <a:r>
              <a:rPr lang="es-ES" cap="none" dirty="0"/>
              <a:t>? </a:t>
            </a:r>
          </a:p>
        </p:txBody>
      </p:sp>
      <p:sp>
        <p:nvSpPr>
          <p:cNvPr id="7" name="Marcador de texto 1">
            <a:extLst>
              <a:ext uri="{FF2B5EF4-FFF2-40B4-BE49-F238E27FC236}">
                <a16:creationId xmlns:a16="http://schemas.microsoft.com/office/drawing/2014/main" id="{EB55701F-1853-4C77-A827-8A198EC6CBB3}"/>
              </a:ext>
            </a:extLst>
          </p:cNvPr>
          <p:cNvSpPr txBox="1">
            <a:spLocks/>
          </p:cNvSpPr>
          <p:nvPr/>
        </p:nvSpPr>
        <p:spPr bwMode="auto">
          <a:xfrm>
            <a:off x="5447928" y="1391932"/>
            <a:ext cx="6123111" cy="481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4279" rIns="36000" bIns="34279" numCol="1" anchor="ctr" anchorCtr="0" compatLnSpc="1">
            <a:prstTxWarp prst="textNoShape">
              <a:avLst/>
            </a:prstTxWarp>
            <a:noAutofit/>
          </a:bodyPr>
          <a:lstStyle>
            <a:lvl1pPr marL="0" indent="0" algn="just" defTabSz="911225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s-ES" altLang="es-ES" sz="1800" kern="1200" baseline="0" noProof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28650" indent="-171450" algn="just" defTabSz="91122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altLang="es-ES" sz="1200" kern="1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39825" indent="-225425" algn="l" defTabSz="91122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altLang="es-ES" sz="12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597025" indent="-225425" algn="l" defTabSz="91122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altLang="es-ES" sz="12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4225" indent="-225425" algn="l" defTabSz="91122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altLang="es-ES" sz="12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3829" indent="-228530" algn="l" defTabSz="9141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91" indent="-228530" algn="l" defTabSz="9141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50" indent="-228530" algn="l" defTabSz="9141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8" indent="-228530" algn="l" defTabSz="9141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Pereda, Berrocal i Alonso (2011)</a:t>
            </a:r>
            <a:br>
              <a:rPr lang="es-ES" sz="24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s-E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la defineixen com:</a:t>
            </a:r>
          </a:p>
          <a:p>
            <a:endParaRPr lang="es-E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179388" lvl="1" indent="0">
              <a:buNone/>
            </a:pPr>
            <a:r>
              <a:rPr lang="es-E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El procés sistemàtic i continu en </a:t>
            </a:r>
            <a:r>
              <a:rPr lang="es-ES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què</a:t>
            </a:r>
            <a:r>
              <a:rPr lang="es-E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es </a:t>
            </a:r>
            <a:r>
              <a:rPr lang="es-ES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tracta</a:t>
            </a:r>
            <a:r>
              <a:rPr lang="es-E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de modificar o desenvolupar les competències i </a:t>
            </a:r>
            <a:r>
              <a:rPr lang="es-ES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els</a:t>
            </a:r>
            <a:r>
              <a:rPr lang="es-E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s-ES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comportaments</a:t>
            </a:r>
            <a:r>
              <a:rPr lang="es-E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dels </a:t>
            </a:r>
            <a:r>
              <a:rPr lang="es-ES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formants</a:t>
            </a:r>
            <a:r>
              <a:rPr lang="es-E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, a través de </a:t>
            </a:r>
            <a:r>
              <a:rPr lang="es-ES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diverses</a:t>
            </a:r>
            <a:r>
              <a:rPr lang="es-E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accions formatives, dins el marc definit pels </a:t>
            </a:r>
            <a:r>
              <a:rPr lang="es-ES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objectius</a:t>
            </a:r>
            <a:r>
              <a:rPr lang="es-E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i </a:t>
            </a:r>
            <a:r>
              <a:rPr lang="es-ES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els</a:t>
            </a:r>
            <a:r>
              <a:rPr lang="es-E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plans estratègics de </a:t>
            </a:r>
            <a:r>
              <a:rPr lang="es-ES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l’empresa</a:t>
            </a:r>
            <a:r>
              <a:rPr lang="es-E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(p. 302).</a:t>
            </a:r>
          </a:p>
        </p:txBody>
      </p:sp>
    </p:spTree>
    <p:extLst>
      <p:ext uri="{BB962C8B-B14F-4D97-AF65-F5344CB8AC3E}">
        <p14:creationId xmlns:p14="http://schemas.microsoft.com/office/powerpoint/2010/main" val="3953602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sultado de imagen de sabana africana escenario">
            <a:extLst>
              <a:ext uri="{FF2B5EF4-FFF2-40B4-BE49-F238E27FC236}">
                <a16:creationId xmlns:a16="http://schemas.microsoft.com/office/drawing/2014/main" id="{0655CD2C-C172-4093-8EA3-5AC93783F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9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5E089DA-BB71-4B57-8E10-47B3F6895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4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C3511D2C-5C0B-4E16-AE23-C34724874352}"/>
              </a:ext>
            </a:extLst>
          </p:cNvPr>
          <p:cNvGrpSpPr/>
          <p:nvPr/>
        </p:nvGrpSpPr>
        <p:grpSpPr>
          <a:xfrm>
            <a:off x="2702349" y="1542380"/>
            <a:ext cx="7538484" cy="5543586"/>
            <a:chOff x="2723614" y="1314414"/>
            <a:chExt cx="7538484" cy="5543586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53BBB2C9-1C8E-42BF-9D0A-2625B4593499}"/>
                </a:ext>
              </a:extLst>
            </p:cNvPr>
            <p:cNvSpPr/>
            <p:nvPr/>
          </p:nvSpPr>
          <p:spPr>
            <a:xfrm>
              <a:off x="2723614" y="4863589"/>
              <a:ext cx="7538484" cy="1690577"/>
            </a:xfrm>
            <a:custGeom>
              <a:avLst/>
              <a:gdLst>
                <a:gd name="connsiteX0" fmla="*/ 839972 w 7538484"/>
                <a:gd name="connsiteY0" fmla="*/ 4965405 h 5018568"/>
                <a:gd name="connsiteX1" fmla="*/ 616689 w 7538484"/>
                <a:gd name="connsiteY1" fmla="*/ 4965405 h 5018568"/>
                <a:gd name="connsiteX2" fmla="*/ 606056 w 7538484"/>
                <a:gd name="connsiteY2" fmla="*/ 4763386 h 5018568"/>
                <a:gd name="connsiteX3" fmla="*/ 606056 w 7538484"/>
                <a:gd name="connsiteY3" fmla="*/ 4327452 h 5018568"/>
                <a:gd name="connsiteX4" fmla="*/ 659219 w 7538484"/>
                <a:gd name="connsiteY4" fmla="*/ 3955312 h 5018568"/>
                <a:gd name="connsiteX5" fmla="*/ 595424 w 7538484"/>
                <a:gd name="connsiteY5" fmla="*/ 3646968 h 5018568"/>
                <a:gd name="connsiteX6" fmla="*/ 457200 w 7538484"/>
                <a:gd name="connsiteY6" fmla="*/ 3434317 h 5018568"/>
                <a:gd name="connsiteX7" fmla="*/ 361507 w 7538484"/>
                <a:gd name="connsiteY7" fmla="*/ 3136605 h 5018568"/>
                <a:gd name="connsiteX8" fmla="*/ 255182 w 7538484"/>
                <a:gd name="connsiteY8" fmla="*/ 2700670 h 5018568"/>
                <a:gd name="connsiteX9" fmla="*/ 159489 w 7538484"/>
                <a:gd name="connsiteY9" fmla="*/ 2477386 h 5018568"/>
                <a:gd name="connsiteX10" fmla="*/ 202019 w 7538484"/>
                <a:gd name="connsiteY10" fmla="*/ 2828261 h 5018568"/>
                <a:gd name="connsiteX11" fmla="*/ 170121 w 7538484"/>
                <a:gd name="connsiteY11" fmla="*/ 3040912 h 5018568"/>
                <a:gd name="connsiteX12" fmla="*/ 170121 w 7538484"/>
                <a:gd name="connsiteY12" fmla="*/ 3327991 h 5018568"/>
                <a:gd name="connsiteX13" fmla="*/ 223284 w 7538484"/>
                <a:gd name="connsiteY13" fmla="*/ 3519377 h 5018568"/>
                <a:gd name="connsiteX14" fmla="*/ 297712 w 7538484"/>
                <a:gd name="connsiteY14" fmla="*/ 3753293 h 5018568"/>
                <a:gd name="connsiteX15" fmla="*/ 308345 w 7538484"/>
                <a:gd name="connsiteY15" fmla="*/ 3944679 h 5018568"/>
                <a:gd name="connsiteX16" fmla="*/ 287079 w 7538484"/>
                <a:gd name="connsiteY16" fmla="*/ 4008475 h 5018568"/>
                <a:gd name="connsiteX17" fmla="*/ 255182 w 7538484"/>
                <a:gd name="connsiteY17" fmla="*/ 4029740 h 5018568"/>
                <a:gd name="connsiteX18" fmla="*/ 180754 w 7538484"/>
                <a:gd name="connsiteY18" fmla="*/ 3838354 h 5018568"/>
                <a:gd name="connsiteX19" fmla="*/ 127591 w 7538484"/>
                <a:gd name="connsiteY19" fmla="*/ 3721396 h 5018568"/>
                <a:gd name="connsiteX20" fmla="*/ 95693 w 7538484"/>
                <a:gd name="connsiteY20" fmla="*/ 3572540 h 5018568"/>
                <a:gd name="connsiteX21" fmla="*/ 95693 w 7538484"/>
                <a:gd name="connsiteY21" fmla="*/ 3370521 h 5018568"/>
                <a:gd name="connsiteX22" fmla="*/ 116958 w 7538484"/>
                <a:gd name="connsiteY22" fmla="*/ 3168503 h 5018568"/>
                <a:gd name="connsiteX23" fmla="*/ 95693 w 7538484"/>
                <a:gd name="connsiteY23" fmla="*/ 2966484 h 5018568"/>
                <a:gd name="connsiteX24" fmla="*/ 85061 w 7538484"/>
                <a:gd name="connsiteY24" fmla="*/ 2753833 h 5018568"/>
                <a:gd name="connsiteX25" fmla="*/ 21265 w 7538484"/>
                <a:gd name="connsiteY25" fmla="*/ 2466754 h 5018568"/>
                <a:gd name="connsiteX26" fmla="*/ 0 w 7538484"/>
                <a:gd name="connsiteY26" fmla="*/ 2190307 h 5018568"/>
                <a:gd name="connsiteX27" fmla="*/ 21265 w 7538484"/>
                <a:gd name="connsiteY27" fmla="*/ 1935126 h 5018568"/>
                <a:gd name="connsiteX28" fmla="*/ 31898 w 7538484"/>
                <a:gd name="connsiteY28" fmla="*/ 1626782 h 5018568"/>
                <a:gd name="connsiteX29" fmla="*/ 106326 w 7538484"/>
                <a:gd name="connsiteY29" fmla="*/ 1286540 h 5018568"/>
                <a:gd name="connsiteX30" fmla="*/ 361507 w 7538484"/>
                <a:gd name="connsiteY30" fmla="*/ 956931 h 5018568"/>
                <a:gd name="connsiteX31" fmla="*/ 744279 w 7538484"/>
                <a:gd name="connsiteY31" fmla="*/ 606056 h 5018568"/>
                <a:gd name="connsiteX32" fmla="*/ 1095154 w 7538484"/>
                <a:gd name="connsiteY32" fmla="*/ 393405 h 5018568"/>
                <a:gd name="connsiteX33" fmla="*/ 1446028 w 7538484"/>
                <a:gd name="connsiteY33" fmla="*/ 276447 h 5018568"/>
                <a:gd name="connsiteX34" fmla="*/ 1743740 w 7538484"/>
                <a:gd name="connsiteY34" fmla="*/ 180754 h 5018568"/>
                <a:gd name="connsiteX35" fmla="*/ 1977656 w 7538484"/>
                <a:gd name="connsiteY35" fmla="*/ 127591 h 5018568"/>
                <a:gd name="connsiteX36" fmla="*/ 2211572 w 7538484"/>
                <a:gd name="connsiteY36" fmla="*/ 148856 h 5018568"/>
                <a:gd name="connsiteX37" fmla="*/ 2498651 w 7538484"/>
                <a:gd name="connsiteY37" fmla="*/ 191386 h 5018568"/>
                <a:gd name="connsiteX38" fmla="*/ 2796363 w 7538484"/>
                <a:gd name="connsiteY38" fmla="*/ 233917 h 5018568"/>
                <a:gd name="connsiteX39" fmla="*/ 2955851 w 7538484"/>
                <a:gd name="connsiteY39" fmla="*/ 287079 h 5018568"/>
                <a:gd name="connsiteX40" fmla="*/ 3211033 w 7538484"/>
                <a:gd name="connsiteY40" fmla="*/ 287079 h 5018568"/>
                <a:gd name="connsiteX41" fmla="*/ 3487479 w 7538484"/>
                <a:gd name="connsiteY41" fmla="*/ 223284 h 5018568"/>
                <a:gd name="connsiteX42" fmla="*/ 3583172 w 7538484"/>
                <a:gd name="connsiteY42" fmla="*/ 212652 h 5018568"/>
                <a:gd name="connsiteX43" fmla="*/ 3615070 w 7538484"/>
                <a:gd name="connsiteY43" fmla="*/ 202019 h 5018568"/>
                <a:gd name="connsiteX44" fmla="*/ 3870251 w 7538484"/>
                <a:gd name="connsiteY44" fmla="*/ 127591 h 5018568"/>
                <a:gd name="connsiteX45" fmla="*/ 3955312 w 7538484"/>
                <a:gd name="connsiteY45" fmla="*/ 74428 h 5018568"/>
                <a:gd name="connsiteX46" fmla="*/ 4167963 w 7538484"/>
                <a:gd name="connsiteY46" fmla="*/ 31898 h 5018568"/>
                <a:gd name="connsiteX47" fmla="*/ 4380614 w 7538484"/>
                <a:gd name="connsiteY47" fmla="*/ 0 h 5018568"/>
                <a:gd name="connsiteX48" fmla="*/ 4646428 w 7538484"/>
                <a:gd name="connsiteY48" fmla="*/ 21266 h 5018568"/>
                <a:gd name="connsiteX49" fmla="*/ 4805917 w 7538484"/>
                <a:gd name="connsiteY49" fmla="*/ 138224 h 5018568"/>
                <a:gd name="connsiteX50" fmla="*/ 5050465 w 7538484"/>
                <a:gd name="connsiteY50" fmla="*/ 159489 h 5018568"/>
                <a:gd name="connsiteX51" fmla="*/ 5380075 w 7538484"/>
                <a:gd name="connsiteY51" fmla="*/ 159489 h 5018568"/>
                <a:gd name="connsiteX52" fmla="*/ 5475768 w 7538484"/>
                <a:gd name="connsiteY52" fmla="*/ 159489 h 5018568"/>
                <a:gd name="connsiteX53" fmla="*/ 5709684 w 7538484"/>
                <a:gd name="connsiteY53" fmla="*/ 202019 h 5018568"/>
                <a:gd name="connsiteX54" fmla="*/ 5954233 w 7538484"/>
                <a:gd name="connsiteY54" fmla="*/ 233917 h 5018568"/>
                <a:gd name="connsiteX55" fmla="*/ 6177517 w 7538484"/>
                <a:gd name="connsiteY55" fmla="*/ 287079 h 5018568"/>
                <a:gd name="connsiteX56" fmla="*/ 6358270 w 7538484"/>
                <a:gd name="connsiteY56" fmla="*/ 393405 h 5018568"/>
                <a:gd name="connsiteX57" fmla="*/ 6485861 w 7538484"/>
                <a:gd name="connsiteY57" fmla="*/ 520996 h 5018568"/>
                <a:gd name="connsiteX58" fmla="*/ 6570921 w 7538484"/>
                <a:gd name="connsiteY58" fmla="*/ 691117 h 5018568"/>
                <a:gd name="connsiteX59" fmla="*/ 6634717 w 7538484"/>
                <a:gd name="connsiteY59" fmla="*/ 893135 h 5018568"/>
                <a:gd name="connsiteX60" fmla="*/ 6677247 w 7538484"/>
                <a:gd name="connsiteY60" fmla="*/ 1127052 h 5018568"/>
                <a:gd name="connsiteX61" fmla="*/ 6719777 w 7538484"/>
                <a:gd name="connsiteY61" fmla="*/ 1212112 h 5018568"/>
                <a:gd name="connsiteX62" fmla="*/ 6772940 w 7538484"/>
                <a:gd name="connsiteY62" fmla="*/ 1371600 h 5018568"/>
                <a:gd name="connsiteX63" fmla="*/ 6815470 w 7538484"/>
                <a:gd name="connsiteY63" fmla="*/ 1456661 h 5018568"/>
                <a:gd name="connsiteX64" fmla="*/ 6900531 w 7538484"/>
                <a:gd name="connsiteY64" fmla="*/ 1701210 h 5018568"/>
                <a:gd name="connsiteX65" fmla="*/ 7017489 w 7538484"/>
                <a:gd name="connsiteY65" fmla="*/ 1945759 h 5018568"/>
                <a:gd name="connsiteX66" fmla="*/ 7070651 w 7538484"/>
                <a:gd name="connsiteY66" fmla="*/ 2169042 h 5018568"/>
                <a:gd name="connsiteX67" fmla="*/ 7123814 w 7538484"/>
                <a:gd name="connsiteY67" fmla="*/ 2402959 h 5018568"/>
                <a:gd name="connsiteX68" fmla="*/ 7145079 w 7538484"/>
                <a:gd name="connsiteY68" fmla="*/ 2456121 h 5018568"/>
                <a:gd name="connsiteX69" fmla="*/ 7145079 w 7538484"/>
                <a:gd name="connsiteY69" fmla="*/ 2530549 h 5018568"/>
                <a:gd name="connsiteX70" fmla="*/ 7315200 w 7538484"/>
                <a:gd name="connsiteY70" fmla="*/ 2551814 h 5018568"/>
                <a:gd name="connsiteX71" fmla="*/ 7453424 w 7538484"/>
                <a:gd name="connsiteY71" fmla="*/ 2551814 h 5018568"/>
                <a:gd name="connsiteX72" fmla="*/ 7538484 w 7538484"/>
                <a:gd name="connsiteY72" fmla="*/ 2647507 h 5018568"/>
                <a:gd name="connsiteX73" fmla="*/ 7527851 w 7538484"/>
                <a:gd name="connsiteY73" fmla="*/ 2753833 h 5018568"/>
                <a:gd name="connsiteX74" fmla="*/ 7368363 w 7538484"/>
                <a:gd name="connsiteY74" fmla="*/ 2753833 h 5018568"/>
                <a:gd name="connsiteX75" fmla="*/ 7304568 w 7538484"/>
                <a:gd name="connsiteY75" fmla="*/ 2753833 h 5018568"/>
                <a:gd name="connsiteX76" fmla="*/ 7389628 w 7538484"/>
                <a:gd name="connsiteY76" fmla="*/ 2775098 h 5018568"/>
                <a:gd name="connsiteX77" fmla="*/ 7389628 w 7538484"/>
                <a:gd name="connsiteY77" fmla="*/ 2892056 h 5018568"/>
                <a:gd name="connsiteX78" fmla="*/ 7262038 w 7538484"/>
                <a:gd name="connsiteY78" fmla="*/ 2934586 h 5018568"/>
                <a:gd name="connsiteX79" fmla="*/ 7155712 w 7538484"/>
                <a:gd name="connsiteY79" fmla="*/ 2923954 h 5018568"/>
                <a:gd name="connsiteX80" fmla="*/ 7123814 w 7538484"/>
                <a:gd name="connsiteY80" fmla="*/ 2923954 h 5018568"/>
                <a:gd name="connsiteX81" fmla="*/ 7081284 w 7538484"/>
                <a:gd name="connsiteY81" fmla="*/ 3051545 h 5018568"/>
                <a:gd name="connsiteX82" fmla="*/ 7070651 w 7538484"/>
                <a:gd name="connsiteY82" fmla="*/ 3125973 h 5018568"/>
                <a:gd name="connsiteX83" fmla="*/ 7028121 w 7538484"/>
                <a:gd name="connsiteY83" fmla="*/ 3349256 h 5018568"/>
                <a:gd name="connsiteX84" fmla="*/ 7006856 w 7538484"/>
                <a:gd name="connsiteY84" fmla="*/ 3625703 h 5018568"/>
                <a:gd name="connsiteX85" fmla="*/ 6943061 w 7538484"/>
                <a:gd name="connsiteY85" fmla="*/ 3891517 h 5018568"/>
                <a:gd name="connsiteX86" fmla="*/ 6868633 w 7538484"/>
                <a:gd name="connsiteY86" fmla="*/ 4125433 h 5018568"/>
                <a:gd name="connsiteX87" fmla="*/ 6719777 w 7538484"/>
                <a:gd name="connsiteY87" fmla="*/ 4327452 h 5018568"/>
                <a:gd name="connsiteX88" fmla="*/ 6560289 w 7538484"/>
                <a:gd name="connsiteY88" fmla="*/ 4423145 h 5018568"/>
                <a:gd name="connsiteX89" fmla="*/ 6368903 w 7538484"/>
                <a:gd name="connsiteY89" fmla="*/ 4486940 h 5018568"/>
                <a:gd name="connsiteX90" fmla="*/ 6198782 w 7538484"/>
                <a:gd name="connsiteY90" fmla="*/ 4486940 h 5018568"/>
                <a:gd name="connsiteX91" fmla="*/ 6028661 w 7538484"/>
                <a:gd name="connsiteY91" fmla="*/ 4412512 h 5018568"/>
                <a:gd name="connsiteX92" fmla="*/ 5954233 w 7538484"/>
                <a:gd name="connsiteY92" fmla="*/ 4338084 h 5018568"/>
                <a:gd name="connsiteX93" fmla="*/ 5975498 w 7538484"/>
                <a:gd name="connsiteY93" fmla="*/ 4146698 h 5018568"/>
                <a:gd name="connsiteX94" fmla="*/ 6092456 w 7538484"/>
                <a:gd name="connsiteY94" fmla="*/ 4029740 h 5018568"/>
                <a:gd name="connsiteX95" fmla="*/ 6262577 w 7538484"/>
                <a:gd name="connsiteY95" fmla="*/ 4125433 h 5018568"/>
                <a:gd name="connsiteX96" fmla="*/ 6283842 w 7538484"/>
                <a:gd name="connsiteY96" fmla="*/ 4221126 h 5018568"/>
                <a:gd name="connsiteX97" fmla="*/ 6390168 w 7538484"/>
                <a:gd name="connsiteY97" fmla="*/ 4178596 h 5018568"/>
                <a:gd name="connsiteX98" fmla="*/ 6507126 w 7538484"/>
                <a:gd name="connsiteY98" fmla="*/ 4019107 h 5018568"/>
                <a:gd name="connsiteX99" fmla="*/ 6570921 w 7538484"/>
                <a:gd name="connsiteY99" fmla="*/ 3859619 h 5018568"/>
                <a:gd name="connsiteX100" fmla="*/ 6613451 w 7538484"/>
                <a:gd name="connsiteY100" fmla="*/ 3636335 h 5018568"/>
                <a:gd name="connsiteX101" fmla="*/ 6634717 w 7538484"/>
                <a:gd name="connsiteY101" fmla="*/ 3466214 h 5018568"/>
                <a:gd name="connsiteX102" fmla="*/ 6655982 w 7538484"/>
                <a:gd name="connsiteY102" fmla="*/ 3115340 h 5018568"/>
                <a:gd name="connsiteX103" fmla="*/ 6655982 w 7538484"/>
                <a:gd name="connsiteY103" fmla="*/ 2892056 h 5018568"/>
                <a:gd name="connsiteX104" fmla="*/ 6539024 w 7538484"/>
                <a:gd name="connsiteY104" fmla="*/ 2647507 h 5018568"/>
                <a:gd name="connsiteX105" fmla="*/ 6517758 w 7538484"/>
                <a:gd name="connsiteY105" fmla="*/ 2434856 h 5018568"/>
                <a:gd name="connsiteX106" fmla="*/ 6422065 w 7538484"/>
                <a:gd name="connsiteY106" fmla="*/ 2402959 h 5018568"/>
                <a:gd name="connsiteX107" fmla="*/ 6305107 w 7538484"/>
                <a:gd name="connsiteY107" fmla="*/ 2371061 h 5018568"/>
                <a:gd name="connsiteX108" fmla="*/ 6198782 w 7538484"/>
                <a:gd name="connsiteY108" fmla="*/ 2328531 h 5018568"/>
                <a:gd name="connsiteX109" fmla="*/ 6156251 w 7538484"/>
                <a:gd name="connsiteY109" fmla="*/ 2392326 h 5018568"/>
                <a:gd name="connsiteX110" fmla="*/ 6081824 w 7538484"/>
                <a:gd name="connsiteY110" fmla="*/ 2434856 h 5018568"/>
                <a:gd name="connsiteX111" fmla="*/ 5901070 w 7538484"/>
                <a:gd name="connsiteY111" fmla="*/ 2349796 h 5018568"/>
                <a:gd name="connsiteX112" fmla="*/ 5773479 w 7538484"/>
                <a:gd name="connsiteY112" fmla="*/ 2254103 h 5018568"/>
                <a:gd name="connsiteX113" fmla="*/ 5656521 w 7538484"/>
                <a:gd name="connsiteY113" fmla="*/ 2254103 h 5018568"/>
                <a:gd name="connsiteX114" fmla="*/ 5539563 w 7538484"/>
                <a:gd name="connsiteY114" fmla="*/ 2158410 h 5018568"/>
                <a:gd name="connsiteX115" fmla="*/ 5411972 w 7538484"/>
                <a:gd name="connsiteY115" fmla="*/ 2147777 h 5018568"/>
                <a:gd name="connsiteX116" fmla="*/ 5252484 w 7538484"/>
                <a:gd name="connsiteY116" fmla="*/ 2179675 h 5018568"/>
                <a:gd name="connsiteX117" fmla="*/ 5178056 w 7538484"/>
                <a:gd name="connsiteY117" fmla="*/ 2062717 h 5018568"/>
                <a:gd name="connsiteX118" fmla="*/ 5124893 w 7538484"/>
                <a:gd name="connsiteY118" fmla="*/ 2126512 h 5018568"/>
                <a:gd name="connsiteX119" fmla="*/ 5114261 w 7538484"/>
                <a:gd name="connsiteY119" fmla="*/ 2222205 h 5018568"/>
                <a:gd name="connsiteX120" fmla="*/ 5103628 w 7538484"/>
                <a:gd name="connsiteY120" fmla="*/ 2254103 h 5018568"/>
                <a:gd name="connsiteX121" fmla="*/ 5092996 w 7538484"/>
                <a:gd name="connsiteY121" fmla="*/ 2371061 h 5018568"/>
                <a:gd name="connsiteX122" fmla="*/ 5018568 w 7538484"/>
                <a:gd name="connsiteY122" fmla="*/ 2594345 h 5018568"/>
                <a:gd name="connsiteX123" fmla="*/ 4986670 w 7538484"/>
                <a:gd name="connsiteY123" fmla="*/ 2870791 h 5018568"/>
                <a:gd name="connsiteX124" fmla="*/ 5007935 w 7538484"/>
                <a:gd name="connsiteY124" fmla="*/ 3115340 h 5018568"/>
                <a:gd name="connsiteX125" fmla="*/ 4976038 w 7538484"/>
                <a:gd name="connsiteY125" fmla="*/ 3349256 h 5018568"/>
                <a:gd name="connsiteX126" fmla="*/ 4933507 w 7538484"/>
                <a:gd name="connsiteY126" fmla="*/ 3551275 h 5018568"/>
                <a:gd name="connsiteX127" fmla="*/ 4912242 w 7538484"/>
                <a:gd name="connsiteY127" fmla="*/ 3774559 h 5018568"/>
                <a:gd name="connsiteX128" fmla="*/ 4880345 w 7538484"/>
                <a:gd name="connsiteY128" fmla="*/ 3976577 h 5018568"/>
                <a:gd name="connsiteX129" fmla="*/ 4848447 w 7538484"/>
                <a:gd name="connsiteY129" fmla="*/ 4253024 h 5018568"/>
                <a:gd name="connsiteX130" fmla="*/ 4805917 w 7538484"/>
                <a:gd name="connsiteY130" fmla="*/ 4423145 h 5018568"/>
                <a:gd name="connsiteX131" fmla="*/ 4805917 w 7538484"/>
                <a:gd name="connsiteY131" fmla="*/ 4540103 h 5018568"/>
                <a:gd name="connsiteX132" fmla="*/ 4890977 w 7538484"/>
                <a:gd name="connsiteY132" fmla="*/ 4667693 h 5018568"/>
                <a:gd name="connsiteX133" fmla="*/ 4944140 w 7538484"/>
                <a:gd name="connsiteY133" fmla="*/ 4774019 h 5018568"/>
                <a:gd name="connsiteX134" fmla="*/ 5007935 w 7538484"/>
                <a:gd name="connsiteY134" fmla="*/ 4880345 h 5018568"/>
                <a:gd name="connsiteX135" fmla="*/ 4976038 w 7538484"/>
                <a:gd name="connsiteY135" fmla="*/ 4922875 h 5018568"/>
                <a:gd name="connsiteX136" fmla="*/ 4901610 w 7538484"/>
                <a:gd name="connsiteY136" fmla="*/ 4976038 h 5018568"/>
                <a:gd name="connsiteX137" fmla="*/ 4710224 w 7538484"/>
                <a:gd name="connsiteY137" fmla="*/ 4965405 h 5018568"/>
                <a:gd name="connsiteX138" fmla="*/ 4316819 w 7538484"/>
                <a:gd name="connsiteY138" fmla="*/ 4986670 h 5018568"/>
                <a:gd name="connsiteX139" fmla="*/ 4093535 w 7538484"/>
                <a:gd name="connsiteY139" fmla="*/ 5018568 h 5018568"/>
                <a:gd name="connsiteX140" fmla="*/ 3870251 w 7538484"/>
                <a:gd name="connsiteY140" fmla="*/ 4997303 h 5018568"/>
                <a:gd name="connsiteX141" fmla="*/ 3774558 w 7538484"/>
                <a:gd name="connsiteY141" fmla="*/ 4859079 h 5018568"/>
                <a:gd name="connsiteX142" fmla="*/ 3838354 w 7538484"/>
                <a:gd name="connsiteY142" fmla="*/ 4550735 h 5018568"/>
                <a:gd name="connsiteX143" fmla="*/ 3934047 w 7538484"/>
                <a:gd name="connsiteY143" fmla="*/ 4274289 h 5018568"/>
                <a:gd name="connsiteX144" fmla="*/ 3891517 w 7538484"/>
                <a:gd name="connsiteY144" fmla="*/ 4040373 h 5018568"/>
                <a:gd name="connsiteX145" fmla="*/ 3870251 w 7538484"/>
                <a:gd name="connsiteY145" fmla="*/ 3732028 h 5018568"/>
                <a:gd name="connsiteX146" fmla="*/ 3806456 w 7538484"/>
                <a:gd name="connsiteY146" fmla="*/ 3391786 h 5018568"/>
                <a:gd name="connsiteX147" fmla="*/ 3742661 w 7538484"/>
                <a:gd name="connsiteY147" fmla="*/ 3168503 h 5018568"/>
                <a:gd name="connsiteX148" fmla="*/ 3604438 w 7538484"/>
                <a:gd name="connsiteY148" fmla="*/ 3136605 h 5018568"/>
                <a:gd name="connsiteX149" fmla="*/ 3402419 w 7538484"/>
                <a:gd name="connsiteY149" fmla="*/ 3136605 h 5018568"/>
                <a:gd name="connsiteX150" fmla="*/ 3349256 w 7538484"/>
                <a:gd name="connsiteY150" fmla="*/ 3211033 h 5018568"/>
                <a:gd name="connsiteX151" fmla="*/ 3317358 w 7538484"/>
                <a:gd name="connsiteY151" fmla="*/ 3221666 h 5018568"/>
                <a:gd name="connsiteX152" fmla="*/ 3285461 w 7538484"/>
                <a:gd name="connsiteY152" fmla="*/ 3242931 h 5018568"/>
                <a:gd name="connsiteX153" fmla="*/ 3168503 w 7538484"/>
                <a:gd name="connsiteY153" fmla="*/ 3274828 h 5018568"/>
                <a:gd name="connsiteX154" fmla="*/ 3072810 w 7538484"/>
                <a:gd name="connsiteY154" fmla="*/ 3317359 h 5018568"/>
                <a:gd name="connsiteX155" fmla="*/ 2881424 w 7538484"/>
                <a:gd name="connsiteY155" fmla="*/ 3370521 h 5018568"/>
                <a:gd name="connsiteX156" fmla="*/ 2626242 w 7538484"/>
                <a:gd name="connsiteY156" fmla="*/ 3455582 h 5018568"/>
                <a:gd name="connsiteX157" fmla="*/ 2445489 w 7538484"/>
                <a:gd name="connsiteY157" fmla="*/ 3476847 h 5018568"/>
                <a:gd name="connsiteX158" fmla="*/ 2317898 w 7538484"/>
                <a:gd name="connsiteY158" fmla="*/ 3540642 h 5018568"/>
                <a:gd name="connsiteX159" fmla="*/ 2264735 w 7538484"/>
                <a:gd name="connsiteY159" fmla="*/ 3668233 h 5018568"/>
                <a:gd name="connsiteX160" fmla="*/ 2286000 w 7538484"/>
                <a:gd name="connsiteY160" fmla="*/ 3923414 h 5018568"/>
                <a:gd name="connsiteX161" fmla="*/ 2286000 w 7538484"/>
                <a:gd name="connsiteY161" fmla="*/ 4146698 h 5018568"/>
                <a:gd name="connsiteX162" fmla="*/ 2381693 w 7538484"/>
                <a:gd name="connsiteY162" fmla="*/ 4295554 h 5018568"/>
                <a:gd name="connsiteX163" fmla="*/ 2456121 w 7538484"/>
                <a:gd name="connsiteY163" fmla="*/ 4465675 h 5018568"/>
                <a:gd name="connsiteX164" fmla="*/ 2583712 w 7538484"/>
                <a:gd name="connsiteY164" fmla="*/ 4572000 h 5018568"/>
                <a:gd name="connsiteX165" fmla="*/ 2658140 w 7538484"/>
                <a:gd name="connsiteY165" fmla="*/ 4688959 h 5018568"/>
                <a:gd name="connsiteX166" fmla="*/ 2573079 w 7538484"/>
                <a:gd name="connsiteY166" fmla="*/ 4837814 h 5018568"/>
                <a:gd name="connsiteX167" fmla="*/ 2477386 w 7538484"/>
                <a:gd name="connsiteY167" fmla="*/ 4869712 h 5018568"/>
                <a:gd name="connsiteX168" fmla="*/ 2360428 w 7538484"/>
                <a:gd name="connsiteY168" fmla="*/ 4890977 h 5018568"/>
                <a:gd name="connsiteX169" fmla="*/ 2211572 w 7538484"/>
                <a:gd name="connsiteY169" fmla="*/ 4890977 h 5018568"/>
                <a:gd name="connsiteX170" fmla="*/ 2073349 w 7538484"/>
                <a:gd name="connsiteY170" fmla="*/ 4890977 h 5018568"/>
                <a:gd name="connsiteX171" fmla="*/ 1935126 w 7538484"/>
                <a:gd name="connsiteY171" fmla="*/ 4890977 h 5018568"/>
                <a:gd name="connsiteX172" fmla="*/ 1807535 w 7538484"/>
                <a:gd name="connsiteY172" fmla="*/ 4890977 h 5018568"/>
                <a:gd name="connsiteX173" fmla="*/ 1733107 w 7538484"/>
                <a:gd name="connsiteY173" fmla="*/ 4720856 h 5018568"/>
                <a:gd name="connsiteX174" fmla="*/ 1722475 w 7538484"/>
                <a:gd name="connsiteY174" fmla="*/ 4476307 h 5018568"/>
                <a:gd name="connsiteX175" fmla="*/ 1722475 w 7538484"/>
                <a:gd name="connsiteY175" fmla="*/ 4253024 h 5018568"/>
                <a:gd name="connsiteX176" fmla="*/ 1722475 w 7538484"/>
                <a:gd name="connsiteY176" fmla="*/ 4019107 h 5018568"/>
                <a:gd name="connsiteX177" fmla="*/ 1669312 w 7538484"/>
                <a:gd name="connsiteY177" fmla="*/ 3763926 h 5018568"/>
                <a:gd name="connsiteX178" fmla="*/ 1573619 w 7538484"/>
                <a:gd name="connsiteY178" fmla="*/ 3561907 h 5018568"/>
                <a:gd name="connsiteX179" fmla="*/ 1520456 w 7538484"/>
                <a:gd name="connsiteY179" fmla="*/ 3540642 h 5018568"/>
                <a:gd name="connsiteX180" fmla="*/ 1403498 w 7538484"/>
                <a:gd name="connsiteY180" fmla="*/ 3540642 h 5018568"/>
                <a:gd name="connsiteX181" fmla="*/ 1201479 w 7538484"/>
                <a:gd name="connsiteY181" fmla="*/ 3572540 h 5018568"/>
                <a:gd name="connsiteX182" fmla="*/ 1148317 w 7538484"/>
                <a:gd name="connsiteY182" fmla="*/ 3806456 h 5018568"/>
                <a:gd name="connsiteX183" fmla="*/ 1148317 w 7538484"/>
                <a:gd name="connsiteY183" fmla="*/ 4019107 h 5018568"/>
                <a:gd name="connsiteX184" fmla="*/ 1233377 w 7538484"/>
                <a:gd name="connsiteY184" fmla="*/ 4199861 h 5018568"/>
                <a:gd name="connsiteX185" fmla="*/ 1254642 w 7538484"/>
                <a:gd name="connsiteY185" fmla="*/ 4433777 h 5018568"/>
                <a:gd name="connsiteX186" fmla="*/ 1297172 w 7538484"/>
                <a:gd name="connsiteY186" fmla="*/ 4625163 h 5018568"/>
                <a:gd name="connsiteX187" fmla="*/ 1360968 w 7538484"/>
                <a:gd name="connsiteY187" fmla="*/ 4688959 h 5018568"/>
                <a:gd name="connsiteX188" fmla="*/ 1456661 w 7538484"/>
                <a:gd name="connsiteY188" fmla="*/ 4827182 h 5018568"/>
                <a:gd name="connsiteX189" fmla="*/ 1456661 w 7538484"/>
                <a:gd name="connsiteY189" fmla="*/ 4922875 h 5018568"/>
                <a:gd name="connsiteX190" fmla="*/ 1297172 w 7538484"/>
                <a:gd name="connsiteY190" fmla="*/ 4976038 h 5018568"/>
                <a:gd name="connsiteX191" fmla="*/ 1063256 w 7538484"/>
                <a:gd name="connsiteY191" fmla="*/ 4997303 h 5018568"/>
                <a:gd name="connsiteX192" fmla="*/ 946298 w 7538484"/>
                <a:gd name="connsiteY192" fmla="*/ 4997303 h 5018568"/>
                <a:gd name="connsiteX193" fmla="*/ 691117 w 7538484"/>
                <a:gd name="connsiteY193" fmla="*/ 4986670 h 5018568"/>
                <a:gd name="connsiteX194" fmla="*/ 595424 w 7538484"/>
                <a:gd name="connsiteY194" fmla="*/ 4880345 h 5018568"/>
                <a:gd name="connsiteX195" fmla="*/ 584791 w 7538484"/>
                <a:gd name="connsiteY195" fmla="*/ 4625163 h 5018568"/>
                <a:gd name="connsiteX196" fmla="*/ 616689 w 7538484"/>
                <a:gd name="connsiteY196" fmla="*/ 4412512 h 5018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</a:cxnLst>
              <a:rect l="l" t="t" r="r" b="b"/>
              <a:pathLst>
                <a:path w="7538484" h="5018568">
                  <a:moveTo>
                    <a:pt x="839972" y="4965405"/>
                  </a:moveTo>
                  <a:lnTo>
                    <a:pt x="616689" y="4965405"/>
                  </a:lnTo>
                  <a:lnTo>
                    <a:pt x="606056" y="4763386"/>
                  </a:lnTo>
                  <a:lnTo>
                    <a:pt x="606056" y="4327452"/>
                  </a:lnTo>
                  <a:lnTo>
                    <a:pt x="659219" y="3955312"/>
                  </a:lnTo>
                  <a:lnTo>
                    <a:pt x="595424" y="3646968"/>
                  </a:lnTo>
                  <a:lnTo>
                    <a:pt x="457200" y="3434317"/>
                  </a:lnTo>
                  <a:lnTo>
                    <a:pt x="361507" y="3136605"/>
                  </a:lnTo>
                  <a:lnTo>
                    <a:pt x="255182" y="2700670"/>
                  </a:lnTo>
                  <a:lnTo>
                    <a:pt x="159489" y="2477386"/>
                  </a:lnTo>
                  <a:lnTo>
                    <a:pt x="202019" y="2828261"/>
                  </a:lnTo>
                  <a:lnTo>
                    <a:pt x="170121" y="3040912"/>
                  </a:lnTo>
                  <a:lnTo>
                    <a:pt x="170121" y="3327991"/>
                  </a:lnTo>
                  <a:lnTo>
                    <a:pt x="223284" y="3519377"/>
                  </a:lnTo>
                  <a:lnTo>
                    <a:pt x="297712" y="3753293"/>
                  </a:lnTo>
                  <a:lnTo>
                    <a:pt x="308345" y="3944679"/>
                  </a:lnTo>
                  <a:lnTo>
                    <a:pt x="287079" y="4008475"/>
                  </a:lnTo>
                  <a:lnTo>
                    <a:pt x="255182" y="4029740"/>
                  </a:lnTo>
                  <a:lnTo>
                    <a:pt x="180754" y="3838354"/>
                  </a:lnTo>
                  <a:lnTo>
                    <a:pt x="127591" y="3721396"/>
                  </a:lnTo>
                  <a:lnTo>
                    <a:pt x="95693" y="3572540"/>
                  </a:lnTo>
                  <a:lnTo>
                    <a:pt x="95693" y="3370521"/>
                  </a:lnTo>
                  <a:lnTo>
                    <a:pt x="116958" y="3168503"/>
                  </a:lnTo>
                  <a:lnTo>
                    <a:pt x="95693" y="2966484"/>
                  </a:lnTo>
                  <a:lnTo>
                    <a:pt x="85061" y="2753833"/>
                  </a:lnTo>
                  <a:lnTo>
                    <a:pt x="21265" y="2466754"/>
                  </a:lnTo>
                  <a:lnTo>
                    <a:pt x="0" y="2190307"/>
                  </a:lnTo>
                  <a:lnTo>
                    <a:pt x="21265" y="1935126"/>
                  </a:lnTo>
                  <a:lnTo>
                    <a:pt x="31898" y="1626782"/>
                  </a:lnTo>
                  <a:lnTo>
                    <a:pt x="106326" y="1286540"/>
                  </a:lnTo>
                  <a:lnTo>
                    <a:pt x="361507" y="956931"/>
                  </a:lnTo>
                  <a:lnTo>
                    <a:pt x="744279" y="606056"/>
                  </a:lnTo>
                  <a:lnTo>
                    <a:pt x="1095154" y="393405"/>
                  </a:lnTo>
                  <a:lnTo>
                    <a:pt x="1446028" y="276447"/>
                  </a:lnTo>
                  <a:lnTo>
                    <a:pt x="1743740" y="180754"/>
                  </a:lnTo>
                  <a:lnTo>
                    <a:pt x="1977656" y="127591"/>
                  </a:lnTo>
                  <a:lnTo>
                    <a:pt x="2211572" y="148856"/>
                  </a:lnTo>
                  <a:lnTo>
                    <a:pt x="2498651" y="191386"/>
                  </a:lnTo>
                  <a:lnTo>
                    <a:pt x="2796363" y="233917"/>
                  </a:lnTo>
                  <a:lnTo>
                    <a:pt x="2955851" y="287079"/>
                  </a:lnTo>
                  <a:lnTo>
                    <a:pt x="3211033" y="287079"/>
                  </a:lnTo>
                  <a:lnTo>
                    <a:pt x="3487479" y="223284"/>
                  </a:lnTo>
                  <a:cubicBezTo>
                    <a:pt x="3519377" y="219740"/>
                    <a:pt x="3551515" y="217928"/>
                    <a:pt x="3583172" y="212652"/>
                  </a:cubicBezTo>
                  <a:cubicBezTo>
                    <a:pt x="3594227" y="210809"/>
                    <a:pt x="3615070" y="202019"/>
                    <a:pt x="3615070" y="202019"/>
                  </a:cubicBezTo>
                  <a:lnTo>
                    <a:pt x="3870251" y="127591"/>
                  </a:lnTo>
                  <a:lnTo>
                    <a:pt x="3955312" y="74428"/>
                  </a:lnTo>
                  <a:lnTo>
                    <a:pt x="4167963" y="31898"/>
                  </a:lnTo>
                  <a:lnTo>
                    <a:pt x="4380614" y="0"/>
                  </a:lnTo>
                  <a:lnTo>
                    <a:pt x="4646428" y="21266"/>
                  </a:lnTo>
                  <a:lnTo>
                    <a:pt x="4805917" y="138224"/>
                  </a:lnTo>
                  <a:lnTo>
                    <a:pt x="5050465" y="159489"/>
                  </a:lnTo>
                  <a:lnTo>
                    <a:pt x="5380075" y="159489"/>
                  </a:lnTo>
                  <a:lnTo>
                    <a:pt x="5475768" y="159489"/>
                  </a:lnTo>
                  <a:lnTo>
                    <a:pt x="5709684" y="202019"/>
                  </a:lnTo>
                  <a:lnTo>
                    <a:pt x="5954233" y="233917"/>
                  </a:lnTo>
                  <a:lnTo>
                    <a:pt x="6177517" y="287079"/>
                  </a:lnTo>
                  <a:lnTo>
                    <a:pt x="6358270" y="393405"/>
                  </a:lnTo>
                  <a:lnTo>
                    <a:pt x="6485861" y="520996"/>
                  </a:lnTo>
                  <a:lnTo>
                    <a:pt x="6570921" y="691117"/>
                  </a:lnTo>
                  <a:lnTo>
                    <a:pt x="6634717" y="893135"/>
                  </a:lnTo>
                  <a:lnTo>
                    <a:pt x="6677247" y="1127052"/>
                  </a:lnTo>
                  <a:lnTo>
                    <a:pt x="6719777" y="1212112"/>
                  </a:lnTo>
                  <a:lnTo>
                    <a:pt x="6772940" y="1371600"/>
                  </a:lnTo>
                  <a:lnTo>
                    <a:pt x="6815470" y="1456661"/>
                  </a:lnTo>
                  <a:lnTo>
                    <a:pt x="6900531" y="1701210"/>
                  </a:lnTo>
                  <a:lnTo>
                    <a:pt x="7017489" y="1945759"/>
                  </a:lnTo>
                  <a:lnTo>
                    <a:pt x="7070651" y="2169042"/>
                  </a:lnTo>
                  <a:lnTo>
                    <a:pt x="7123814" y="2402959"/>
                  </a:lnTo>
                  <a:lnTo>
                    <a:pt x="7145079" y="2456121"/>
                  </a:lnTo>
                  <a:lnTo>
                    <a:pt x="7145079" y="2530549"/>
                  </a:lnTo>
                  <a:lnTo>
                    <a:pt x="7315200" y="2551814"/>
                  </a:lnTo>
                  <a:lnTo>
                    <a:pt x="7453424" y="2551814"/>
                  </a:lnTo>
                  <a:lnTo>
                    <a:pt x="7538484" y="2647507"/>
                  </a:lnTo>
                  <a:lnTo>
                    <a:pt x="7527851" y="2753833"/>
                  </a:lnTo>
                  <a:lnTo>
                    <a:pt x="7368363" y="2753833"/>
                  </a:lnTo>
                  <a:lnTo>
                    <a:pt x="7304568" y="2753833"/>
                  </a:lnTo>
                  <a:lnTo>
                    <a:pt x="7389628" y="2775098"/>
                  </a:lnTo>
                  <a:lnTo>
                    <a:pt x="7389628" y="2892056"/>
                  </a:lnTo>
                  <a:lnTo>
                    <a:pt x="7262038" y="2934586"/>
                  </a:lnTo>
                  <a:lnTo>
                    <a:pt x="7155712" y="2923954"/>
                  </a:lnTo>
                  <a:lnTo>
                    <a:pt x="7123814" y="2923954"/>
                  </a:lnTo>
                  <a:lnTo>
                    <a:pt x="7081284" y="3051545"/>
                  </a:lnTo>
                  <a:lnTo>
                    <a:pt x="7070651" y="3125973"/>
                  </a:lnTo>
                  <a:lnTo>
                    <a:pt x="7028121" y="3349256"/>
                  </a:lnTo>
                  <a:lnTo>
                    <a:pt x="7006856" y="3625703"/>
                  </a:lnTo>
                  <a:lnTo>
                    <a:pt x="6943061" y="3891517"/>
                  </a:lnTo>
                  <a:lnTo>
                    <a:pt x="6868633" y="4125433"/>
                  </a:lnTo>
                  <a:lnTo>
                    <a:pt x="6719777" y="4327452"/>
                  </a:lnTo>
                  <a:lnTo>
                    <a:pt x="6560289" y="4423145"/>
                  </a:lnTo>
                  <a:lnTo>
                    <a:pt x="6368903" y="4486940"/>
                  </a:lnTo>
                  <a:lnTo>
                    <a:pt x="6198782" y="4486940"/>
                  </a:lnTo>
                  <a:lnTo>
                    <a:pt x="6028661" y="4412512"/>
                  </a:lnTo>
                  <a:lnTo>
                    <a:pt x="5954233" y="4338084"/>
                  </a:lnTo>
                  <a:lnTo>
                    <a:pt x="5975498" y="4146698"/>
                  </a:lnTo>
                  <a:lnTo>
                    <a:pt x="6092456" y="4029740"/>
                  </a:lnTo>
                  <a:lnTo>
                    <a:pt x="6262577" y="4125433"/>
                  </a:lnTo>
                  <a:lnTo>
                    <a:pt x="6283842" y="4221126"/>
                  </a:lnTo>
                  <a:lnTo>
                    <a:pt x="6390168" y="4178596"/>
                  </a:lnTo>
                  <a:lnTo>
                    <a:pt x="6507126" y="4019107"/>
                  </a:lnTo>
                  <a:lnTo>
                    <a:pt x="6570921" y="3859619"/>
                  </a:lnTo>
                  <a:lnTo>
                    <a:pt x="6613451" y="3636335"/>
                  </a:lnTo>
                  <a:lnTo>
                    <a:pt x="6634717" y="3466214"/>
                  </a:lnTo>
                  <a:lnTo>
                    <a:pt x="6655982" y="3115340"/>
                  </a:lnTo>
                  <a:lnTo>
                    <a:pt x="6655982" y="2892056"/>
                  </a:lnTo>
                  <a:lnTo>
                    <a:pt x="6539024" y="2647507"/>
                  </a:lnTo>
                  <a:lnTo>
                    <a:pt x="6517758" y="2434856"/>
                  </a:lnTo>
                  <a:lnTo>
                    <a:pt x="6422065" y="2402959"/>
                  </a:lnTo>
                  <a:lnTo>
                    <a:pt x="6305107" y="2371061"/>
                  </a:lnTo>
                  <a:lnTo>
                    <a:pt x="6198782" y="2328531"/>
                  </a:lnTo>
                  <a:lnTo>
                    <a:pt x="6156251" y="2392326"/>
                  </a:lnTo>
                  <a:lnTo>
                    <a:pt x="6081824" y="2434856"/>
                  </a:lnTo>
                  <a:lnTo>
                    <a:pt x="5901070" y="2349796"/>
                  </a:lnTo>
                  <a:lnTo>
                    <a:pt x="5773479" y="2254103"/>
                  </a:lnTo>
                  <a:lnTo>
                    <a:pt x="5656521" y="2254103"/>
                  </a:lnTo>
                  <a:lnTo>
                    <a:pt x="5539563" y="2158410"/>
                  </a:lnTo>
                  <a:lnTo>
                    <a:pt x="5411972" y="2147777"/>
                  </a:lnTo>
                  <a:lnTo>
                    <a:pt x="5252484" y="2179675"/>
                  </a:lnTo>
                  <a:lnTo>
                    <a:pt x="5178056" y="2062717"/>
                  </a:lnTo>
                  <a:lnTo>
                    <a:pt x="5124893" y="2126512"/>
                  </a:lnTo>
                  <a:cubicBezTo>
                    <a:pt x="5121349" y="2158410"/>
                    <a:pt x="5119537" y="2190548"/>
                    <a:pt x="5114261" y="2222205"/>
                  </a:cubicBezTo>
                  <a:cubicBezTo>
                    <a:pt x="5112418" y="2233260"/>
                    <a:pt x="5103628" y="2254103"/>
                    <a:pt x="5103628" y="2254103"/>
                  </a:cubicBezTo>
                  <a:lnTo>
                    <a:pt x="5092996" y="2371061"/>
                  </a:lnTo>
                  <a:lnTo>
                    <a:pt x="5018568" y="2594345"/>
                  </a:lnTo>
                  <a:lnTo>
                    <a:pt x="4986670" y="2870791"/>
                  </a:lnTo>
                  <a:lnTo>
                    <a:pt x="5007935" y="3115340"/>
                  </a:lnTo>
                  <a:lnTo>
                    <a:pt x="4976038" y="3349256"/>
                  </a:lnTo>
                  <a:lnTo>
                    <a:pt x="4933507" y="3551275"/>
                  </a:lnTo>
                  <a:lnTo>
                    <a:pt x="4912242" y="3774559"/>
                  </a:lnTo>
                  <a:lnTo>
                    <a:pt x="4880345" y="3976577"/>
                  </a:lnTo>
                  <a:lnTo>
                    <a:pt x="4848447" y="4253024"/>
                  </a:lnTo>
                  <a:lnTo>
                    <a:pt x="4805917" y="4423145"/>
                  </a:lnTo>
                  <a:lnTo>
                    <a:pt x="4805917" y="4540103"/>
                  </a:lnTo>
                  <a:lnTo>
                    <a:pt x="4890977" y="4667693"/>
                  </a:lnTo>
                  <a:lnTo>
                    <a:pt x="4944140" y="4774019"/>
                  </a:lnTo>
                  <a:lnTo>
                    <a:pt x="5007935" y="4880345"/>
                  </a:lnTo>
                  <a:lnTo>
                    <a:pt x="4976038" y="4922875"/>
                  </a:lnTo>
                  <a:lnTo>
                    <a:pt x="4901610" y="4976038"/>
                  </a:lnTo>
                  <a:lnTo>
                    <a:pt x="4710224" y="4965405"/>
                  </a:lnTo>
                  <a:lnTo>
                    <a:pt x="4316819" y="4986670"/>
                  </a:lnTo>
                  <a:lnTo>
                    <a:pt x="4093535" y="5018568"/>
                  </a:lnTo>
                  <a:lnTo>
                    <a:pt x="3870251" y="4997303"/>
                  </a:lnTo>
                  <a:lnTo>
                    <a:pt x="3774558" y="4859079"/>
                  </a:lnTo>
                  <a:lnTo>
                    <a:pt x="3838354" y="4550735"/>
                  </a:lnTo>
                  <a:lnTo>
                    <a:pt x="3934047" y="4274289"/>
                  </a:lnTo>
                  <a:lnTo>
                    <a:pt x="3891517" y="4040373"/>
                  </a:lnTo>
                  <a:lnTo>
                    <a:pt x="3870251" y="3732028"/>
                  </a:lnTo>
                  <a:lnTo>
                    <a:pt x="3806456" y="3391786"/>
                  </a:lnTo>
                  <a:lnTo>
                    <a:pt x="3742661" y="3168503"/>
                  </a:lnTo>
                  <a:lnTo>
                    <a:pt x="3604438" y="3136605"/>
                  </a:lnTo>
                  <a:lnTo>
                    <a:pt x="3402419" y="3136605"/>
                  </a:lnTo>
                  <a:cubicBezTo>
                    <a:pt x="3384698" y="3161414"/>
                    <a:pt x="3370814" y="3189475"/>
                    <a:pt x="3349256" y="3211033"/>
                  </a:cubicBezTo>
                  <a:cubicBezTo>
                    <a:pt x="3341331" y="3218958"/>
                    <a:pt x="3327383" y="3216654"/>
                    <a:pt x="3317358" y="3221666"/>
                  </a:cubicBezTo>
                  <a:cubicBezTo>
                    <a:pt x="3305929" y="3227381"/>
                    <a:pt x="3285461" y="3242931"/>
                    <a:pt x="3285461" y="3242931"/>
                  </a:cubicBezTo>
                  <a:lnTo>
                    <a:pt x="3168503" y="3274828"/>
                  </a:lnTo>
                  <a:cubicBezTo>
                    <a:pt x="3078749" y="3308486"/>
                    <a:pt x="3104853" y="3285313"/>
                    <a:pt x="3072810" y="3317359"/>
                  </a:cubicBezTo>
                  <a:lnTo>
                    <a:pt x="2881424" y="3370521"/>
                  </a:lnTo>
                  <a:lnTo>
                    <a:pt x="2626242" y="3455582"/>
                  </a:lnTo>
                  <a:lnTo>
                    <a:pt x="2445489" y="3476847"/>
                  </a:lnTo>
                  <a:lnTo>
                    <a:pt x="2317898" y="3540642"/>
                  </a:lnTo>
                  <a:lnTo>
                    <a:pt x="2264735" y="3668233"/>
                  </a:lnTo>
                  <a:lnTo>
                    <a:pt x="2286000" y="3923414"/>
                  </a:lnTo>
                  <a:lnTo>
                    <a:pt x="2286000" y="4146698"/>
                  </a:lnTo>
                  <a:lnTo>
                    <a:pt x="2381693" y="4295554"/>
                  </a:lnTo>
                  <a:lnTo>
                    <a:pt x="2456121" y="4465675"/>
                  </a:lnTo>
                  <a:lnTo>
                    <a:pt x="2583712" y="4572000"/>
                  </a:lnTo>
                  <a:lnTo>
                    <a:pt x="2658140" y="4688959"/>
                  </a:lnTo>
                  <a:lnTo>
                    <a:pt x="2573079" y="4837814"/>
                  </a:lnTo>
                  <a:cubicBezTo>
                    <a:pt x="2484700" y="4870957"/>
                    <a:pt x="2518300" y="4869712"/>
                    <a:pt x="2477386" y="4869712"/>
                  </a:cubicBezTo>
                  <a:lnTo>
                    <a:pt x="2360428" y="4890977"/>
                  </a:lnTo>
                  <a:lnTo>
                    <a:pt x="2211572" y="4890977"/>
                  </a:lnTo>
                  <a:lnTo>
                    <a:pt x="2073349" y="4890977"/>
                  </a:lnTo>
                  <a:lnTo>
                    <a:pt x="1935126" y="4890977"/>
                  </a:lnTo>
                  <a:lnTo>
                    <a:pt x="1807535" y="4890977"/>
                  </a:lnTo>
                  <a:lnTo>
                    <a:pt x="1733107" y="4720856"/>
                  </a:lnTo>
                  <a:lnTo>
                    <a:pt x="1722475" y="4476307"/>
                  </a:lnTo>
                  <a:lnTo>
                    <a:pt x="1722475" y="4253024"/>
                  </a:lnTo>
                  <a:lnTo>
                    <a:pt x="1722475" y="4019107"/>
                  </a:lnTo>
                  <a:lnTo>
                    <a:pt x="1669312" y="3763926"/>
                  </a:lnTo>
                  <a:lnTo>
                    <a:pt x="1573619" y="3561907"/>
                  </a:lnTo>
                  <a:lnTo>
                    <a:pt x="1520456" y="3540642"/>
                  </a:lnTo>
                  <a:lnTo>
                    <a:pt x="1403498" y="3540642"/>
                  </a:lnTo>
                  <a:lnTo>
                    <a:pt x="1201479" y="3572540"/>
                  </a:lnTo>
                  <a:lnTo>
                    <a:pt x="1148317" y="3806456"/>
                  </a:lnTo>
                  <a:lnTo>
                    <a:pt x="1148317" y="4019107"/>
                  </a:lnTo>
                  <a:lnTo>
                    <a:pt x="1233377" y="4199861"/>
                  </a:lnTo>
                  <a:lnTo>
                    <a:pt x="1254642" y="4433777"/>
                  </a:lnTo>
                  <a:lnTo>
                    <a:pt x="1297172" y="4625163"/>
                  </a:lnTo>
                  <a:lnTo>
                    <a:pt x="1360968" y="4688959"/>
                  </a:lnTo>
                  <a:lnTo>
                    <a:pt x="1456661" y="4827182"/>
                  </a:lnTo>
                  <a:lnTo>
                    <a:pt x="1456661" y="4922875"/>
                  </a:lnTo>
                  <a:lnTo>
                    <a:pt x="1297172" y="4976038"/>
                  </a:lnTo>
                  <a:lnTo>
                    <a:pt x="1063256" y="4997303"/>
                  </a:lnTo>
                  <a:lnTo>
                    <a:pt x="946298" y="4997303"/>
                  </a:lnTo>
                  <a:lnTo>
                    <a:pt x="691117" y="4986670"/>
                  </a:lnTo>
                  <a:lnTo>
                    <a:pt x="595424" y="4880345"/>
                  </a:lnTo>
                  <a:lnTo>
                    <a:pt x="584791" y="4625163"/>
                  </a:lnTo>
                  <a:lnTo>
                    <a:pt x="616689" y="4412512"/>
                  </a:lnTo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0" name="Picture 2" descr="Resultado de imagen de elefante">
              <a:extLst>
                <a:ext uri="{FF2B5EF4-FFF2-40B4-BE49-F238E27FC236}">
                  <a16:creationId xmlns:a16="http://schemas.microsoft.com/office/drawing/2014/main" id="{66AB1560-C939-495D-839A-C81C190265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09" b="13478"/>
            <a:stretch/>
          </p:blipFill>
          <p:spPr bwMode="auto">
            <a:xfrm>
              <a:off x="2723614" y="1314414"/>
              <a:ext cx="7500145" cy="55435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ítulo 7">
            <a:extLst>
              <a:ext uri="{FF2B5EF4-FFF2-40B4-BE49-F238E27FC236}">
                <a16:creationId xmlns:a16="http://schemas.microsoft.com/office/drawing/2014/main" id="{20F994A7-3F74-4A91-A768-9A6193C78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01 - Antecedents. Observar l'organització</a:t>
            </a:r>
          </a:p>
        </p:txBody>
      </p:sp>
    </p:spTree>
    <p:extLst>
      <p:ext uri="{BB962C8B-B14F-4D97-AF65-F5344CB8AC3E}">
        <p14:creationId xmlns:p14="http://schemas.microsoft.com/office/powerpoint/2010/main" val="2117403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219 -0.30139 L 8.33333E-7 3.33333E-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  <p:attrName/>
                                        </p:attrNameLst>
                                      </p:cBhvr>
                                      <p:rCtr x="42109" y="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5E089DA-BB71-4B57-8E10-47B3F6895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a-ES" dirty="0"/>
              <a:t>4</a:t>
            </a:r>
          </a:p>
        </p:txBody>
      </p:sp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dirty="0"/>
              <a:t>01 - Què és la formació a l’empresa? </a:t>
            </a:r>
          </a:p>
        </p:txBody>
      </p:sp>
      <p:sp>
        <p:nvSpPr>
          <p:cNvPr id="8" name="Freeform: Shape 109">
            <a:extLst>
              <a:ext uri="{FF2B5EF4-FFF2-40B4-BE49-F238E27FC236}">
                <a16:creationId xmlns:a16="http://schemas.microsoft.com/office/drawing/2014/main" id="{B2384203-0C12-46A5-8FE5-7C970E61807B}"/>
              </a:ext>
            </a:extLst>
          </p:cNvPr>
          <p:cNvSpPr>
            <a:spLocks/>
          </p:cNvSpPr>
          <p:nvPr/>
        </p:nvSpPr>
        <p:spPr bwMode="auto">
          <a:xfrm>
            <a:off x="7066607" y="2355972"/>
            <a:ext cx="1630791" cy="1758613"/>
          </a:xfrm>
          <a:custGeom>
            <a:avLst/>
            <a:gdLst>
              <a:gd name="connsiteX0" fmla="*/ 902250 w 1630791"/>
              <a:gd name="connsiteY0" fmla="*/ 0 h 1758613"/>
              <a:gd name="connsiteX1" fmla="*/ 943452 w 1630791"/>
              <a:gd name="connsiteY1" fmla="*/ 42607 h 1758613"/>
              <a:gd name="connsiteX2" fmla="*/ 1022113 w 1630791"/>
              <a:gd name="connsiteY2" fmla="*/ 132504 h 1758613"/>
              <a:gd name="connsiteX3" fmla="*/ 1097027 w 1630791"/>
              <a:gd name="connsiteY3" fmla="*/ 225679 h 1758613"/>
              <a:gd name="connsiteX4" fmla="*/ 1167259 w 1630791"/>
              <a:gd name="connsiteY4" fmla="*/ 321663 h 1758613"/>
              <a:gd name="connsiteX5" fmla="*/ 1233277 w 1630791"/>
              <a:gd name="connsiteY5" fmla="*/ 421393 h 1758613"/>
              <a:gd name="connsiteX6" fmla="*/ 1294613 w 1630791"/>
              <a:gd name="connsiteY6" fmla="*/ 524868 h 1758613"/>
              <a:gd name="connsiteX7" fmla="*/ 1351267 w 1630791"/>
              <a:gd name="connsiteY7" fmla="*/ 630684 h 1758613"/>
              <a:gd name="connsiteX8" fmla="*/ 1403239 w 1630791"/>
              <a:gd name="connsiteY8" fmla="*/ 738842 h 1758613"/>
              <a:gd name="connsiteX9" fmla="*/ 1450529 w 1630791"/>
              <a:gd name="connsiteY9" fmla="*/ 850745 h 1758613"/>
              <a:gd name="connsiteX10" fmla="*/ 1492668 w 1630791"/>
              <a:gd name="connsiteY10" fmla="*/ 964521 h 1758613"/>
              <a:gd name="connsiteX11" fmla="*/ 1529189 w 1630791"/>
              <a:gd name="connsiteY11" fmla="*/ 1080638 h 1758613"/>
              <a:gd name="connsiteX12" fmla="*/ 1560559 w 1630791"/>
              <a:gd name="connsiteY12" fmla="*/ 1199565 h 1758613"/>
              <a:gd name="connsiteX13" fmla="*/ 1586311 w 1630791"/>
              <a:gd name="connsiteY13" fmla="*/ 1320364 h 1758613"/>
              <a:gd name="connsiteX14" fmla="*/ 1606444 w 1630791"/>
              <a:gd name="connsiteY14" fmla="*/ 1443504 h 1758613"/>
              <a:gd name="connsiteX15" fmla="*/ 1620959 w 1630791"/>
              <a:gd name="connsiteY15" fmla="*/ 1568517 h 1758613"/>
              <a:gd name="connsiteX16" fmla="*/ 1629855 w 1630791"/>
              <a:gd name="connsiteY16" fmla="*/ 1694935 h 1758613"/>
              <a:gd name="connsiteX17" fmla="*/ 1630791 w 1630791"/>
              <a:gd name="connsiteY17" fmla="*/ 1758612 h 1758613"/>
              <a:gd name="connsiteX18" fmla="*/ 573095 w 1630791"/>
              <a:gd name="connsiteY18" fmla="*/ 1758612 h 1758613"/>
              <a:gd name="connsiteX19" fmla="*/ 572215 w 1630791"/>
              <a:gd name="connsiteY19" fmla="*/ 1735446 h 1758613"/>
              <a:gd name="connsiteX20" fmla="*/ 573094 w 1630791"/>
              <a:gd name="connsiteY20" fmla="*/ 1758613 h 1758613"/>
              <a:gd name="connsiteX21" fmla="*/ 355085 w 1630791"/>
              <a:gd name="connsiteY21" fmla="*/ 1758613 h 1758613"/>
              <a:gd name="connsiteX22" fmla="*/ 352278 w 1630791"/>
              <a:gd name="connsiteY22" fmla="*/ 1696838 h 1758613"/>
              <a:gd name="connsiteX23" fmla="*/ 336839 w 1630791"/>
              <a:gd name="connsiteY23" fmla="*/ 1576562 h 1758613"/>
              <a:gd name="connsiteX24" fmla="*/ 310641 w 1630791"/>
              <a:gd name="connsiteY24" fmla="*/ 1459095 h 1758613"/>
              <a:gd name="connsiteX25" fmla="*/ 281337 w 1630791"/>
              <a:gd name="connsiteY25" fmla="*/ 1366964 h 1758613"/>
              <a:gd name="connsiteX26" fmla="*/ 109562 w 1630791"/>
              <a:gd name="connsiteY26" fmla="*/ 1346055 h 1758613"/>
              <a:gd name="connsiteX27" fmla="*/ 213033 w 1630791"/>
              <a:gd name="connsiteY27" fmla="*/ 1207997 h 1758613"/>
              <a:gd name="connsiteX28" fmla="*/ 174034 w 1630791"/>
              <a:gd name="connsiteY28" fmla="*/ 1134305 h 1758613"/>
              <a:gd name="connsiteX29" fmla="*/ 110409 w 1630791"/>
              <a:gd name="connsiteY29" fmla="*/ 1036961 h 1758613"/>
              <a:gd name="connsiteX30" fmla="*/ 39298 w 1630791"/>
              <a:gd name="connsiteY30" fmla="*/ 945234 h 1758613"/>
              <a:gd name="connsiteX31" fmla="*/ 0 w 1630791"/>
              <a:gd name="connsiteY31" fmla="*/ 902646 h 1758613"/>
              <a:gd name="connsiteX32" fmla="*/ 154853 w 1630791"/>
              <a:gd name="connsiteY32" fmla="*/ 748675 h 1758613"/>
              <a:gd name="connsiteX33" fmla="*/ 188325 w 1630791"/>
              <a:gd name="connsiteY33" fmla="*/ 785235 h 1758613"/>
              <a:gd name="connsiteX34" fmla="*/ 188383 w 1630791"/>
              <a:gd name="connsiteY34" fmla="*/ 785189 h 1758613"/>
              <a:gd name="connsiteX35" fmla="*/ 154511 w 1630791"/>
              <a:gd name="connsiteY35" fmla="*/ 748206 h 1758613"/>
              <a:gd name="connsiteX0" fmla="*/ 902250 w 1630791"/>
              <a:gd name="connsiteY0" fmla="*/ 0 h 1758613"/>
              <a:gd name="connsiteX1" fmla="*/ 943452 w 1630791"/>
              <a:gd name="connsiteY1" fmla="*/ 42607 h 1758613"/>
              <a:gd name="connsiteX2" fmla="*/ 1022113 w 1630791"/>
              <a:gd name="connsiteY2" fmla="*/ 132504 h 1758613"/>
              <a:gd name="connsiteX3" fmla="*/ 1097027 w 1630791"/>
              <a:gd name="connsiteY3" fmla="*/ 225679 h 1758613"/>
              <a:gd name="connsiteX4" fmla="*/ 1167259 w 1630791"/>
              <a:gd name="connsiteY4" fmla="*/ 321663 h 1758613"/>
              <a:gd name="connsiteX5" fmla="*/ 1233277 w 1630791"/>
              <a:gd name="connsiteY5" fmla="*/ 421393 h 1758613"/>
              <a:gd name="connsiteX6" fmla="*/ 1294613 w 1630791"/>
              <a:gd name="connsiteY6" fmla="*/ 524868 h 1758613"/>
              <a:gd name="connsiteX7" fmla="*/ 1351267 w 1630791"/>
              <a:gd name="connsiteY7" fmla="*/ 630684 h 1758613"/>
              <a:gd name="connsiteX8" fmla="*/ 1403239 w 1630791"/>
              <a:gd name="connsiteY8" fmla="*/ 738842 h 1758613"/>
              <a:gd name="connsiteX9" fmla="*/ 1450529 w 1630791"/>
              <a:gd name="connsiteY9" fmla="*/ 850745 h 1758613"/>
              <a:gd name="connsiteX10" fmla="*/ 1492668 w 1630791"/>
              <a:gd name="connsiteY10" fmla="*/ 964521 h 1758613"/>
              <a:gd name="connsiteX11" fmla="*/ 1529189 w 1630791"/>
              <a:gd name="connsiteY11" fmla="*/ 1080638 h 1758613"/>
              <a:gd name="connsiteX12" fmla="*/ 1560559 w 1630791"/>
              <a:gd name="connsiteY12" fmla="*/ 1199565 h 1758613"/>
              <a:gd name="connsiteX13" fmla="*/ 1586311 w 1630791"/>
              <a:gd name="connsiteY13" fmla="*/ 1320364 h 1758613"/>
              <a:gd name="connsiteX14" fmla="*/ 1606444 w 1630791"/>
              <a:gd name="connsiteY14" fmla="*/ 1443504 h 1758613"/>
              <a:gd name="connsiteX15" fmla="*/ 1620959 w 1630791"/>
              <a:gd name="connsiteY15" fmla="*/ 1568517 h 1758613"/>
              <a:gd name="connsiteX16" fmla="*/ 1629855 w 1630791"/>
              <a:gd name="connsiteY16" fmla="*/ 1694935 h 1758613"/>
              <a:gd name="connsiteX17" fmla="*/ 1630791 w 1630791"/>
              <a:gd name="connsiteY17" fmla="*/ 1758612 h 1758613"/>
              <a:gd name="connsiteX18" fmla="*/ 573095 w 1630791"/>
              <a:gd name="connsiteY18" fmla="*/ 1758612 h 1758613"/>
              <a:gd name="connsiteX19" fmla="*/ 572215 w 1630791"/>
              <a:gd name="connsiteY19" fmla="*/ 1735446 h 1758613"/>
              <a:gd name="connsiteX20" fmla="*/ 573094 w 1630791"/>
              <a:gd name="connsiteY20" fmla="*/ 1758613 h 1758613"/>
              <a:gd name="connsiteX21" fmla="*/ 355085 w 1630791"/>
              <a:gd name="connsiteY21" fmla="*/ 1758613 h 1758613"/>
              <a:gd name="connsiteX22" fmla="*/ 352278 w 1630791"/>
              <a:gd name="connsiteY22" fmla="*/ 1696838 h 1758613"/>
              <a:gd name="connsiteX23" fmla="*/ 336839 w 1630791"/>
              <a:gd name="connsiteY23" fmla="*/ 1576562 h 1758613"/>
              <a:gd name="connsiteX24" fmla="*/ 310641 w 1630791"/>
              <a:gd name="connsiteY24" fmla="*/ 1459095 h 1758613"/>
              <a:gd name="connsiteX25" fmla="*/ 281337 w 1630791"/>
              <a:gd name="connsiteY25" fmla="*/ 1366964 h 1758613"/>
              <a:gd name="connsiteX26" fmla="*/ 109562 w 1630791"/>
              <a:gd name="connsiteY26" fmla="*/ 1346055 h 1758613"/>
              <a:gd name="connsiteX27" fmla="*/ 213033 w 1630791"/>
              <a:gd name="connsiteY27" fmla="*/ 1207997 h 1758613"/>
              <a:gd name="connsiteX28" fmla="*/ 174034 w 1630791"/>
              <a:gd name="connsiteY28" fmla="*/ 1134305 h 1758613"/>
              <a:gd name="connsiteX29" fmla="*/ 110409 w 1630791"/>
              <a:gd name="connsiteY29" fmla="*/ 1036961 h 1758613"/>
              <a:gd name="connsiteX30" fmla="*/ 39298 w 1630791"/>
              <a:gd name="connsiteY30" fmla="*/ 945234 h 1758613"/>
              <a:gd name="connsiteX31" fmla="*/ 0 w 1630791"/>
              <a:gd name="connsiteY31" fmla="*/ 902646 h 1758613"/>
              <a:gd name="connsiteX32" fmla="*/ 154853 w 1630791"/>
              <a:gd name="connsiteY32" fmla="*/ 748675 h 1758613"/>
              <a:gd name="connsiteX33" fmla="*/ 188325 w 1630791"/>
              <a:gd name="connsiteY33" fmla="*/ 785235 h 1758613"/>
              <a:gd name="connsiteX34" fmla="*/ 154511 w 1630791"/>
              <a:gd name="connsiteY34" fmla="*/ 748206 h 1758613"/>
              <a:gd name="connsiteX35" fmla="*/ 902250 w 1630791"/>
              <a:gd name="connsiteY35" fmla="*/ 0 h 1758613"/>
              <a:gd name="connsiteX0" fmla="*/ 902250 w 1630791"/>
              <a:gd name="connsiteY0" fmla="*/ 0 h 1758613"/>
              <a:gd name="connsiteX1" fmla="*/ 943452 w 1630791"/>
              <a:gd name="connsiteY1" fmla="*/ 42607 h 1758613"/>
              <a:gd name="connsiteX2" fmla="*/ 1022113 w 1630791"/>
              <a:gd name="connsiteY2" fmla="*/ 132504 h 1758613"/>
              <a:gd name="connsiteX3" fmla="*/ 1097027 w 1630791"/>
              <a:gd name="connsiteY3" fmla="*/ 225679 h 1758613"/>
              <a:gd name="connsiteX4" fmla="*/ 1167259 w 1630791"/>
              <a:gd name="connsiteY4" fmla="*/ 321663 h 1758613"/>
              <a:gd name="connsiteX5" fmla="*/ 1233277 w 1630791"/>
              <a:gd name="connsiteY5" fmla="*/ 421393 h 1758613"/>
              <a:gd name="connsiteX6" fmla="*/ 1294613 w 1630791"/>
              <a:gd name="connsiteY6" fmla="*/ 524868 h 1758613"/>
              <a:gd name="connsiteX7" fmla="*/ 1351267 w 1630791"/>
              <a:gd name="connsiteY7" fmla="*/ 630684 h 1758613"/>
              <a:gd name="connsiteX8" fmla="*/ 1403239 w 1630791"/>
              <a:gd name="connsiteY8" fmla="*/ 738842 h 1758613"/>
              <a:gd name="connsiteX9" fmla="*/ 1450529 w 1630791"/>
              <a:gd name="connsiteY9" fmla="*/ 850745 h 1758613"/>
              <a:gd name="connsiteX10" fmla="*/ 1492668 w 1630791"/>
              <a:gd name="connsiteY10" fmla="*/ 964521 h 1758613"/>
              <a:gd name="connsiteX11" fmla="*/ 1529189 w 1630791"/>
              <a:gd name="connsiteY11" fmla="*/ 1080638 h 1758613"/>
              <a:gd name="connsiteX12" fmla="*/ 1560559 w 1630791"/>
              <a:gd name="connsiteY12" fmla="*/ 1199565 h 1758613"/>
              <a:gd name="connsiteX13" fmla="*/ 1586311 w 1630791"/>
              <a:gd name="connsiteY13" fmla="*/ 1320364 h 1758613"/>
              <a:gd name="connsiteX14" fmla="*/ 1606444 w 1630791"/>
              <a:gd name="connsiteY14" fmla="*/ 1443504 h 1758613"/>
              <a:gd name="connsiteX15" fmla="*/ 1620959 w 1630791"/>
              <a:gd name="connsiteY15" fmla="*/ 1568517 h 1758613"/>
              <a:gd name="connsiteX16" fmla="*/ 1629855 w 1630791"/>
              <a:gd name="connsiteY16" fmla="*/ 1694935 h 1758613"/>
              <a:gd name="connsiteX17" fmla="*/ 1630791 w 1630791"/>
              <a:gd name="connsiteY17" fmla="*/ 1758612 h 1758613"/>
              <a:gd name="connsiteX18" fmla="*/ 573095 w 1630791"/>
              <a:gd name="connsiteY18" fmla="*/ 1758612 h 1758613"/>
              <a:gd name="connsiteX19" fmla="*/ 572215 w 1630791"/>
              <a:gd name="connsiteY19" fmla="*/ 1735446 h 1758613"/>
              <a:gd name="connsiteX20" fmla="*/ 573094 w 1630791"/>
              <a:gd name="connsiteY20" fmla="*/ 1758613 h 1758613"/>
              <a:gd name="connsiteX21" fmla="*/ 355085 w 1630791"/>
              <a:gd name="connsiteY21" fmla="*/ 1758613 h 1758613"/>
              <a:gd name="connsiteX22" fmla="*/ 352278 w 1630791"/>
              <a:gd name="connsiteY22" fmla="*/ 1696838 h 1758613"/>
              <a:gd name="connsiteX23" fmla="*/ 336839 w 1630791"/>
              <a:gd name="connsiteY23" fmla="*/ 1576562 h 1758613"/>
              <a:gd name="connsiteX24" fmla="*/ 310641 w 1630791"/>
              <a:gd name="connsiteY24" fmla="*/ 1459095 h 1758613"/>
              <a:gd name="connsiteX25" fmla="*/ 281337 w 1630791"/>
              <a:gd name="connsiteY25" fmla="*/ 1366964 h 1758613"/>
              <a:gd name="connsiteX26" fmla="*/ 109562 w 1630791"/>
              <a:gd name="connsiteY26" fmla="*/ 1346055 h 1758613"/>
              <a:gd name="connsiteX27" fmla="*/ 213033 w 1630791"/>
              <a:gd name="connsiteY27" fmla="*/ 1207997 h 1758613"/>
              <a:gd name="connsiteX28" fmla="*/ 174034 w 1630791"/>
              <a:gd name="connsiteY28" fmla="*/ 1134305 h 1758613"/>
              <a:gd name="connsiteX29" fmla="*/ 110409 w 1630791"/>
              <a:gd name="connsiteY29" fmla="*/ 1036961 h 1758613"/>
              <a:gd name="connsiteX30" fmla="*/ 39298 w 1630791"/>
              <a:gd name="connsiteY30" fmla="*/ 945234 h 1758613"/>
              <a:gd name="connsiteX31" fmla="*/ 0 w 1630791"/>
              <a:gd name="connsiteY31" fmla="*/ 902646 h 1758613"/>
              <a:gd name="connsiteX32" fmla="*/ 154853 w 1630791"/>
              <a:gd name="connsiteY32" fmla="*/ 748675 h 1758613"/>
              <a:gd name="connsiteX33" fmla="*/ 154511 w 1630791"/>
              <a:gd name="connsiteY33" fmla="*/ 748206 h 1758613"/>
              <a:gd name="connsiteX34" fmla="*/ 902250 w 1630791"/>
              <a:gd name="connsiteY34" fmla="*/ 0 h 1758613"/>
              <a:gd name="connsiteX0" fmla="*/ 902250 w 1630791"/>
              <a:gd name="connsiteY0" fmla="*/ 0 h 1758613"/>
              <a:gd name="connsiteX1" fmla="*/ 943452 w 1630791"/>
              <a:gd name="connsiteY1" fmla="*/ 42607 h 1758613"/>
              <a:gd name="connsiteX2" fmla="*/ 1022113 w 1630791"/>
              <a:gd name="connsiteY2" fmla="*/ 132504 h 1758613"/>
              <a:gd name="connsiteX3" fmla="*/ 1097027 w 1630791"/>
              <a:gd name="connsiteY3" fmla="*/ 225679 h 1758613"/>
              <a:gd name="connsiteX4" fmla="*/ 1167259 w 1630791"/>
              <a:gd name="connsiteY4" fmla="*/ 321663 h 1758613"/>
              <a:gd name="connsiteX5" fmla="*/ 1233277 w 1630791"/>
              <a:gd name="connsiteY5" fmla="*/ 421393 h 1758613"/>
              <a:gd name="connsiteX6" fmla="*/ 1294613 w 1630791"/>
              <a:gd name="connsiteY6" fmla="*/ 524868 h 1758613"/>
              <a:gd name="connsiteX7" fmla="*/ 1351267 w 1630791"/>
              <a:gd name="connsiteY7" fmla="*/ 630684 h 1758613"/>
              <a:gd name="connsiteX8" fmla="*/ 1403239 w 1630791"/>
              <a:gd name="connsiteY8" fmla="*/ 738842 h 1758613"/>
              <a:gd name="connsiteX9" fmla="*/ 1450529 w 1630791"/>
              <a:gd name="connsiteY9" fmla="*/ 850745 h 1758613"/>
              <a:gd name="connsiteX10" fmla="*/ 1492668 w 1630791"/>
              <a:gd name="connsiteY10" fmla="*/ 964521 h 1758613"/>
              <a:gd name="connsiteX11" fmla="*/ 1529189 w 1630791"/>
              <a:gd name="connsiteY11" fmla="*/ 1080638 h 1758613"/>
              <a:gd name="connsiteX12" fmla="*/ 1560559 w 1630791"/>
              <a:gd name="connsiteY12" fmla="*/ 1199565 h 1758613"/>
              <a:gd name="connsiteX13" fmla="*/ 1586311 w 1630791"/>
              <a:gd name="connsiteY13" fmla="*/ 1320364 h 1758613"/>
              <a:gd name="connsiteX14" fmla="*/ 1606444 w 1630791"/>
              <a:gd name="connsiteY14" fmla="*/ 1443504 h 1758613"/>
              <a:gd name="connsiteX15" fmla="*/ 1620959 w 1630791"/>
              <a:gd name="connsiteY15" fmla="*/ 1568517 h 1758613"/>
              <a:gd name="connsiteX16" fmla="*/ 1629855 w 1630791"/>
              <a:gd name="connsiteY16" fmla="*/ 1694935 h 1758613"/>
              <a:gd name="connsiteX17" fmla="*/ 1630791 w 1630791"/>
              <a:gd name="connsiteY17" fmla="*/ 1758612 h 1758613"/>
              <a:gd name="connsiteX18" fmla="*/ 573095 w 1630791"/>
              <a:gd name="connsiteY18" fmla="*/ 1758612 h 1758613"/>
              <a:gd name="connsiteX19" fmla="*/ 573094 w 1630791"/>
              <a:gd name="connsiteY19" fmla="*/ 1758613 h 1758613"/>
              <a:gd name="connsiteX20" fmla="*/ 355085 w 1630791"/>
              <a:gd name="connsiteY20" fmla="*/ 1758613 h 1758613"/>
              <a:gd name="connsiteX21" fmla="*/ 352278 w 1630791"/>
              <a:gd name="connsiteY21" fmla="*/ 1696838 h 1758613"/>
              <a:gd name="connsiteX22" fmla="*/ 336839 w 1630791"/>
              <a:gd name="connsiteY22" fmla="*/ 1576562 h 1758613"/>
              <a:gd name="connsiteX23" fmla="*/ 310641 w 1630791"/>
              <a:gd name="connsiteY23" fmla="*/ 1459095 h 1758613"/>
              <a:gd name="connsiteX24" fmla="*/ 281337 w 1630791"/>
              <a:gd name="connsiteY24" fmla="*/ 1366964 h 1758613"/>
              <a:gd name="connsiteX25" fmla="*/ 109562 w 1630791"/>
              <a:gd name="connsiteY25" fmla="*/ 1346055 h 1758613"/>
              <a:gd name="connsiteX26" fmla="*/ 213033 w 1630791"/>
              <a:gd name="connsiteY26" fmla="*/ 1207997 h 1758613"/>
              <a:gd name="connsiteX27" fmla="*/ 174034 w 1630791"/>
              <a:gd name="connsiteY27" fmla="*/ 1134305 h 1758613"/>
              <a:gd name="connsiteX28" fmla="*/ 110409 w 1630791"/>
              <a:gd name="connsiteY28" fmla="*/ 1036961 h 1758613"/>
              <a:gd name="connsiteX29" fmla="*/ 39298 w 1630791"/>
              <a:gd name="connsiteY29" fmla="*/ 945234 h 1758613"/>
              <a:gd name="connsiteX30" fmla="*/ 0 w 1630791"/>
              <a:gd name="connsiteY30" fmla="*/ 902646 h 1758613"/>
              <a:gd name="connsiteX31" fmla="*/ 154853 w 1630791"/>
              <a:gd name="connsiteY31" fmla="*/ 748675 h 1758613"/>
              <a:gd name="connsiteX32" fmla="*/ 154511 w 1630791"/>
              <a:gd name="connsiteY32" fmla="*/ 748206 h 1758613"/>
              <a:gd name="connsiteX33" fmla="*/ 902250 w 1630791"/>
              <a:gd name="connsiteY33" fmla="*/ 0 h 175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30791" h="1758613">
                <a:moveTo>
                  <a:pt x="902250" y="0"/>
                </a:moveTo>
                <a:lnTo>
                  <a:pt x="943452" y="42607"/>
                </a:lnTo>
                <a:lnTo>
                  <a:pt x="1022113" y="132504"/>
                </a:lnTo>
                <a:lnTo>
                  <a:pt x="1097027" y="225679"/>
                </a:lnTo>
                <a:lnTo>
                  <a:pt x="1167259" y="321663"/>
                </a:lnTo>
                <a:lnTo>
                  <a:pt x="1233277" y="421393"/>
                </a:lnTo>
                <a:lnTo>
                  <a:pt x="1294613" y="524868"/>
                </a:lnTo>
                <a:lnTo>
                  <a:pt x="1351267" y="630684"/>
                </a:lnTo>
                <a:lnTo>
                  <a:pt x="1403239" y="738842"/>
                </a:lnTo>
                <a:lnTo>
                  <a:pt x="1450529" y="850745"/>
                </a:lnTo>
                <a:lnTo>
                  <a:pt x="1492668" y="964521"/>
                </a:lnTo>
                <a:lnTo>
                  <a:pt x="1529189" y="1080638"/>
                </a:lnTo>
                <a:lnTo>
                  <a:pt x="1560559" y="1199565"/>
                </a:lnTo>
                <a:lnTo>
                  <a:pt x="1586311" y="1320364"/>
                </a:lnTo>
                <a:lnTo>
                  <a:pt x="1606444" y="1443504"/>
                </a:lnTo>
                <a:lnTo>
                  <a:pt x="1620959" y="1568517"/>
                </a:lnTo>
                <a:lnTo>
                  <a:pt x="1629855" y="1694935"/>
                </a:lnTo>
                <a:lnTo>
                  <a:pt x="1630791" y="1758612"/>
                </a:lnTo>
                <a:lnTo>
                  <a:pt x="573095" y="1758612"/>
                </a:lnTo>
                <a:cubicBezTo>
                  <a:pt x="396812" y="1758612"/>
                  <a:pt x="609429" y="1758613"/>
                  <a:pt x="573094" y="1758613"/>
                </a:cubicBezTo>
                <a:lnTo>
                  <a:pt x="355085" y="1758613"/>
                </a:lnTo>
                <a:lnTo>
                  <a:pt x="352278" y="1696838"/>
                </a:lnTo>
                <a:lnTo>
                  <a:pt x="336839" y="1576562"/>
                </a:lnTo>
                <a:lnTo>
                  <a:pt x="310641" y="1459095"/>
                </a:lnTo>
                <a:lnTo>
                  <a:pt x="281337" y="1366964"/>
                </a:lnTo>
                <a:lnTo>
                  <a:pt x="109562" y="1346055"/>
                </a:lnTo>
                <a:lnTo>
                  <a:pt x="213033" y="1207997"/>
                </a:lnTo>
                <a:lnTo>
                  <a:pt x="174034" y="1134305"/>
                </a:lnTo>
                <a:lnTo>
                  <a:pt x="110409" y="1036961"/>
                </a:lnTo>
                <a:lnTo>
                  <a:pt x="39298" y="945234"/>
                </a:lnTo>
                <a:lnTo>
                  <a:pt x="0" y="902646"/>
                </a:lnTo>
                <a:lnTo>
                  <a:pt x="154853" y="748675"/>
                </a:lnTo>
                <a:lnTo>
                  <a:pt x="154511" y="748206"/>
                </a:lnTo>
                <a:lnTo>
                  <a:pt x="90225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Freeform: Shape 103">
            <a:extLst>
              <a:ext uri="{FF2B5EF4-FFF2-40B4-BE49-F238E27FC236}">
                <a16:creationId xmlns:a16="http://schemas.microsoft.com/office/drawing/2014/main" id="{E1AF9498-88F2-42BD-A0D9-C4DBC39BFF47}"/>
              </a:ext>
            </a:extLst>
          </p:cNvPr>
          <p:cNvSpPr>
            <a:spLocks/>
          </p:cNvSpPr>
          <p:nvPr/>
        </p:nvSpPr>
        <p:spPr bwMode="auto">
          <a:xfrm>
            <a:off x="6143757" y="1560945"/>
            <a:ext cx="1758612" cy="1630789"/>
          </a:xfrm>
          <a:custGeom>
            <a:avLst/>
            <a:gdLst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988933 w 1758612"/>
              <a:gd name="connsiteY19" fmla="*/ 1456615 h 1630789"/>
              <a:gd name="connsiteX20" fmla="*/ 988361 w 1758612"/>
              <a:gd name="connsiteY20" fmla="*/ 1457291 h 1630789"/>
              <a:gd name="connsiteX21" fmla="*/ 1009938 w 1758612"/>
              <a:gd name="connsiteY21" fmla="*/ 1476873 h 1630789"/>
              <a:gd name="connsiteX22" fmla="*/ 856038 w 1758612"/>
              <a:gd name="connsiteY22" fmla="*/ 1630789 h 1630789"/>
              <a:gd name="connsiteX23" fmla="*/ 812535 w 1758612"/>
              <a:gd name="connsiteY23" fmla="*/ 1592427 h 1630789"/>
              <a:gd name="connsiteX24" fmla="*/ 721318 w 1758612"/>
              <a:gd name="connsiteY24" fmla="*/ 1520849 h 1630789"/>
              <a:gd name="connsiteX25" fmla="*/ 623552 w 1758612"/>
              <a:gd name="connsiteY25" fmla="*/ 1457224 h 1630789"/>
              <a:gd name="connsiteX26" fmla="*/ 521785 w 1758612"/>
              <a:gd name="connsiteY26" fmla="*/ 1403314 h 1630789"/>
              <a:gd name="connsiteX27" fmla="*/ 387214 w 1758612"/>
              <a:gd name="connsiteY27" fmla="*/ 1508586 h 1630789"/>
              <a:gd name="connsiteX28" fmla="*/ 363626 w 1758612"/>
              <a:gd name="connsiteY28" fmla="*/ 1341549 h 1630789"/>
              <a:gd name="connsiteX29" fmla="*/ 299847 w 1758612"/>
              <a:gd name="connsiteY29" fmla="*/ 1321085 h 1630789"/>
              <a:gd name="connsiteX30" fmla="*/ 182434 w 1758612"/>
              <a:gd name="connsiteY30" fmla="*/ 1295354 h 1630789"/>
              <a:gd name="connsiteX31" fmla="*/ 61747 w 1758612"/>
              <a:gd name="connsiteY31" fmla="*/ 1280383 h 1630789"/>
              <a:gd name="connsiteX32" fmla="*/ 0 w 1758612"/>
              <a:gd name="connsiteY32" fmla="*/ 1276641 h 1630789"/>
              <a:gd name="connsiteX33" fmla="*/ 0 w 1758612"/>
              <a:gd name="connsiteY33" fmla="*/ 1059099 h 1630789"/>
              <a:gd name="connsiteX34" fmla="*/ 36487 w 1758612"/>
              <a:gd name="connsiteY34" fmla="*/ 1060035 h 1630789"/>
              <a:gd name="connsiteX35" fmla="*/ 42595 w 1758612"/>
              <a:gd name="connsiteY35" fmla="*/ 1060508 h 1630789"/>
              <a:gd name="connsiteX36" fmla="*/ 42566 w 1758612"/>
              <a:gd name="connsiteY36" fmla="*/ 1059702 h 1630789"/>
              <a:gd name="connsiteX37" fmla="*/ 36511 w 1758612"/>
              <a:gd name="connsiteY37" fmla="*/ 1059233 h 1630789"/>
              <a:gd name="connsiteX38" fmla="*/ 0 w 1758612"/>
              <a:gd name="connsiteY38" fmla="*/ 1058296 h 1630789"/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988933 w 1758612"/>
              <a:gd name="connsiteY19" fmla="*/ 1456615 h 1630789"/>
              <a:gd name="connsiteX20" fmla="*/ 988361 w 1758612"/>
              <a:gd name="connsiteY20" fmla="*/ 1457291 h 1630789"/>
              <a:gd name="connsiteX21" fmla="*/ 1009938 w 1758612"/>
              <a:gd name="connsiteY21" fmla="*/ 1476873 h 1630789"/>
              <a:gd name="connsiteX22" fmla="*/ 856038 w 1758612"/>
              <a:gd name="connsiteY22" fmla="*/ 1630789 h 1630789"/>
              <a:gd name="connsiteX23" fmla="*/ 812535 w 1758612"/>
              <a:gd name="connsiteY23" fmla="*/ 1592427 h 1630789"/>
              <a:gd name="connsiteX24" fmla="*/ 721318 w 1758612"/>
              <a:gd name="connsiteY24" fmla="*/ 1520849 h 1630789"/>
              <a:gd name="connsiteX25" fmla="*/ 623552 w 1758612"/>
              <a:gd name="connsiteY25" fmla="*/ 1457224 h 1630789"/>
              <a:gd name="connsiteX26" fmla="*/ 521785 w 1758612"/>
              <a:gd name="connsiteY26" fmla="*/ 1403314 h 1630789"/>
              <a:gd name="connsiteX27" fmla="*/ 387214 w 1758612"/>
              <a:gd name="connsiteY27" fmla="*/ 1508586 h 1630789"/>
              <a:gd name="connsiteX28" fmla="*/ 363626 w 1758612"/>
              <a:gd name="connsiteY28" fmla="*/ 1341549 h 1630789"/>
              <a:gd name="connsiteX29" fmla="*/ 299847 w 1758612"/>
              <a:gd name="connsiteY29" fmla="*/ 1321085 h 1630789"/>
              <a:gd name="connsiteX30" fmla="*/ 182434 w 1758612"/>
              <a:gd name="connsiteY30" fmla="*/ 1295354 h 1630789"/>
              <a:gd name="connsiteX31" fmla="*/ 61747 w 1758612"/>
              <a:gd name="connsiteY31" fmla="*/ 1280383 h 1630789"/>
              <a:gd name="connsiteX32" fmla="*/ 0 w 1758612"/>
              <a:gd name="connsiteY32" fmla="*/ 1276641 h 1630789"/>
              <a:gd name="connsiteX33" fmla="*/ 0 w 1758612"/>
              <a:gd name="connsiteY33" fmla="*/ 1059099 h 1630789"/>
              <a:gd name="connsiteX34" fmla="*/ 36487 w 1758612"/>
              <a:gd name="connsiteY34" fmla="*/ 1060035 h 1630789"/>
              <a:gd name="connsiteX35" fmla="*/ 42595 w 1758612"/>
              <a:gd name="connsiteY35" fmla="*/ 1060508 h 1630789"/>
              <a:gd name="connsiteX36" fmla="*/ 42566 w 1758612"/>
              <a:gd name="connsiteY36" fmla="*/ 1059702 h 1630789"/>
              <a:gd name="connsiteX37" fmla="*/ 0 w 1758612"/>
              <a:gd name="connsiteY37" fmla="*/ 1058296 h 1630789"/>
              <a:gd name="connsiteX38" fmla="*/ 0 w 1758612"/>
              <a:gd name="connsiteY38" fmla="*/ 0 h 1630789"/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988933 w 1758612"/>
              <a:gd name="connsiteY19" fmla="*/ 1456615 h 1630789"/>
              <a:gd name="connsiteX20" fmla="*/ 988361 w 1758612"/>
              <a:gd name="connsiteY20" fmla="*/ 1457291 h 1630789"/>
              <a:gd name="connsiteX21" fmla="*/ 1009938 w 1758612"/>
              <a:gd name="connsiteY21" fmla="*/ 1476873 h 1630789"/>
              <a:gd name="connsiteX22" fmla="*/ 856038 w 1758612"/>
              <a:gd name="connsiteY22" fmla="*/ 1630789 h 1630789"/>
              <a:gd name="connsiteX23" fmla="*/ 812535 w 1758612"/>
              <a:gd name="connsiteY23" fmla="*/ 1592427 h 1630789"/>
              <a:gd name="connsiteX24" fmla="*/ 721318 w 1758612"/>
              <a:gd name="connsiteY24" fmla="*/ 1520849 h 1630789"/>
              <a:gd name="connsiteX25" fmla="*/ 623552 w 1758612"/>
              <a:gd name="connsiteY25" fmla="*/ 1457224 h 1630789"/>
              <a:gd name="connsiteX26" fmla="*/ 521785 w 1758612"/>
              <a:gd name="connsiteY26" fmla="*/ 1403314 h 1630789"/>
              <a:gd name="connsiteX27" fmla="*/ 387214 w 1758612"/>
              <a:gd name="connsiteY27" fmla="*/ 1508586 h 1630789"/>
              <a:gd name="connsiteX28" fmla="*/ 363626 w 1758612"/>
              <a:gd name="connsiteY28" fmla="*/ 1341549 h 1630789"/>
              <a:gd name="connsiteX29" fmla="*/ 299847 w 1758612"/>
              <a:gd name="connsiteY29" fmla="*/ 1321085 h 1630789"/>
              <a:gd name="connsiteX30" fmla="*/ 182434 w 1758612"/>
              <a:gd name="connsiteY30" fmla="*/ 1295354 h 1630789"/>
              <a:gd name="connsiteX31" fmla="*/ 61747 w 1758612"/>
              <a:gd name="connsiteY31" fmla="*/ 1280383 h 1630789"/>
              <a:gd name="connsiteX32" fmla="*/ 0 w 1758612"/>
              <a:gd name="connsiteY32" fmla="*/ 1276641 h 1630789"/>
              <a:gd name="connsiteX33" fmla="*/ 0 w 1758612"/>
              <a:gd name="connsiteY33" fmla="*/ 1059099 h 1630789"/>
              <a:gd name="connsiteX34" fmla="*/ 36487 w 1758612"/>
              <a:gd name="connsiteY34" fmla="*/ 1060035 h 1630789"/>
              <a:gd name="connsiteX35" fmla="*/ 42595 w 1758612"/>
              <a:gd name="connsiteY35" fmla="*/ 1060508 h 1630789"/>
              <a:gd name="connsiteX36" fmla="*/ 0 w 1758612"/>
              <a:gd name="connsiteY36" fmla="*/ 1058296 h 1630789"/>
              <a:gd name="connsiteX37" fmla="*/ 0 w 1758612"/>
              <a:gd name="connsiteY37" fmla="*/ 0 h 1630789"/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988933 w 1758612"/>
              <a:gd name="connsiteY19" fmla="*/ 1456615 h 1630789"/>
              <a:gd name="connsiteX20" fmla="*/ 988361 w 1758612"/>
              <a:gd name="connsiteY20" fmla="*/ 1457291 h 1630789"/>
              <a:gd name="connsiteX21" fmla="*/ 1009938 w 1758612"/>
              <a:gd name="connsiteY21" fmla="*/ 1476873 h 1630789"/>
              <a:gd name="connsiteX22" fmla="*/ 856038 w 1758612"/>
              <a:gd name="connsiteY22" fmla="*/ 1630789 h 1630789"/>
              <a:gd name="connsiteX23" fmla="*/ 812535 w 1758612"/>
              <a:gd name="connsiteY23" fmla="*/ 1592427 h 1630789"/>
              <a:gd name="connsiteX24" fmla="*/ 721318 w 1758612"/>
              <a:gd name="connsiteY24" fmla="*/ 1520849 h 1630789"/>
              <a:gd name="connsiteX25" fmla="*/ 623552 w 1758612"/>
              <a:gd name="connsiteY25" fmla="*/ 1457224 h 1630789"/>
              <a:gd name="connsiteX26" fmla="*/ 521785 w 1758612"/>
              <a:gd name="connsiteY26" fmla="*/ 1403314 h 1630789"/>
              <a:gd name="connsiteX27" fmla="*/ 387214 w 1758612"/>
              <a:gd name="connsiteY27" fmla="*/ 1508586 h 1630789"/>
              <a:gd name="connsiteX28" fmla="*/ 363626 w 1758612"/>
              <a:gd name="connsiteY28" fmla="*/ 1341549 h 1630789"/>
              <a:gd name="connsiteX29" fmla="*/ 299847 w 1758612"/>
              <a:gd name="connsiteY29" fmla="*/ 1321085 h 1630789"/>
              <a:gd name="connsiteX30" fmla="*/ 182434 w 1758612"/>
              <a:gd name="connsiteY30" fmla="*/ 1295354 h 1630789"/>
              <a:gd name="connsiteX31" fmla="*/ 61747 w 1758612"/>
              <a:gd name="connsiteY31" fmla="*/ 1280383 h 1630789"/>
              <a:gd name="connsiteX32" fmla="*/ 0 w 1758612"/>
              <a:gd name="connsiteY32" fmla="*/ 1276641 h 1630789"/>
              <a:gd name="connsiteX33" fmla="*/ 0 w 1758612"/>
              <a:gd name="connsiteY33" fmla="*/ 1059099 h 1630789"/>
              <a:gd name="connsiteX34" fmla="*/ 36487 w 1758612"/>
              <a:gd name="connsiteY34" fmla="*/ 1060035 h 1630789"/>
              <a:gd name="connsiteX35" fmla="*/ 0 w 1758612"/>
              <a:gd name="connsiteY35" fmla="*/ 1058296 h 1630789"/>
              <a:gd name="connsiteX36" fmla="*/ 0 w 1758612"/>
              <a:gd name="connsiteY36" fmla="*/ 0 h 1630789"/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988933 w 1758612"/>
              <a:gd name="connsiteY19" fmla="*/ 1456615 h 1630789"/>
              <a:gd name="connsiteX20" fmla="*/ 988361 w 1758612"/>
              <a:gd name="connsiteY20" fmla="*/ 1457291 h 1630789"/>
              <a:gd name="connsiteX21" fmla="*/ 1009938 w 1758612"/>
              <a:gd name="connsiteY21" fmla="*/ 1476873 h 1630789"/>
              <a:gd name="connsiteX22" fmla="*/ 856038 w 1758612"/>
              <a:gd name="connsiteY22" fmla="*/ 1630789 h 1630789"/>
              <a:gd name="connsiteX23" fmla="*/ 812535 w 1758612"/>
              <a:gd name="connsiteY23" fmla="*/ 1592427 h 1630789"/>
              <a:gd name="connsiteX24" fmla="*/ 721318 w 1758612"/>
              <a:gd name="connsiteY24" fmla="*/ 1520849 h 1630789"/>
              <a:gd name="connsiteX25" fmla="*/ 623552 w 1758612"/>
              <a:gd name="connsiteY25" fmla="*/ 1457224 h 1630789"/>
              <a:gd name="connsiteX26" fmla="*/ 521785 w 1758612"/>
              <a:gd name="connsiteY26" fmla="*/ 1403314 h 1630789"/>
              <a:gd name="connsiteX27" fmla="*/ 387214 w 1758612"/>
              <a:gd name="connsiteY27" fmla="*/ 1508586 h 1630789"/>
              <a:gd name="connsiteX28" fmla="*/ 363626 w 1758612"/>
              <a:gd name="connsiteY28" fmla="*/ 1341549 h 1630789"/>
              <a:gd name="connsiteX29" fmla="*/ 299847 w 1758612"/>
              <a:gd name="connsiteY29" fmla="*/ 1321085 h 1630789"/>
              <a:gd name="connsiteX30" fmla="*/ 182434 w 1758612"/>
              <a:gd name="connsiteY30" fmla="*/ 1295354 h 1630789"/>
              <a:gd name="connsiteX31" fmla="*/ 61747 w 1758612"/>
              <a:gd name="connsiteY31" fmla="*/ 1280383 h 1630789"/>
              <a:gd name="connsiteX32" fmla="*/ 0 w 1758612"/>
              <a:gd name="connsiteY32" fmla="*/ 1276641 h 1630789"/>
              <a:gd name="connsiteX33" fmla="*/ 0 w 1758612"/>
              <a:gd name="connsiteY33" fmla="*/ 1059099 h 1630789"/>
              <a:gd name="connsiteX34" fmla="*/ 0 w 1758612"/>
              <a:gd name="connsiteY34" fmla="*/ 1058296 h 1630789"/>
              <a:gd name="connsiteX35" fmla="*/ 0 w 1758612"/>
              <a:gd name="connsiteY35" fmla="*/ 0 h 1630789"/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988933 w 1758612"/>
              <a:gd name="connsiteY19" fmla="*/ 1456615 h 1630789"/>
              <a:gd name="connsiteX20" fmla="*/ 1009938 w 1758612"/>
              <a:gd name="connsiteY20" fmla="*/ 1476873 h 1630789"/>
              <a:gd name="connsiteX21" fmla="*/ 856038 w 1758612"/>
              <a:gd name="connsiteY21" fmla="*/ 1630789 h 1630789"/>
              <a:gd name="connsiteX22" fmla="*/ 812535 w 1758612"/>
              <a:gd name="connsiteY22" fmla="*/ 1592427 h 1630789"/>
              <a:gd name="connsiteX23" fmla="*/ 721318 w 1758612"/>
              <a:gd name="connsiteY23" fmla="*/ 1520849 h 1630789"/>
              <a:gd name="connsiteX24" fmla="*/ 623552 w 1758612"/>
              <a:gd name="connsiteY24" fmla="*/ 1457224 h 1630789"/>
              <a:gd name="connsiteX25" fmla="*/ 521785 w 1758612"/>
              <a:gd name="connsiteY25" fmla="*/ 1403314 h 1630789"/>
              <a:gd name="connsiteX26" fmla="*/ 387214 w 1758612"/>
              <a:gd name="connsiteY26" fmla="*/ 1508586 h 1630789"/>
              <a:gd name="connsiteX27" fmla="*/ 363626 w 1758612"/>
              <a:gd name="connsiteY27" fmla="*/ 1341549 h 1630789"/>
              <a:gd name="connsiteX28" fmla="*/ 299847 w 1758612"/>
              <a:gd name="connsiteY28" fmla="*/ 1321085 h 1630789"/>
              <a:gd name="connsiteX29" fmla="*/ 182434 w 1758612"/>
              <a:gd name="connsiteY29" fmla="*/ 1295354 h 1630789"/>
              <a:gd name="connsiteX30" fmla="*/ 61747 w 1758612"/>
              <a:gd name="connsiteY30" fmla="*/ 1280383 h 1630789"/>
              <a:gd name="connsiteX31" fmla="*/ 0 w 1758612"/>
              <a:gd name="connsiteY31" fmla="*/ 1276641 h 1630789"/>
              <a:gd name="connsiteX32" fmla="*/ 0 w 1758612"/>
              <a:gd name="connsiteY32" fmla="*/ 1059099 h 1630789"/>
              <a:gd name="connsiteX33" fmla="*/ 0 w 1758612"/>
              <a:gd name="connsiteY33" fmla="*/ 1058296 h 1630789"/>
              <a:gd name="connsiteX34" fmla="*/ 0 w 1758612"/>
              <a:gd name="connsiteY34" fmla="*/ 0 h 1630789"/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1009938 w 1758612"/>
              <a:gd name="connsiteY19" fmla="*/ 1476873 h 1630789"/>
              <a:gd name="connsiteX20" fmla="*/ 856038 w 1758612"/>
              <a:gd name="connsiteY20" fmla="*/ 1630789 h 1630789"/>
              <a:gd name="connsiteX21" fmla="*/ 812535 w 1758612"/>
              <a:gd name="connsiteY21" fmla="*/ 1592427 h 1630789"/>
              <a:gd name="connsiteX22" fmla="*/ 721318 w 1758612"/>
              <a:gd name="connsiteY22" fmla="*/ 1520849 h 1630789"/>
              <a:gd name="connsiteX23" fmla="*/ 623552 w 1758612"/>
              <a:gd name="connsiteY23" fmla="*/ 1457224 h 1630789"/>
              <a:gd name="connsiteX24" fmla="*/ 521785 w 1758612"/>
              <a:gd name="connsiteY24" fmla="*/ 1403314 h 1630789"/>
              <a:gd name="connsiteX25" fmla="*/ 387214 w 1758612"/>
              <a:gd name="connsiteY25" fmla="*/ 1508586 h 1630789"/>
              <a:gd name="connsiteX26" fmla="*/ 363626 w 1758612"/>
              <a:gd name="connsiteY26" fmla="*/ 1341549 h 1630789"/>
              <a:gd name="connsiteX27" fmla="*/ 299847 w 1758612"/>
              <a:gd name="connsiteY27" fmla="*/ 1321085 h 1630789"/>
              <a:gd name="connsiteX28" fmla="*/ 182434 w 1758612"/>
              <a:gd name="connsiteY28" fmla="*/ 1295354 h 1630789"/>
              <a:gd name="connsiteX29" fmla="*/ 61747 w 1758612"/>
              <a:gd name="connsiteY29" fmla="*/ 1280383 h 1630789"/>
              <a:gd name="connsiteX30" fmla="*/ 0 w 1758612"/>
              <a:gd name="connsiteY30" fmla="*/ 1276641 h 1630789"/>
              <a:gd name="connsiteX31" fmla="*/ 0 w 1758612"/>
              <a:gd name="connsiteY31" fmla="*/ 1059099 h 1630789"/>
              <a:gd name="connsiteX32" fmla="*/ 0 w 1758612"/>
              <a:gd name="connsiteY32" fmla="*/ 1058296 h 1630789"/>
              <a:gd name="connsiteX33" fmla="*/ 0 w 1758612"/>
              <a:gd name="connsiteY33" fmla="*/ 0 h 163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58612" h="1630789">
                <a:moveTo>
                  <a:pt x="0" y="0"/>
                </a:moveTo>
                <a:lnTo>
                  <a:pt x="64129" y="1872"/>
                </a:lnTo>
                <a:lnTo>
                  <a:pt x="190513" y="10765"/>
                </a:lnTo>
                <a:lnTo>
                  <a:pt x="315493" y="24807"/>
                </a:lnTo>
                <a:lnTo>
                  <a:pt x="437664" y="44934"/>
                </a:lnTo>
                <a:lnTo>
                  <a:pt x="558899" y="70678"/>
                </a:lnTo>
                <a:lnTo>
                  <a:pt x="677326" y="101570"/>
                </a:lnTo>
                <a:lnTo>
                  <a:pt x="794348" y="138547"/>
                </a:lnTo>
                <a:lnTo>
                  <a:pt x="908094" y="180673"/>
                </a:lnTo>
                <a:lnTo>
                  <a:pt x="1019031" y="227480"/>
                </a:lnTo>
                <a:lnTo>
                  <a:pt x="1128096" y="279435"/>
                </a:lnTo>
                <a:lnTo>
                  <a:pt x="1233884" y="336539"/>
                </a:lnTo>
                <a:lnTo>
                  <a:pt x="1336396" y="397856"/>
                </a:lnTo>
                <a:lnTo>
                  <a:pt x="1436099" y="463853"/>
                </a:lnTo>
                <a:lnTo>
                  <a:pt x="1532993" y="534063"/>
                </a:lnTo>
                <a:lnTo>
                  <a:pt x="1625675" y="608485"/>
                </a:lnTo>
                <a:lnTo>
                  <a:pt x="1715080" y="687588"/>
                </a:lnTo>
                <a:lnTo>
                  <a:pt x="1758612" y="728310"/>
                </a:lnTo>
                <a:lnTo>
                  <a:pt x="1010605" y="1476279"/>
                </a:lnTo>
                <a:lnTo>
                  <a:pt x="1009938" y="1476873"/>
                </a:lnTo>
                <a:lnTo>
                  <a:pt x="856038" y="1630789"/>
                </a:lnTo>
                <a:lnTo>
                  <a:pt x="812535" y="1592427"/>
                </a:lnTo>
                <a:lnTo>
                  <a:pt x="721318" y="1520849"/>
                </a:lnTo>
                <a:lnTo>
                  <a:pt x="623552" y="1457224"/>
                </a:lnTo>
                <a:lnTo>
                  <a:pt x="521785" y="1403314"/>
                </a:lnTo>
                <a:lnTo>
                  <a:pt x="387214" y="1508586"/>
                </a:lnTo>
                <a:lnTo>
                  <a:pt x="363626" y="1341549"/>
                </a:lnTo>
                <a:lnTo>
                  <a:pt x="299847" y="1321085"/>
                </a:lnTo>
                <a:lnTo>
                  <a:pt x="182434" y="1295354"/>
                </a:lnTo>
                <a:lnTo>
                  <a:pt x="61747" y="1280383"/>
                </a:lnTo>
                <a:lnTo>
                  <a:pt x="0" y="1276641"/>
                </a:lnTo>
                <a:lnTo>
                  <a:pt x="0" y="1059099"/>
                </a:lnTo>
                <a:lnTo>
                  <a:pt x="0" y="10582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Freeform: Shape 98">
            <a:extLst>
              <a:ext uri="{FF2B5EF4-FFF2-40B4-BE49-F238E27FC236}">
                <a16:creationId xmlns:a16="http://schemas.microsoft.com/office/drawing/2014/main" id="{52C9A6B2-5451-41FA-92A9-183831DC5FCD}"/>
              </a:ext>
            </a:extLst>
          </p:cNvPr>
          <p:cNvSpPr>
            <a:spLocks/>
          </p:cNvSpPr>
          <p:nvPr/>
        </p:nvSpPr>
        <p:spPr bwMode="auto">
          <a:xfrm>
            <a:off x="4289630" y="1560945"/>
            <a:ext cx="1760017" cy="1630789"/>
          </a:xfrm>
          <a:custGeom>
            <a:avLst/>
            <a:gdLst>
              <a:gd name="connsiteX0" fmla="*/ 1760017 w 1760017"/>
              <a:gd name="connsiteY0" fmla="*/ 0 h 1630789"/>
              <a:gd name="connsiteX1" fmla="*/ 1760017 w 1760017"/>
              <a:gd name="connsiteY1" fmla="*/ 1058296 h 1630789"/>
              <a:gd name="connsiteX2" fmla="*/ 1738730 w 1760017"/>
              <a:gd name="connsiteY2" fmla="*/ 1058835 h 1630789"/>
              <a:gd name="connsiteX3" fmla="*/ 1738775 w 1760017"/>
              <a:gd name="connsiteY3" fmla="*/ 1059637 h 1630789"/>
              <a:gd name="connsiteX4" fmla="*/ 1760016 w 1760017"/>
              <a:gd name="connsiteY4" fmla="*/ 1059099 h 1630789"/>
              <a:gd name="connsiteX5" fmla="*/ 1760016 w 1760017"/>
              <a:gd name="connsiteY5" fmla="*/ 1276641 h 1630789"/>
              <a:gd name="connsiteX6" fmla="*/ 1698212 w 1760017"/>
              <a:gd name="connsiteY6" fmla="*/ 1280383 h 1630789"/>
              <a:gd name="connsiteX7" fmla="*/ 1576945 w 1760017"/>
              <a:gd name="connsiteY7" fmla="*/ 1295354 h 1630789"/>
              <a:gd name="connsiteX8" fmla="*/ 1460359 w 1760017"/>
              <a:gd name="connsiteY8" fmla="*/ 1321085 h 1630789"/>
              <a:gd name="connsiteX9" fmla="*/ 1359899 w 1760017"/>
              <a:gd name="connsiteY9" fmla="*/ 1353023 h 1630789"/>
              <a:gd name="connsiteX10" fmla="*/ 1339498 w 1760017"/>
              <a:gd name="connsiteY10" fmla="*/ 1517013 h 1630789"/>
              <a:gd name="connsiteX11" fmla="*/ 1209241 w 1760017"/>
              <a:gd name="connsiteY11" fmla="*/ 1418507 h 1630789"/>
              <a:gd name="connsiteX12" fmla="*/ 1135419 w 1760017"/>
              <a:gd name="connsiteY12" fmla="*/ 1457224 h 1630789"/>
              <a:gd name="connsiteX13" fmla="*/ 1037562 w 1760017"/>
              <a:gd name="connsiteY13" fmla="*/ 1520849 h 1630789"/>
              <a:gd name="connsiteX14" fmla="*/ 946260 w 1760017"/>
              <a:gd name="connsiteY14" fmla="*/ 1592427 h 1630789"/>
              <a:gd name="connsiteX15" fmla="*/ 903653 w 1760017"/>
              <a:gd name="connsiteY15" fmla="*/ 1630789 h 1630789"/>
              <a:gd name="connsiteX16" fmla="*/ 748674 w 1760017"/>
              <a:gd name="connsiteY16" fmla="*/ 1476873 h 1630789"/>
              <a:gd name="connsiteX17" fmla="*/ 789889 w 1760017"/>
              <a:gd name="connsiteY17" fmla="*/ 1439847 h 1630789"/>
              <a:gd name="connsiteX18" fmla="*/ 789512 w 1760017"/>
              <a:gd name="connsiteY18" fmla="*/ 1439343 h 1630789"/>
              <a:gd name="connsiteX19" fmla="*/ 748405 w 1760017"/>
              <a:gd name="connsiteY19" fmla="*/ 1476279 h 1630789"/>
              <a:gd name="connsiteX20" fmla="*/ 0 w 1760017"/>
              <a:gd name="connsiteY20" fmla="*/ 728310 h 1630789"/>
              <a:gd name="connsiteX21" fmla="*/ 43555 w 1760017"/>
              <a:gd name="connsiteY21" fmla="*/ 687588 h 1630789"/>
              <a:gd name="connsiteX22" fmla="*/ 133008 w 1760017"/>
              <a:gd name="connsiteY22" fmla="*/ 608485 h 1630789"/>
              <a:gd name="connsiteX23" fmla="*/ 225739 w 1760017"/>
              <a:gd name="connsiteY23" fmla="*/ 534063 h 1630789"/>
              <a:gd name="connsiteX24" fmla="*/ 322685 w 1760017"/>
              <a:gd name="connsiteY24" fmla="*/ 463853 h 1630789"/>
              <a:gd name="connsiteX25" fmla="*/ 422441 w 1760017"/>
              <a:gd name="connsiteY25" fmla="*/ 397856 h 1630789"/>
              <a:gd name="connsiteX26" fmla="*/ 525008 w 1760017"/>
              <a:gd name="connsiteY26" fmla="*/ 336539 h 1630789"/>
              <a:gd name="connsiteX27" fmla="*/ 630852 w 1760017"/>
              <a:gd name="connsiteY27" fmla="*/ 279435 h 1630789"/>
              <a:gd name="connsiteX28" fmla="*/ 739975 w 1760017"/>
              <a:gd name="connsiteY28" fmla="*/ 227480 h 1630789"/>
              <a:gd name="connsiteX29" fmla="*/ 851440 w 1760017"/>
              <a:gd name="connsiteY29" fmla="*/ 180673 h 1630789"/>
              <a:gd name="connsiteX30" fmla="*/ 965715 w 1760017"/>
              <a:gd name="connsiteY30" fmla="*/ 138547 h 1630789"/>
              <a:gd name="connsiteX31" fmla="*/ 1081863 w 1760017"/>
              <a:gd name="connsiteY31" fmla="*/ 101570 h 1630789"/>
              <a:gd name="connsiteX32" fmla="*/ 1200821 w 1760017"/>
              <a:gd name="connsiteY32" fmla="*/ 70678 h 1630789"/>
              <a:gd name="connsiteX33" fmla="*/ 1321652 w 1760017"/>
              <a:gd name="connsiteY33" fmla="*/ 44934 h 1630789"/>
              <a:gd name="connsiteX34" fmla="*/ 1444825 w 1760017"/>
              <a:gd name="connsiteY34" fmla="*/ 24807 h 1630789"/>
              <a:gd name="connsiteX35" fmla="*/ 1569403 w 1760017"/>
              <a:gd name="connsiteY35" fmla="*/ 10765 h 1630789"/>
              <a:gd name="connsiteX36" fmla="*/ 1695386 w 1760017"/>
              <a:gd name="connsiteY36" fmla="*/ 1872 h 1630789"/>
              <a:gd name="connsiteX0" fmla="*/ 1760017 w 1760017"/>
              <a:gd name="connsiteY0" fmla="*/ 0 h 1630789"/>
              <a:gd name="connsiteX1" fmla="*/ 1760017 w 1760017"/>
              <a:gd name="connsiteY1" fmla="*/ 1058296 h 1630789"/>
              <a:gd name="connsiteX2" fmla="*/ 1738730 w 1760017"/>
              <a:gd name="connsiteY2" fmla="*/ 1058835 h 1630789"/>
              <a:gd name="connsiteX3" fmla="*/ 1760016 w 1760017"/>
              <a:gd name="connsiteY3" fmla="*/ 1059099 h 1630789"/>
              <a:gd name="connsiteX4" fmla="*/ 1760016 w 1760017"/>
              <a:gd name="connsiteY4" fmla="*/ 1276641 h 1630789"/>
              <a:gd name="connsiteX5" fmla="*/ 1698212 w 1760017"/>
              <a:gd name="connsiteY5" fmla="*/ 1280383 h 1630789"/>
              <a:gd name="connsiteX6" fmla="*/ 1576945 w 1760017"/>
              <a:gd name="connsiteY6" fmla="*/ 1295354 h 1630789"/>
              <a:gd name="connsiteX7" fmla="*/ 1460359 w 1760017"/>
              <a:gd name="connsiteY7" fmla="*/ 1321085 h 1630789"/>
              <a:gd name="connsiteX8" fmla="*/ 1359899 w 1760017"/>
              <a:gd name="connsiteY8" fmla="*/ 1353023 h 1630789"/>
              <a:gd name="connsiteX9" fmla="*/ 1339498 w 1760017"/>
              <a:gd name="connsiteY9" fmla="*/ 1517013 h 1630789"/>
              <a:gd name="connsiteX10" fmla="*/ 1209241 w 1760017"/>
              <a:gd name="connsiteY10" fmla="*/ 1418507 h 1630789"/>
              <a:gd name="connsiteX11" fmla="*/ 1135419 w 1760017"/>
              <a:gd name="connsiteY11" fmla="*/ 1457224 h 1630789"/>
              <a:gd name="connsiteX12" fmla="*/ 1037562 w 1760017"/>
              <a:gd name="connsiteY12" fmla="*/ 1520849 h 1630789"/>
              <a:gd name="connsiteX13" fmla="*/ 946260 w 1760017"/>
              <a:gd name="connsiteY13" fmla="*/ 1592427 h 1630789"/>
              <a:gd name="connsiteX14" fmla="*/ 903653 w 1760017"/>
              <a:gd name="connsiteY14" fmla="*/ 1630789 h 1630789"/>
              <a:gd name="connsiteX15" fmla="*/ 748674 w 1760017"/>
              <a:gd name="connsiteY15" fmla="*/ 1476873 h 1630789"/>
              <a:gd name="connsiteX16" fmla="*/ 789889 w 1760017"/>
              <a:gd name="connsiteY16" fmla="*/ 1439847 h 1630789"/>
              <a:gd name="connsiteX17" fmla="*/ 789512 w 1760017"/>
              <a:gd name="connsiteY17" fmla="*/ 1439343 h 1630789"/>
              <a:gd name="connsiteX18" fmla="*/ 748405 w 1760017"/>
              <a:gd name="connsiteY18" fmla="*/ 1476279 h 1630789"/>
              <a:gd name="connsiteX19" fmla="*/ 0 w 1760017"/>
              <a:gd name="connsiteY19" fmla="*/ 728310 h 1630789"/>
              <a:gd name="connsiteX20" fmla="*/ 43555 w 1760017"/>
              <a:gd name="connsiteY20" fmla="*/ 687588 h 1630789"/>
              <a:gd name="connsiteX21" fmla="*/ 133008 w 1760017"/>
              <a:gd name="connsiteY21" fmla="*/ 608485 h 1630789"/>
              <a:gd name="connsiteX22" fmla="*/ 225739 w 1760017"/>
              <a:gd name="connsiteY22" fmla="*/ 534063 h 1630789"/>
              <a:gd name="connsiteX23" fmla="*/ 322685 w 1760017"/>
              <a:gd name="connsiteY23" fmla="*/ 463853 h 1630789"/>
              <a:gd name="connsiteX24" fmla="*/ 422441 w 1760017"/>
              <a:gd name="connsiteY24" fmla="*/ 397856 h 1630789"/>
              <a:gd name="connsiteX25" fmla="*/ 525008 w 1760017"/>
              <a:gd name="connsiteY25" fmla="*/ 336539 h 1630789"/>
              <a:gd name="connsiteX26" fmla="*/ 630852 w 1760017"/>
              <a:gd name="connsiteY26" fmla="*/ 279435 h 1630789"/>
              <a:gd name="connsiteX27" fmla="*/ 739975 w 1760017"/>
              <a:gd name="connsiteY27" fmla="*/ 227480 h 1630789"/>
              <a:gd name="connsiteX28" fmla="*/ 851440 w 1760017"/>
              <a:gd name="connsiteY28" fmla="*/ 180673 h 1630789"/>
              <a:gd name="connsiteX29" fmla="*/ 965715 w 1760017"/>
              <a:gd name="connsiteY29" fmla="*/ 138547 h 1630789"/>
              <a:gd name="connsiteX30" fmla="*/ 1081863 w 1760017"/>
              <a:gd name="connsiteY30" fmla="*/ 101570 h 1630789"/>
              <a:gd name="connsiteX31" fmla="*/ 1200821 w 1760017"/>
              <a:gd name="connsiteY31" fmla="*/ 70678 h 1630789"/>
              <a:gd name="connsiteX32" fmla="*/ 1321652 w 1760017"/>
              <a:gd name="connsiteY32" fmla="*/ 44934 h 1630789"/>
              <a:gd name="connsiteX33" fmla="*/ 1444825 w 1760017"/>
              <a:gd name="connsiteY33" fmla="*/ 24807 h 1630789"/>
              <a:gd name="connsiteX34" fmla="*/ 1569403 w 1760017"/>
              <a:gd name="connsiteY34" fmla="*/ 10765 h 1630789"/>
              <a:gd name="connsiteX35" fmla="*/ 1695386 w 1760017"/>
              <a:gd name="connsiteY35" fmla="*/ 1872 h 1630789"/>
              <a:gd name="connsiteX36" fmla="*/ 1760017 w 1760017"/>
              <a:gd name="connsiteY36" fmla="*/ 0 h 1630789"/>
              <a:gd name="connsiteX0" fmla="*/ 1760017 w 1760017"/>
              <a:gd name="connsiteY0" fmla="*/ 0 h 1630789"/>
              <a:gd name="connsiteX1" fmla="*/ 1760017 w 1760017"/>
              <a:gd name="connsiteY1" fmla="*/ 1058296 h 1630789"/>
              <a:gd name="connsiteX2" fmla="*/ 1760016 w 1760017"/>
              <a:gd name="connsiteY2" fmla="*/ 1059099 h 1630789"/>
              <a:gd name="connsiteX3" fmla="*/ 1760016 w 1760017"/>
              <a:gd name="connsiteY3" fmla="*/ 1276641 h 1630789"/>
              <a:gd name="connsiteX4" fmla="*/ 1698212 w 1760017"/>
              <a:gd name="connsiteY4" fmla="*/ 1280383 h 1630789"/>
              <a:gd name="connsiteX5" fmla="*/ 1576945 w 1760017"/>
              <a:gd name="connsiteY5" fmla="*/ 1295354 h 1630789"/>
              <a:gd name="connsiteX6" fmla="*/ 1460359 w 1760017"/>
              <a:gd name="connsiteY6" fmla="*/ 1321085 h 1630789"/>
              <a:gd name="connsiteX7" fmla="*/ 1359899 w 1760017"/>
              <a:gd name="connsiteY7" fmla="*/ 1353023 h 1630789"/>
              <a:gd name="connsiteX8" fmla="*/ 1339498 w 1760017"/>
              <a:gd name="connsiteY8" fmla="*/ 1517013 h 1630789"/>
              <a:gd name="connsiteX9" fmla="*/ 1209241 w 1760017"/>
              <a:gd name="connsiteY9" fmla="*/ 1418507 h 1630789"/>
              <a:gd name="connsiteX10" fmla="*/ 1135419 w 1760017"/>
              <a:gd name="connsiteY10" fmla="*/ 1457224 h 1630789"/>
              <a:gd name="connsiteX11" fmla="*/ 1037562 w 1760017"/>
              <a:gd name="connsiteY11" fmla="*/ 1520849 h 1630789"/>
              <a:gd name="connsiteX12" fmla="*/ 946260 w 1760017"/>
              <a:gd name="connsiteY12" fmla="*/ 1592427 h 1630789"/>
              <a:gd name="connsiteX13" fmla="*/ 903653 w 1760017"/>
              <a:gd name="connsiteY13" fmla="*/ 1630789 h 1630789"/>
              <a:gd name="connsiteX14" fmla="*/ 748674 w 1760017"/>
              <a:gd name="connsiteY14" fmla="*/ 1476873 h 1630789"/>
              <a:gd name="connsiteX15" fmla="*/ 789889 w 1760017"/>
              <a:gd name="connsiteY15" fmla="*/ 1439847 h 1630789"/>
              <a:gd name="connsiteX16" fmla="*/ 789512 w 1760017"/>
              <a:gd name="connsiteY16" fmla="*/ 1439343 h 1630789"/>
              <a:gd name="connsiteX17" fmla="*/ 748405 w 1760017"/>
              <a:gd name="connsiteY17" fmla="*/ 1476279 h 1630789"/>
              <a:gd name="connsiteX18" fmla="*/ 0 w 1760017"/>
              <a:gd name="connsiteY18" fmla="*/ 728310 h 1630789"/>
              <a:gd name="connsiteX19" fmla="*/ 43555 w 1760017"/>
              <a:gd name="connsiteY19" fmla="*/ 687588 h 1630789"/>
              <a:gd name="connsiteX20" fmla="*/ 133008 w 1760017"/>
              <a:gd name="connsiteY20" fmla="*/ 608485 h 1630789"/>
              <a:gd name="connsiteX21" fmla="*/ 225739 w 1760017"/>
              <a:gd name="connsiteY21" fmla="*/ 534063 h 1630789"/>
              <a:gd name="connsiteX22" fmla="*/ 322685 w 1760017"/>
              <a:gd name="connsiteY22" fmla="*/ 463853 h 1630789"/>
              <a:gd name="connsiteX23" fmla="*/ 422441 w 1760017"/>
              <a:gd name="connsiteY23" fmla="*/ 397856 h 1630789"/>
              <a:gd name="connsiteX24" fmla="*/ 525008 w 1760017"/>
              <a:gd name="connsiteY24" fmla="*/ 336539 h 1630789"/>
              <a:gd name="connsiteX25" fmla="*/ 630852 w 1760017"/>
              <a:gd name="connsiteY25" fmla="*/ 279435 h 1630789"/>
              <a:gd name="connsiteX26" fmla="*/ 739975 w 1760017"/>
              <a:gd name="connsiteY26" fmla="*/ 227480 h 1630789"/>
              <a:gd name="connsiteX27" fmla="*/ 851440 w 1760017"/>
              <a:gd name="connsiteY27" fmla="*/ 180673 h 1630789"/>
              <a:gd name="connsiteX28" fmla="*/ 965715 w 1760017"/>
              <a:gd name="connsiteY28" fmla="*/ 138547 h 1630789"/>
              <a:gd name="connsiteX29" fmla="*/ 1081863 w 1760017"/>
              <a:gd name="connsiteY29" fmla="*/ 101570 h 1630789"/>
              <a:gd name="connsiteX30" fmla="*/ 1200821 w 1760017"/>
              <a:gd name="connsiteY30" fmla="*/ 70678 h 1630789"/>
              <a:gd name="connsiteX31" fmla="*/ 1321652 w 1760017"/>
              <a:gd name="connsiteY31" fmla="*/ 44934 h 1630789"/>
              <a:gd name="connsiteX32" fmla="*/ 1444825 w 1760017"/>
              <a:gd name="connsiteY32" fmla="*/ 24807 h 1630789"/>
              <a:gd name="connsiteX33" fmla="*/ 1569403 w 1760017"/>
              <a:gd name="connsiteY33" fmla="*/ 10765 h 1630789"/>
              <a:gd name="connsiteX34" fmla="*/ 1695386 w 1760017"/>
              <a:gd name="connsiteY34" fmla="*/ 1872 h 1630789"/>
              <a:gd name="connsiteX35" fmla="*/ 1760017 w 1760017"/>
              <a:gd name="connsiteY35" fmla="*/ 0 h 1630789"/>
              <a:gd name="connsiteX0" fmla="*/ 1760017 w 1760017"/>
              <a:gd name="connsiteY0" fmla="*/ 0 h 1630789"/>
              <a:gd name="connsiteX1" fmla="*/ 1760017 w 1760017"/>
              <a:gd name="connsiteY1" fmla="*/ 1058296 h 1630789"/>
              <a:gd name="connsiteX2" fmla="*/ 1760016 w 1760017"/>
              <a:gd name="connsiteY2" fmla="*/ 1059099 h 1630789"/>
              <a:gd name="connsiteX3" fmla="*/ 1760016 w 1760017"/>
              <a:gd name="connsiteY3" fmla="*/ 1276641 h 1630789"/>
              <a:gd name="connsiteX4" fmla="*/ 1698212 w 1760017"/>
              <a:gd name="connsiteY4" fmla="*/ 1280383 h 1630789"/>
              <a:gd name="connsiteX5" fmla="*/ 1576945 w 1760017"/>
              <a:gd name="connsiteY5" fmla="*/ 1295354 h 1630789"/>
              <a:gd name="connsiteX6" fmla="*/ 1460359 w 1760017"/>
              <a:gd name="connsiteY6" fmla="*/ 1321085 h 1630789"/>
              <a:gd name="connsiteX7" fmla="*/ 1359899 w 1760017"/>
              <a:gd name="connsiteY7" fmla="*/ 1353023 h 1630789"/>
              <a:gd name="connsiteX8" fmla="*/ 1339498 w 1760017"/>
              <a:gd name="connsiteY8" fmla="*/ 1517013 h 1630789"/>
              <a:gd name="connsiteX9" fmla="*/ 1209241 w 1760017"/>
              <a:gd name="connsiteY9" fmla="*/ 1418507 h 1630789"/>
              <a:gd name="connsiteX10" fmla="*/ 1135419 w 1760017"/>
              <a:gd name="connsiteY10" fmla="*/ 1457224 h 1630789"/>
              <a:gd name="connsiteX11" fmla="*/ 1037562 w 1760017"/>
              <a:gd name="connsiteY11" fmla="*/ 1520849 h 1630789"/>
              <a:gd name="connsiteX12" fmla="*/ 946260 w 1760017"/>
              <a:gd name="connsiteY12" fmla="*/ 1592427 h 1630789"/>
              <a:gd name="connsiteX13" fmla="*/ 903653 w 1760017"/>
              <a:gd name="connsiteY13" fmla="*/ 1630789 h 1630789"/>
              <a:gd name="connsiteX14" fmla="*/ 748674 w 1760017"/>
              <a:gd name="connsiteY14" fmla="*/ 1476873 h 1630789"/>
              <a:gd name="connsiteX15" fmla="*/ 789889 w 1760017"/>
              <a:gd name="connsiteY15" fmla="*/ 1439847 h 1630789"/>
              <a:gd name="connsiteX16" fmla="*/ 748405 w 1760017"/>
              <a:gd name="connsiteY16" fmla="*/ 1476279 h 1630789"/>
              <a:gd name="connsiteX17" fmla="*/ 0 w 1760017"/>
              <a:gd name="connsiteY17" fmla="*/ 728310 h 1630789"/>
              <a:gd name="connsiteX18" fmla="*/ 43555 w 1760017"/>
              <a:gd name="connsiteY18" fmla="*/ 687588 h 1630789"/>
              <a:gd name="connsiteX19" fmla="*/ 133008 w 1760017"/>
              <a:gd name="connsiteY19" fmla="*/ 608485 h 1630789"/>
              <a:gd name="connsiteX20" fmla="*/ 225739 w 1760017"/>
              <a:gd name="connsiteY20" fmla="*/ 534063 h 1630789"/>
              <a:gd name="connsiteX21" fmla="*/ 322685 w 1760017"/>
              <a:gd name="connsiteY21" fmla="*/ 463853 h 1630789"/>
              <a:gd name="connsiteX22" fmla="*/ 422441 w 1760017"/>
              <a:gd name="connsiteY22" fmla="*/ 397856 h 1630789"/>
              <a:gd name="connsiteX23" fmla="*/ 525008 w 1760017"/>
              <a:gd name="connsiteY23" fmla="*/ 336539 h 1630789"/>
              <a:gd name="connsiteX24" fmla="*/ 630852 w 1760017"/>
              <a:gd name="connsiteY24" fmla="*/ 279435 h 1630789"/>
              <a:gd name="connsiteX25" fmla="*/ 739975 w 1760017"/>
              <a:gd name="connsiteY25" fmla="*/ 227480 h 1630789"/>
              <a:gd name="connsiteX26" fmla="*/ 851440 w 1760017"/>
              <a:gd name="connsiteY26" fmla="*/ 180673 h 1630789"/>
              <a:gd name="connsiteX27" fmla="*/ 965715 w 1760017"/>
              <a:gd name="connsiteY27" fmla="*/ 138547 h 1630789"/>
              <a:gd name="connsiteX28" fmla="*/ 1081863 w 1760017"/>
              <a:gd name="connsiteY28" fmla="*/ 101570 h 1630789"/>
              <a:gd name="connsiteX29" fmla="*/ 1200821 w 1760017"/>
              <a:gd name="connsiteY29" fmla="*/ 70678 h 1630789"/>
              <a:gd name="connsiteX30" fmla="*/ 1321652 w 1760017"/>
              <a:gd name="connsiteY30" fmla="*/ 44934 h 1630789"/>
              <a:gd name="connsiteX31" fmla="*/ 1444825 w 1760017"/>
              <a:gd name="connsiteY31" fmla="*/ 24807 h 1630789"/>
              <a:gd name="connsiteX32" fmla="*/ 1569403 w 1760017"/>
              <a:gd name="connsiteY32" fmla="*/ 10765 h 1630789"/>
              <a:gd name="connsiteX33" fmla="*/ 1695386 w 1760017"/>
              <a:gd name="connsiteY33" fmla="*/ 1872 h 1630789"/>
              <a:gd name="connsiteX34" fmla="*/ 1760017 w 1760017"/>
              <a:gd name="connsiteY34" fmla="*/ 0 h 1630789"/>
              <a:gd name="connsiteX0" fmla="*/ 1760017 w 1760017"/>
              <a:gd name="connsiteY0" fmla="*/ 0 h 1630789"/>
              <a:gd name="connsiteX1" fmla="*/ 1760017 w 1760017"/>
              <a:gd name="connsiteY1" fmla="*/ 1058296 h 1630789"/>
              <a:gd name="connsiteX2" fmla="*/ 1760016 w 1760017"/>
              <a:gd name="connsiteY2" fmla="*/ 1059099 h 1630789"/>
              <a:gd name="connsiteX3" fmla="*/ 1760016 w 1760017"/>
              <a:gd name="connsiteY3" fmla="*/ 1276641 h 1630789"/>
              <a:gd name="connsiteX4" fmla="*/ 1698212 w 1760017"/>
              <a:gd name="connsiteY4" fmla="*/ 1280383 h 1630789"/>
              <a:gd name="connsiteX5" fmla="*/ 1576945 w 1760017"/>
              <a:gd name="connsiteY5" fmla="*/ 1295354 h 1630789"/>
              <a:gd name="connsiteX6" fmla="*/ 1460359 w 1760017"/>
              <a:gd name="connsiteY6" fmla="*/ 1321085 h 1630789"/>
              <a:gd name="connsiteX7" fmla="*/ 1359899 w 1760017"/>
              <a:gd name="connsiteY7" fmla="*/ 1353023 h 1630789"/>
              <a:gd name="connsiteX8" fmla="*/ 1339498 w 1760017"/>
              <a:gd name="connsiteY8" fmla="*/ 1517013 h 1630789"/>
              <a:gd name="connsiteX9" fmla="*/ 1209241 w 1760017"/>
              <a:gd name="connsiteY9" fmla="*/ 1418507 h 1630789"/>
              <a:gd name="connsiteX10" fmla="*/ 1135419 w 1760017"/>
              <a:gd name="connsiteY10" fmla="*/ 1457224 h 1630789"/>
              <a:gd name="connsiteX11" fmla="*/ 1037562 w 1760017"/>
              <a:gd name="connsiteY11" fmla="*/ 1520849 h 1630789"/>
              <a:gd name="connsiteX12" fmla="*/ 946260 w 1760017"/>
              <a:gd name="connsiteY12" fmla="*/ 1592427 h 1630789"/>
              <a:gd name="connsiteX13" fmla="*/ 903653 w 1760017"/>
              <a:gd name="connsiteY13" fmla="*/ 1630789 h 1630789"/>
              <a:gd name="connsiteX14" fmla="*/ 748674 w 1760017"/>
              <a:gd name="connsiteY14" fmla="*/ 1476873 h 1630789"/>
              <a:gd name="connsiteX15" fmla="*/ 748405 w 1760017"/>
              <a:gd name="connsiteY15" fmla="*/ 1476279 h 1630789"/>
              <a:gd name="connsiteX16" fmla="*/ 0 w 1760017"/>
              <a:gd name="connsiteY16" fmla="*/ 728310 h 1630789"/>
              <a:gd name="connsiteX17" fmla="*/ 43555 w 1760017"/>
              <a:gd name="connsiteY17" fmla="*/ 687588 h 1630789"/>
              <a:gd name="connsiteX18" fmla="*/ 133008 w 1760017"/>
              <a:gd name="connsiteY18" fmla="*/ 608485 h 1630789"/>
              <a:gd name="connsiteX19" fmla="*/ 225739 w 1760017"/>
              <a:gd name="connsiteY19" fmla="*/ 534063 h 1630789"/>
              <a:gd name="connsiteX20" fmla="*/ 322685 w 1760017"/>
              <a:gd name="connsiteY20" fmla="*/ 463853 h 1630789"/>
              <a:gd name="connsiteX21" fmla="*/ 422441 w 1760017"/>
              <a:gd name="connsiteY21" fmla="*/ 397856 h 1630789"/>
              <a:gd name="connsiteX22" fmla="*/ 525008 w 1760017"/>
              <a:gd name="connsiteY22" fmla="*/ 336539 h 1630789"/>
              <a:gd name="connsiteX23" fmla="*/ 630852 w 1760017"/>
              <a:gd name="connsiteY23" fmla="*/ 279435 h 1630789"/>
              <a:gd name="connsiteX24" fmla="*/ 739975 w 1760017"/>
              <a:gd name="connsiteY24" fmla="*/ 227480 h 1630789"/>
              <a:gd name="connsiteX25" fmla="*/ 851440 w 1760017"/>
              <a:gd name="connsiteY25" fmla="*/ 180673 h 1630789"/>
              <a:gd name="connsiteX26" fmla="*/ 965715 w 1760017"/>
              <a:gd name="connsiteY26" fmla="*/ 138547 h 1630789"/>
              <a:gd name="connsiteX27" fmla="*/ 1081863 w 1760017"/>
              <a:gd name="connsiteY27" fmla="*/ 101570 h 1630789"/>
              <a:gd name="connsiteX28" fmla="*/ 1200821 w 1760017"/>
              <a:gd name="connsiteY28" fmla="*/ 70678 h 1630789"/>
              <a:gd name="connsiteX29" fmla="*/ 1321652 w 1760017"/>
              <a:gd name="connsiteY29" fmla="*/ 44934 h 1630789"/>
              <a:gd name="connsiteX30" fmla="*/ 1444825 w 1760017"/>
              <a:gd name="connsiteY30" fmla="*/ 24807 h 1630789"/>
              <a:gd name="connsiteX31" fmla="*/ 1569403 w 1760017"/>
              <a:gd name="connsiteY31" fmla="*/ 10765 h 1630789"/>
              <a:gd name="connsiteX32" fmla="*/ 1695386 w 1760017"/>
              <a:gd name="connsiteY32" fmla="*/ 1872 h 1630789"/>
              <a:gd name="connsiteX33" fmla="*/ 1760017 w 1760017"/>
              <a:gd name="connsiteY33" fmla="*/ 0 h 163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60017" h="1630789">
                <a:moveTo>
                  <a:pt x="1760017" y="0"/>
                </a:moveTo>
                <a:lnTo>
                  <a:pt x="1760017" y="1058296"/>
                </a:lnTo>
                <a:cubicBezTo>
                  <a:pt x="1760017" y="1058564"/>
                  <a:pt x="1760016" y="1058831"/>
                  <a:pt x="1760016" y="1059099"/>
                </a:cubicBezTo>
                <a:lnTo>
                  <a:pt x="1760016" y="1276641"/>
                </a:lnTo>
                <a:lnTo>
                  <a:pt x="1698212" y="1280383"/>
                </a:lnTo>
                <a:lnTo>
                  <a:pt x="1576945" y="1295354"/>
                </a:lnTo>
                <a:lnTo>
                  <a:pt x="1460359" y="1321085"/>
                </a:lnTo>
                <a:lnTo>
                  <a:pt x="1359899" y="1353023"/>
                </a:lnTo>
                <a:lnTo>
                  <a:pt x="1339498" y="1517013"/>
                </a:lnTo>
                <a:lnTo>
                  <a:pt x="1209241" y="1418507"/>
                </a:lnTo>
                <a:lnTo>
                  <a:pt x="1135419" y="1457224"/>
                </a:lnTo>
                <a:lnTo>
                  <a:pt x="1037562" y="1520849"/>
                </a:lnTo>
                <a:lnTo>
                  <a:pt x="946260" y="1592427"/>
                </a:lnTo>
                <a:lnTo>
                  <a:pt x="903653" y="1630789"/>
                </a:lnTo>
                <a:lnTo>
                  <a:pt x="748674" y="1476873"/>
                </a:lnTo>
                <a:lnTo>
                  <a:pt x="748405" y="1476279"/>
                </a:lnTo>
                <a:lnTo>
                  <a:pt x="0" y="728310"/>
                </a:lnTo>
                <a:lnTo>
                  <a:pt x="43555" y="687588"/>
                </a:lnTo>
                <a:lnTo>
                  <a:pt x="133008" y="608485"/>
                </a:lnTo>
                <a:lnTo>
                  <a:pt x="225739" y="534063"/>
                </a:lnTo>
                <a:lnTo>
                  <a:pt x="322685" y="463853"/>
                </a:lnTo>
                <a:lnTo>
                  <a:pt x="422441" y="397856"/>
                </a:lnTo>
                <a:lnTo>
                  <a:pt x="525008" y="336539"/>
                </a:lnTo>
                <a:lnTo>
                  <a:pt x="630852" y="279435"/>
                </a:lnTo>
                <a:lnTo>
                  <a:pt x="739975" y="227480"/>
                </a:lnTo>
                <a:lnTo>
                  <a:pt x="851440" y="180673"/>
                </a:lnTo>
                <a:lnTo>
                  <a:pt x="965715" y="138547"/>
                </a:lnTo>
                <a:lnTo>
                  <a:pt x="1081863" y="101570"/>
                </a:lnTo>
                <a:lnTo>
                  <a:pt x="1200821" y="70678"/>
                </a:lnTo>
                <a:lnTo>
                  <a:pt x="1321652" y="44934"/>
                </a:lnTo>
                <a:lnTo>
                  <a:pt x="1444825" y="24807"/>
                </a:lnTo>
                <a:lnTo>
                  <a:pt x="1569403" y="10765"/>
                </a:lnTo>
                <a:lnTo>
                  <a:pt x="1695386" y="1872"/>
                </a:lnTo>
                <a:lnTo>
                  <a:pt x="1760017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Freeform: Shape 93">
            <a:extLst>
              <a:ext uri="{FF2B5EF4-FFF2-40B4-BE49-F238E27FC236}">
                <a16:creationId xmlns:a16="http://schemas.microsoft.com/office/drawing/2014/main" id="{82C5BF9E-CCE9-4253-9E28-60BC783B259C}"/>
              </a:ext>
            </a:extLst>
          </p:cNvPr>
          <p:cNvSpPr>
            <a:spLocks/>
          </p:cNvSpPr>
          <p:nvPr/>
        </p:nvSpPr>
        <p:spPr bwMode="auto">
          <a:xfrm>
            <a:off x="3494602" y="2355972"/>
            <a:ext cx="1632193" cy="1758613"/>
          </a:xfrm>
          <a:custGeom>
            <a:avLst/>
            <a:gdLst>
              <a:gd name="connsiteX0" fmla="*/ 729240 w 1632193"/>
              <a:gd name="connsiteY0" fmla="*/ 0 h 1758613"/>
              <a:gd name="connsiteX1" fmla="*/ 1477684 w 1632193"/>
              <a:gd name="connsiteY1" fmla="*/ 748206 h 1758613"/>
              <a:gd name="connsiteX2" fmla="*/ 1442837 w 1632193"/>
              <a:gd name="connsiteY2" fmla="*/ 795385 h 1758613"/>
              <a:gd name="connsiteX3" fmla="*/ 1443343 w 1632193"/>
              <a:gd name="connsiteY3" fmla="*/ 795795 h 1758613"/>
              <a:gd name="connsiteX4" fmla="*/ 1478151 w 1632193"/>
              <a:gd name="connsiteY4" fmla="*/ 748675 h 1758613"/>
              <a:gd name="connsiteX5" fmla="*/ 1632193 w 1632193"/>
              <a:gd name="connsiteY5" fmla="*/ 902646 h 1758613"/>
              <a:gd name="connsiteX6" fmla="*/ 1593331 w 1632193"/>
              <a:gd name="connsiteY6" fmla="*/ 945234 h 1758613"/>
              <a:gd name="connsiteX7" fmla="*/ 1521695 w 1632193"/>
              <a:gd name="connsiteY7" fmla="*/ 1036961 h 1758613"/>
              <a:gd name="connsiteX8" fmla="*/ 1458486 w 1632193"/>
              <a:gd name="connsiteY8" fmla="*/ 1134305 h 1758613"/>
              <a:gd name="connsiteX9" fmla="*/ 1403705 w 1632193"/>
              <a:gd name="connsiteY9" fmla="*/ 1237732 h 1758613"/>
              <a:gd name="connsiteX10" fmla="*/ 1402808 w 1632193"/>
              <a:gd name="connsiteY10" fmla="*/ 1239845 h 1758613"/>
              <a:gd name="connsiteX11" fmla="*/ 1501562 w 1632193"/>
              <a:gd name="connsiteY11" fmla="*/ 1366180 h 1758613"/>
              <a:gd name="connsiteX12" fmla="*/ 1344347 w 1632193"/>
              <a:gd name="connsiteY12" fmla="*/ 1388161 h 1758613"/>
              <a:gd name="connsiteX13" fmla="*/ 1321767 w 1632193"/>
              <a:gd name="connsiteY13" fmla="*/ 1459095 h 1758613"/>
              <a:gd name="connsiteX14" fmla="*/ 1296016 w 1632193"/>
              <a:gd name="connsiteY14" fmla="*/ 1576562 h 1758613"/>
              <a:gd name="connsiteX15" fmla="*/ 1280096 w 1632193"/>
              <a:gd name="connsiteY15" fmla="*/ 1696838 h 1758613"/>
              <a:gd name="connsiteX16" fmla="*/ 1276819 w 1632193"/>
              <a:gd name="connsiteY16" fmla="*/ 1758613 h 1758613"/>
              <a:gd name="connsiteX17" fmla="*/ 1059099 w 1632193"/>
              <a:gd name="connsiteY17" fmla="*/ 1758613 h 1758613"/>
              <a:gd name="connsiteX18" fmla="*/ 1060474 w 1632193"/>
              <a:gd name="connsiteY18" fmla="*/ 1722412 h 1758613"/>
              <a:gd name="connsiteX19" fmla="*/ 1059878 w 1632193"/>
              <a:gd name="connsiteY19" fmla="*/ 1722346 h 1758613"/>
              <a:gd name="connsiteX20" fmla="*/ 1058499 w 1632193"/>
              <a:gd name="connsiteY20" fmla="*/ 1758612 h 1758613"/>
              <a:gd name="connsiteX21" fmla="*/ 0 w 1632193"/>
              <a:gd name="connsiteY21" fmla="*/ 1758612 h 1758613"/>
              <a:gd name="connsiteX22" fmla="*/ 1873 w 1632193"/>
              <a:gd name="connsiteY22" fmla="*/ 1694935 h 1758613"/>
              <a:gd name="connsiteX23" fmla="*/ 9835 w 1632193"/>
              <a:gd name="connsiteY23" fmla="*/ 1568517 h 1758613"/>
              <a:gd name="connsiteX24" fmla="*/ 24355 w 1632193"/>
              <a:gd name="connsiteY24" fmla="*/ 1443504 h 1758613"/>
              <a:gd name="connsiteX25" fmla="*/ 44494 w 1632193"/>
              <a:gd name="connsiteY25" fmla="*/ 1320364 h 1758613"/>
              <a:gd name="connsiteX26" fmla="*/ 70254 w 1632193"/>
              <a:gd name="connsiteY26" fmla="*/ 1199565 h 1758613"/>
              <a:gd name="connsiteX27" fmla="*/ 101635 w 1632193"/>
              <a:gd name="connsiteY27" fmla="*/ 1080638 h 1758613"/>
              <a:gd name="connsiteX28" fmla="*/ 138167 w 1632193"/>
              <a:gd name="connsiteY28" fmla="*/ 964521 h 1758613"/>
              <a:gd name="connsiteX29" fmla="*/ 180319 w 1632193"/>
              <a:gd name="connsiteY29" fmla="*/ 850745 h 1758613"/>
              <a:gd name="connsiteX30" fmla="*/ 227624 w 1632193"/>
              <a:gd name="connsiteY30" fmla="*/ 738842 h 1758613"/>
              <a:gd name="connsiteX31" fmla="*/ 279612 w 1632193"/>
              <a:gd name="connsiteY31" fmla="*/ 630684 h 1758613"/>
              <a:gd name="connsiteX32" fmla="*/ 336284 w 1632193"/>
              <a:gd name="connsiteY32" fmla="*/ 524868 h 1758613"/>
              <a:gd name="connsiteX33" fmla="*/ 397640 w 1632193"/>
              <a:gd name="connsiteY33" fmla="*/ 421393 h 1758613"/>
              <a:gd name="connsiteX34" fmla="*/ 463679 w 1632193"/>
              <a:gd name="connsiteY34" fmla="*/ 321663 h 1758613"/>
              <a:gd name="connsiteX35" fmla="*/ 534870 w 1632193"/>
              <a:gd name="connsiteY35" fmla="*/ 225679 h 1758613"/>
              <a:gd name="connsiteX36" fmla="*/ 609340 w 1632193"/>
              <a:gd name="connsiteY36" fmla="*/ 132504 h 1758613"/>
              <a:gd name="connsiteX37" fmla="*/ 688493 w 1632193"/>
              <a:gd name="connsiteY37" fmla="*/ 42607 h 1758613"/>
              <a:gd name="connsiteX0" fmla="*/ 729240 w 1632193"/>
              <a:gd name="connsiteY0" fmla="*/ 0 h 1758613"/>
              <a:gd name="connsiteX1" fmla="*/ 1477684 w 1632193"/>
              <a:gd name="connsiteY1" fmla="*/ 748206 h 1758613"/>
              <a:gd name="connsiteX2" fmla="*/ 1442837 w 1632193"/>
              <a:gd name="connsiteY2" fmla="*/ 795385 h 1758613"/>
              <a:gd name="connsiteX3" fmla="*/ 1478151 w 1632193"/>
              <a:gd name="connsiteY3" fmla="*/ 748675 h 1758613"/>
              <a:gd name="connsiteX4" fmla="*/ 1632193 w 1632193"/>
              <a:gd name="connsiteY4" fmla="*/ 902646 h 1758613"/>
              <a:gd name="connsiteX5" fmla="*/ 1593331 w 1632193"/>
              <a:gd name="connsiteY5" fmla="*/ 945234 h 1758613"/>
              <a:gd name="connsiteX6" fmla="*/ 1521695 w 1632193"/>
              <a:gd name="connsiteY6" fmla="*/ 1036961 h 1758613"/>
              <a:gd name="connsiteX7" fmla="*/ 1458486 w 1632193"/>
              <a:gd name="connsiteY7" fmla="*/ 1134305 h 1758613"/>
              <a:gd name="connsiteX8" fmla="*/ 1403705 w 1632193"/>
              <a:gd name="connsiteY8" fmla="*/ 1237732 h 1758613"/>
              <a:gd name="connsiteX9" fmla="*/ 1402808 w 1632193"/>
              <a:gd name="connsiteY9" fmla="*/ 1239845 h 1758613"/>
              <a:gd name="connsiteX10" fmla="*/ 1501562 w 1632193"/>
              <a:gd name="connsiteY10" fmla="*/ 1366180 h 1758613"/>
              <a:gd name="connsiteX11" fmla="*/ 1344347 w 1632193"/>
              <a:gd name="connsiteY11" fmla="*/ 1388161 h 1758613"/>
              <a:gd name="connsiteX12" fmla="*/ 1321767 w 1632193"/>
              <a:gd name="connsiteY12" fmla="*/ 1459095 h 1758613"/>
              <a:gd name="connsiteX13" fmla="*/ 1296016 w 1632193"/>
              <a:gd name="connsiteY13" fmla="*/ 1576562 h 1758613"/>
              <a:gd name="connsiteX14" fmla="*/ 1280096 w 1632193"/>
              <a:gd name="connsiteY14" fmla="*/ 1696838 h 1758613"/>
              <a:gd name="connsiteX15" fmla="*/ 1276819 w 1632193"/>
              <a:gd name="connsiteY15" fmla="*/ 1758613 h 1758613"/>
              <a:gd name="connsiteX16" fmla="*/ 1059099 w 1632193"/>
              <a:gd name="connsiteY16" fmla="*/ 1758613 h 1758613"/>
              <a:gd name="connsiteX17" fmla="*/ 1060474 w 1632193"/>
              <a:gd name="connsiteY17" fmla="*/ 1722412 h 1758613"/>
              <a:gd name="connsiteX18" fmla="*/ 1059878 w 1632193"/>
              <a:gd name="connsiteY18" fmla="*/ 1722346 h 1758613"/>
              <a:gd name="connsiteX19" fmla="*/ 1058499 w 1632193"/>
              <a:gd name="connsiteY19" fmla="*/ 1758612 h 1758613"/>
              <a:gd name="connsiteX20" fmla="*/ 0 w 1632193"/>
              <a:gd name="connsiteY20" fmla="*/ 1758612 h 1758613"/>
              <a:gd name="connsiteX21" fmla="*/ 1873 w 1632193"/>
              <a:gd name="connsiteY21" fmla="*/ 1694935 h 1758613"/>
              <a:gd name="connsiteX22" fmla="*/ 9835 w 1632193"/>
              <a:gd name="connsiteY22" fmla="*/ 1568517 h 1758613"/>
              <a:gd name="connsiteX23" fmla="*/ 24355 w 1632193"/>
              <a:gd name="connsiteY23" fmla="*/ 1443504 h 1758613"/>
              <a:gd name="connsiteX24" fmla="*/ 44494 w 1632193"/>
              <a:gd name="connsiteY24" fmla="*/ 1320364 h 1758613"/>
              <a:gd name="connsiteX25" fmla="*/ 70254 w 1632193"/>
              <a:gd name="connsiteY25" fmla="*/ 1199565 h 1758613"/>
              <a:gd name="connsiteX26" fmla="*/ 101635 w 1632193"/>
              <a:gd name="connsiteY26" fmla="*/ 1080638 h 1758613"/>
              <a:gd name="connsiteX27" fmla="*/ 138167 w 1632193"/>
              <a:gd name="connsiteY27" fmla="*/ 964521 h 1758613"/>
              <a:gd name="connsiteX28" fmla="*/ 180319 w 1632193"/>
              <a:gd name="connsiteY28" fmla="*/ 850745 h 1758613"/>
              <a:gd name="connsiteX29" fmla="*/ 227624 w 1632193"/>
              <a:gd name="connsiteY29" fmla="*/ 738842 h 1758613"/>
              <a:gd name="connsiteX30" fmla="*/ 279612 w 1632193"/>
              <a:gd name="connsiteY30" fmla="*/ 630684 h 1758613"/>
              <a:gd name="connsiteX31" fmla="*/ 336284 w 1632193"/>
              <a:gd name="connsiteY31" fmla="*/ 524868 h 1758613"/>
              <a:gd name="connsiteX32" fmla="*/ 397640 w 1632193"/>
              <a:gd name="connsiteY32" fmla="*/ 421393 h 1758613"/>
              <a:gd name="connsiteX33" fmla="*/ 463679 w 1632193"/>
              <a:gd name="connsiteY33" fmla="*/ 321663 h 1758613"/>
              <a:gd name="connsiteX34" fmla="*/ 534870 w 1632193"/>
              <a:gd name="connsiteY34" fmla="*/ 225679 h 1758613"/>
              <a:gd name="connsiteX35" fmla="*/ 609340 w 1632193"/>
              <a:gd name="connsiteY35" fmla="*/ 132504 h 1758613"/>
              <a:gd name="connsiteX36" fmla="*/ 688493 w 1632193"/>
              <a:gd name="connsiteY36" fmla="*/ 42607 h 1758613"/>
              <a:gd name="connsiteX37" fmla="*/ 729240 w 1632193"/>
              <a:gd name="connsiteY37" fmla="*/ 0 h 1758613"/>
              <a:gd name="connsiteX0" fmla="*/ 729240 w 1632193"/>
              <a:gd name="connsiteY0" fmla="*/ 0 h 1758613"/>
              <a:gd name="connsiteX1" fmla="*/ 1477684 w 1632193"/>
              <a:gd name="connsiteY1" fmla="*/ 748206 h 1758613"/>
              <a:gd name="connsiteX2" fmla="*/ 1478151 w 1632193"/>
              <a:gd name="connsiteY2" fmla="*/ 748675 h 1758613"/>
              <a:gd name="connsiteX3" fmla="*/ 1632193 w 1632193"/>
              <a:gd name="connsiteY3" fmla="*/ 902646 h 1758613"/>
              <a:gd name="connsiteX4" fmla="*/ 1593331 w 1632193"/>
              <a:gd name="connsiteY4" fmla="*/ 945234 h 1758613"/>
              <a:gd name="connsiteX5" fmla="*/ 1521695 w 1632193"/>
              <a:gd name="connsiteY5" fmla="*/ 1036961 h 1758613"/>
              <a:gd name="connsiteX6" fmla="*/ 1458486 w 1632193"/>
              <a:gd name="connsiteY6" fmla="*/ 1134305 h 1758613"/>
              <a:gd name="connsiteX7" fmla="*/ 1403705 w 1632193"/>
              <a:gd name="connsiteY7" fmla="*/ 1237732 h 1758613"/>
              <a:gd name="connsiteX8" fmla="*/ 1402808 w 1632193"/>
              <a:gd name="connsiteY8" fmla="*/ 1239845 h 1758613"/>
              <a:gd name="connsiteX9" fmla="*/ 1501562 w 1632193"/>
              <a:gd name="connsiteY9" fmla="*/ 1366180 h 1758613"/>
              <a:gd name="connsiteX10" fmla="*/ 1344347 w 1632193"/>
              <a:gd name="connsiteY10" fmla="*/ 1388161 h 1758613"/>
              <a:gd name="connsiteX11" fmla="*/ 1321767 w 1632193"/>
              <a:gd name="connsiteY11" fmla="*/ 1459095 h 1758613"/>
              <a:gd name="connsiteX12" fmla="*/ 1296016 w 1632193"/>
              <a:gd name="connsiteY12" fmla="*/ 1576562 h 1758613"/>
              <a:gd name="connsiteX13" fmla="*/ 1280096 w 1632193"/>
              <a:gd name="connsiteY13" fmla="*/ 1696838 h 1758613"/>
              <a:gd name="connsiteX14" fmla="*/ 1276819 w 1632193"/>
              <a:gd name="connsiteY14" fmla="*/ 1758613 h 1758613"/>
              <a:gd name="connsiteX15" fmla="*/ 1059099 w 1632193"/>
              <a:gd name="connsiteY15" fmla="*/ 1758613 h 1758613"/>
              <a:gd name="connsiteX16" fmla="*/ 1060474 w 1632193"/>
              <a:gd name="connsiteY16" fmla="*/ 1722412 h 1758613"/>
              <a:gd name="connsiteX17" fmla="*/ 1059878 w 1632193"/>
              <a:gd name="connsiteY17" fmla="*/ 1722346 h 1758613"/>
              <a:gd name="connsiteX18" fmla="*/ 1058499 w 1632193"/>
              <a:gd name="connsiteY18" fmla="*/ 1758612 h 1758613"/>
              <a:gd name="connsiteX19" fmla="*/ 0 w 1632193"/>
              <a:gd name="connsiteY19" fmla="*/ 1758612 h 1758613"/>
              <a:gd name="connsiteX20" fmla="*/ 1873 w 1632193"/>
              <a:gd name="connsiteY20" fmla="*/ 1694935 h 1758613"/>
              <a:gd name="connsiteX21" fmla="*/ 9835 w 1632193"/>
              <a:gd name="connsiteY21" fmla="*/ 1568517 h 1758613"/>
              <a:gd name="connsiteX22" fmla="*/ 24355 w 1632193"/>
              <a:gd name="connsiteY22" fmla="*/ 1443504 h 1758613"/>
              <a:gd name="connsiteX23" fmla="*/ 44494 w 1632193"/>
              <a:gd name="connsiteY23" fmla="*/ 1320364 h 1758613"/>
              <a:gd name="connsiteX24" fmla="*/ 70254 w 1632193"/>
              <a:gd name="connsiteY24" fmla="*/ 1199565 h 1758613"/>
              <a:gd name="connsiteX25" fmla="*/ 101635 w 1632193"/>
              <a:gd name="connsiteY25" fmla="*/ 1080638 h 1758613"/>
              <a:gd name="connsiteX26" fmla="*/ 138167 w 1632193"/>
              <a:gd name="connsiteY26" fmla="*/ 964521 h 1758613"/>
              <a:gd name="connsiteX27" fmla="*/ 180319 w 1632193"/>
              <a:gd name="connsiteY27" fmla="*/ 850745 h 1758613"/>
              <a:gd name="connsiteX28" fmla="*/ 227624 w 1632193"/>
              <a:gd name="connsiteY28" fmla="*/ 738842 h 1758613"/>
              <a:gd name="connsiteX29" fmla="*/ 279612 w 1632193"/>
              <a:gd name="connsiteY29" fmla="*/ 630684 h 1758613"/>
              <a:gd name="connsiteX30" fmla="*/ 336284 w 1632193"/>
              <a:gd name="connsiteY30" fmla="*/ 524868 h 1758613"/>
              <a:gd name="connsiteX31" fmla="*/ 397640 w 1632193"/>
              <a:gd name="connsiteY31" fmla="*/ 421393 h 1758613"/>
              <a:gd name="connsiteX32" fmla="*/ 463679 w 1632193"/>
              <a:gd name="connsiteY32" fmla="*/ 321663 h 1758613"/>
              <a:gd name="connsiteX33" fmla="*/ 534870 w 1632193"/>
              <a:gd name="connsiteY33" fmla="*/ 225679 h 1758613"/>
              <a:gd name="connsiteX34" fmla="*/ 609340 w 1632193"/>
              <a:gd name="connsiteY34" fmla="*/ 132504 h 1758613"/>
              <a:gd name="connsiteX35" fmla="*/ 688493 w 1632193"/>
              <a:gd name="connsiteY35" fmla="*/ 42607 h 1758613"/>
              <a:gd name="connsiteX36" fmla="*/ 729240 w 1632193"/>
              <a:gd name="connsiteY36" fmla="*/ 0 h 1758613"/>
              <a:gd name="connsiteX0" fmla="*/ 729240 w 1632193"/>
              <a:gd name="connsiteY0" fmla="*/ 0 h 1758613"/>
              <a:gd name="connsiteX1" fmla="*/ 1477684 w 1632193"/>
              <a:gd name="connsiteY1" fmla="*/ 748206 h 1758613"/>
              <a:gd name="connsiteX2" fmla="*/ 1478151 w 1632193"/>
              <a:gd name="connsiteY2" fmla="*/ 748675 h 1758613"/>
              <a:gd name="connsiteX3" fmla="*/ 1632193 w 1632193"/>
              <a:gd name="connsiteY3" fmla="*/ 902646 h 1758613"/>
              <a:gd name="connsiteX4" fmla="*/ 1593331 w 1632193"/>
              <a:gd name="connsiteY4" fmla="*/ 945234 h 1758613"/>
              <a:gd name="connsiteX5" fmla="*/ 1521695 w 1632193"/>
              <a:gd name="connsiteY5" fmla="*/ 1036961 h 1758613"/>
              <a:gd name="connsiteX6" fmla="*/ 1458486 w 1632193"/>
              <a:gd name="connsiteY6" fmla="*/ 1134305 h 1758613"/>
              <a:gd name="connsiteX7" fmla="*/ 1403705 w 1632193"/>
              <a:gd name="connsiteY7" fmla="*/ 1237732 h 1758613"/>
              <a:gd name="connsiteX8" fmla="*/ 1402808 w 1632193"/>
              <a:gd name="connsiteY8" fmla="*/ 1239845 h 1758613"/>
              <a:gd name="connsiteX9" fmla="*/ 1501562 w 1632193"/>
              <a:gd name="connsiteY9" fmla="*/ 1366180 h 1758613"/>
              <a:gd name="connsiteX10" fmla="*/ 1344347 w 1632193"/>
              <a:gd name="connsiteY10" fmla="*/ 1388161 h 1758613"/>
              <a:gd name="connsiteX11" fmla="*/ 1321767 w 1632193"/>
              <a:gd name="connsiteY11" fmla="*/ 1459095 h 1758613"/>
              <a:gd name="connsiteX12" fmla="*/ 1296016 w 1632193"/>
              <a:gd name="connsiteY12" fmla="*/ 1576562 h 1758613"/>
              <a:gd name="connsiteX13" fmla="*/ 1280096 w 1632193"/>
              <a:gd name="connsiteY13" fmla="*/ 1696838 h 1758613"/>
              <a:gd name="connsiteX14" fmla="*/ 1276819 w 1632193"/>
              <a:gd name="connsiteY14" fmla="*/ 1758613 h 1758613"/>
              <a:gd name="connsiteX15" fmla="*/ 1059099 w 1632193"/>
              <a:gd name="connsiteY15" fmla="*/ 1758613 h 1758613"/>
              <a:gd name="connsiteX16" fmla="*/ 1060474 w 1632193"/>
              <a:gd name="connsiteY16" fmla="*/ 1722412 h 1758613"/>
              <a:gd name="connsiteX17" fmla="*/ 1058499 w 1632193"/>
              <a:gd name="connsiteY17" fmla="*/ 1758612 h 1758613"/>
              <a:gd name="connsiteX18" fmla="*/ 0 w 1632193"/>
              <a:gd name="connsiteY18" fmla="*/ 1758612 h 1758613"/>
              <a:gd name="connsiteX19" fmla="*/ 1873 w 1632193"/>
              <a:gd name="connsiteY19" fmla="*/ 1694935 h 1758613"/>
              <a:gd name="connsiteX20" fmla="*/ 9835 w 1632193"/>
              <a:gd name="connsiteY20" fmla="*/ 1568517 h 1758613"/>
              <a:gd name="connsiteX21" fmla="*/ 24355 w 1632193"/>
              <a:gd name="connsiteY21" fmla="*/ 1443504 h 1758613"/>
              <a:gd name="connsiteX22" fmla="*/ 44494 w 1632193"/>
              <a:gd name="connsiteY22" fmla="*/ 1320364 h 1758613"/>
              <a:gd name="connsiteX23" fmla="*/ 70254 w 1632193"/>
              <a:gd name="connsiteY23" fmla="*/ 1199565 h 1758613"/>
              <a:gd name="connsiteX24" fmla="*/ 101635 w 1632193"/>
              <a:gd name="connsiteY24" fmla="*/ 1080638 h 1758613"/>
              <a:gd name="connsiteX25" fmla="*/ 138167 w 1632193"/>
              <a:gd name="connsiteY25" fmla="*/ 964521 h 1758613"/>
              <a:gd name="connsiteX26" fmla="*/ 180319 w 1632193"/>
              <a:gd name="connsiteY26" fmla="*/ 850745 h 1758613"/>
              <a:gd name="connsiteX27" fmla="*/ 227624 w 1632193"/>
              <a:gd name="connsiteY27" fmla="*/ 738842 h 1758613"/>
              <a:gd name="connsiteX28" fmla="*/ 279612 w 1632193"/>
              <a:gd name="connsiteY28" fmla="*/ 630684 h 1758613"/>
              <a:gd name="connsiteX29" fmla="*/ 336284 w 1632193"/>
              <a:gd name="connsiteY29" fmla="*/ 524868 h 1758613"/>
              <a:gd name="connsiteX30" fmla="*/ 397640 w 1632193"/>
              <a:gd name="connsiteY30" fmla="*/ 421393 h 1758613"/>
              <a:gd name="connsiteX31" fmla="*/ 463679 w 1632193"/>
              <a:gd name="connsiteY31" fmla="*/ 321663 h 1758613"/>
              <a:gd name="connsiteX32" fmla="*/ 534870 w 1632193"/>
              <a:gd name="connsiteY32" fmla="*/ 225679 h 1758613"/>
              <a:gd name="connsiteX33" fmla="*/ 609340 w 1632193"/>
              <a:gd name="connsiteY33" fmla="*/ 132504 h 1758613"/>
              <a:gd name="connsiteX34" fmla="*/ 688493 w 1632193"/>
              <a:gd name="connsiteY34" fmla="*/ 42607 h 1758613"/>
              <a:gd name="connsiteX35" fmla="*/ 729240 w 1632193"/>
              <a:gd name="connsiteY35" fmla="*/ 0 h 1758613"/>
              <a:gd name="connsiteX0" fmla="*/ 729240 w 1632193"/>
              <a:gd name="connsiteY0" fmla="*/ 0 h 1758613"/>
              <a:gd name="connsiteX1" fmla="*/ 1477684 w 1632193"/>
              <a:gd name="connsiteY1" fmla="*/ 748206 h 1758613"/>
              <a:gd name="connsiteX2" fmla="*/ 1478151 w 1632193"/>
              <a:gd name="connsiteY2" fmla="*/ 748675 h 1758613"/>
              <a:gd name="connsiteX3" fmla="*/ 1632193 w 1632193"/>
              <a:gd name="connsiteY3" fmla="*/ 902646 h 1758613"/>
              <a:gd name="connsiteX4" fmla="*/ 1593331 w 1632193"/>
              <a:gd name="connsiteY4" fmla="*/ 945234 h 1758613"/>
              <a:gd name="connsiteX5" fmla="*/ 1521695 w 1632193"/>
              <a:gd name="connsiteY5" fmla="*/ 1036961 h 1758613"/>
              <a:gd name="connsiteX6" fmla="*/ 1458486 w 1632193"/>
              <a:gd name="connsiteY6" fmla="*/ 1134305 h 1758613"/>
              <a:gd name="connsiteX7" fmla="*/ 1403705 w 1632193"/>
              <a:gd name="connsiteY7" fmla="*/ 1237732 h 1758613"/>
              <a:gd name="connsiteX8" fmla="*/ 1402808 w 1632193"/>
              <a:gd name="connsiteY8" fmla="*/ 1239845 h 1758613"/>
              <a:gd name="connsiteX9" fmla="*/ 1501562 w 1632193"/>
              <a:gd name="connsiteY9" fmla="*/ 1366180 h 1758613"/>
              <a:gd name="connsiteX10" fmla="*/ 1344347 w 1632193"/>
              <a:gd name="connsiteY10" fmla="*/ 1388161 h 1758613"/>
              <a:gd name="connsiteX11" fmla="*/ 1321767 w 1632193"/>
              <a:gd name="connsiteY11" fmla="*/ 1459095 h 1758613"/>
              <a:gd name="connsiteX12" fmla="*/ 1296016 w 1632193"/>
              <a:gd name="connsiteY12" fmla="*/ 1576562 h 1758613"/>
              <a:gd name="connsiteX13" fmla="*/ 1280096 w 1632193"/>
              <a:gd name="connsiteY13" fmla="*/ 1696838 h 1758613"/>
              <a:gd name="connsiteX14" fmla="*/ 1276819 w 1632193"/>
              <a:gd name="connsiteY14" fmla="*/ 1758613 h 1758613"/>
              <a:gd name="connsiteX15" fmla="*/ 1059099 w 1632193"/>
              <a:gd name="connsiteY15" fmla="*/ 1758613 h 1758613"/>
              <a:gd name="connsiteX16" fmla="*/ 1058499 w 1632193"/>
              <a:gd name="connsiteY16" fmla="*/ 1758612 h 1758613"/>
              <a:gd name="connsiteX17" fmla="*/ 0 w 1632193"/>
              <a:gd name="connsiteY17" fmla="*/ 1758612 h 1758613"/>
              <a:gd name="connsiteX18" fmla="*/ 1873 w 1632193"/>
              <a:gd name="connsiteY18" fmla="*/ 1694935 h 1758613"/>
              <a:gd name="connsiteX19" fmla="*/ 9835 w 1632193"/>
              <a:gd name="connsiteY19" fmla="*/ 1568517 h 1758613"/>
              <a:gd name="connsiteX20" fmla="*/ 24355 w 1632193"/>
              <a:gd name="connsiteY20" fmla="*/ 1443504 h 1758613"/>
              <a:gd name="connsiteX21" fmla="*/ 44494 w 1632193"/>
              <a:gd name="connsiteY21" fmla="*/ 1320364 h 1758613"/>
              <a:gd name="connsiteX22" fmla="*/ 70254 w 1632193"/>
              <a:gd name="connsiteY22" fmla="*/ 1199565 h 1758613"/>
              <a:gd name="connsiteX23" fmla="*/ 101635 w 1632193"/>
              <a:gd name="connsiteY23" fmla="*/ 1080638 h 1758613"/>
              <a:gd name="connsiteX24" fmla="*/ 138167 w 1632193"/>
              <a:gd name="connsiteY24" fmla="*/ 964521 h 1758613"/>
              <a:gd name="connsiteX25" fmla="*/ 180319 w 1632193"/>
              <a:gd name="connsiteY25" fmla="*/ 850745 h 1758613"/>
              <a:gd name="connsiteX26" fmla="*/ 227624 w 1632193"/>
              <a:gd name="connsiteY26" fmla="*/ 738842 h 1758613"/>
              <a:gd name="connsiteX27" fmla="*/ 279612 w 1632193"/>
              <a:gd name="connsiteY27" fmla="*/ 630684 h 1758613"/>
              <a:gd name="connsiteX28" fmla="*/ 336284 w 1632193"/>
              <a:gd name="connsiteY28" fmla="*/ 524868 h 1758613"/>
              <a:gd name="connsiteX29" fmla="*/ 397640 w 1632193"/>
              <a:gd name="connsiteY29" fmla="*/ 421393 h 1758613"/>
              <a:gd name="connsiteX30" fmla="*/ 463679 w 1632193"/>
              <a:gd name="connsiteY30" fmla="*/ 321663 h 1758613"/>
              <a:gd name="connsiteX31" fmla="*/ 534870 w 1632193"/>
              <a:gd name="connsiteY31" fmla="*/ 225679 h 1758613"/>
              <a:gd name="connsiteX32" fmla="*/ 609340 w 1632193"/>
              <a:gd name="connsiteY32" fmla="*/ 132504 h 1758613"/>
              <a:gd name="connsiteX33" fmla="*/ 688493 w 1632193"/>
              <a:gd name="connsiteY33" fmla="*/ 42607 h 1758613"/>
              <a:gd name="connsiteX34" fmla="*/ 729240 w 1632193"/>
              <a:gd name="connsiteY34" fmla="*/ 0 h 175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32193" h="1758613">
                <a:moveTo>
                  <a:pt x="729240" y="0"/>
                </a:moveTo>
                <a:lnTo>
                  <a:pt x="1477684" y="748206"/>
                </a:lnTo>
                <a:lnTo>
                  <a:pt x="1478151" y="748675"/>
                </a:lnTo>
                <a:lnTo>
                  <a:pt x="1632193" y="902646"/>
                </a:lnTo>
                <a:lnTo>
                  <a:pt x="1593331" y="945234"/>
                </a:lnTo>
                <a:lnTo>
                  <a:pt x="1521695" y="1036961"/>
                </a:lnTo>
                <a:lnTo>
                  <a:pt x="1458486" y="1134305"/>
                </a:lnTo>
                <a:lnTo>
                  <a:pt x="1403705" y="1237732"/>
                </a:lnTo>
                <a:lnTo>
                  <a:pt x="1402808" y="1239845"/>
                </a:lnTo>
                <a:lnTo>
                  <a:pt x="1501562" y="1366180"/>
                </a:lnTo>
                <a:lnTo>
                  <a:pt x="1344347" y="1388161"/>
                </a:lnTo>
                <a:lnTo>
                  <a:pt x="1321767" y="1459095"/>
                </a:lnTo>
                <a:lnTo>
                  <a:pt x="1296016" y="1576562"/>
                </a:lnTo>
                <a:lnTo>
                  <a:pt x="1280096" y="1696838"/>
                </a:lnTo>
                <a:lnTo>
                  <a:pt x="1276819" y="1758613"/>
                </a:lnTo>
                <a:lnTo>
                  <a:pt x="1059099" y="1758613"/>
                </a:lnTo>
                <a:lnTo>
                  <a:pt x="1058499" y="1758612"/>
                </a:lnTo>
                <a:lnTo>
                  <a:pt x="0" y="1758612"/>
                </a:lnTo>
                <a:cubicBezTo>
                  <a:pt x="624" y="1737386"/>
                  <a:pt x="1249" y="1716161"/>
                  <a:pt x="1873" y="1694935"/>
                </a:cubicBezTo>
                <a:lnTo>
                  <a:pt x="9835" y="1568517"/>
                </a:lnTo>
                <a:lnTo>
                  <a:pt x="24355" y="1443504"/>
                </a:lnTo>
                <a:lnTo>
                  <a:pt x="44494" y="1320364"/>
                </a:lnTo>
                <a:lnTo>
                  <a:pt x="70254" y="1199565"/>
                </a:lnTo>
                <a:lnTo>
                  <a:pt x="101635" y="1080638"/>
                </a:lnTo>
                <a:lnTo>
                  <a:pt x="138167" y="964521"/>
                </a:lnTo>
                <a:lnTo>
                  <a:pt x="180319" y="850745"/>
                </a:lnTo>
                <a:lnTo>
                  <a:pt x="227624" y="738842"/>
                </a:lnTo>
                <a:lnTo>
                  <a:pt x="279612" y="630684"/>
                </a:lnTo>
                <a:lnTo>
                  <a:pt x="336284" y="524868"/>
                </a:lnTo>
                <a:lnTo>
                  <a:pt x="397640" y="421393"/>
                </a:lnTo>
                <a:lnTo>
                  <a:pt x="463679" y="321663"/>
                </a:lnTo>
                <a:lnTo>
                  <a:pt x="534870" y="225679"/>
                </a:lnTo>
                <a:lnTo>
                  <a:pt x="609340" y="132504"/>
                </a:lnTo>
                <a:lnTo>
                  <a:pt x="688493" y="42607"/>
                </a:lnTo>
                <a:lnTo>
                  <a:pt x="7292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Freeform: Shape 72">
            <a:extLst>
              <a:ext uri="{FF2B5EF4-FFF2-40B4-BE49-F238E27FC236}">
                <a16:creationId xmlns:a16="http://schemas.microsoft.com/office/drawing/2014/main" id="{980523C6-AADC-427F-A173-B9890355B7FD}"/>
              </a:ext>
            </a:extLst>
          </p:cNvPr>
          <p:cNvSpPr>
            <a:spLocks/>
          </p:cNvSpPr>
          <p:nvPr/>
        </p:nvSpPr>
        <p:spPr bwMode="auto">
          <a:xfrm>
            <a:off x="3494602" y="4208695"/>
            <a:ext cx="1630789" cy="1760018"/>
          </a:xfrm>
          <a:custGeom>
            <a:avLst/>
            <a:gdLst>
              <a:gd name="connsiteX0" fmla="*/ 1057695 w 1630789"/>
              <a:gd name="connsiteY0" fmla="*/ 0 h 1760018"/>
              <a:gd name="connsiteX1" fmla="*/ 1275883 w 1630789"/>
              <a:gd name="connsiteY1" fmla="*/ 0 h 1760018"/>
              <a:gd name="connsiteX2" fmla="*/ 1279160 w 1630789"/>
              <a:gd name="connsiteY2" fmla="*/ 61804 h 1760018"/>
              <a:gd name="connsiteX3" fmla="*/ 1294143 w 1630789"/>
              <a:gd name="connsiteY3" fmla="*/ 182135 h 1760018"/>
              <a:gd name="connsiteX4" fmla="*/ 1320832 w 1630789"/>
              <a:gd name="connsiteY4" fmla="*/ 299657 h 1760018"/>
              <a:gd name="connsiteX5" fmla="*/ 1351552 w 1630789"/>
              <a:gd name="connsiteY5" fmla="*/ 396207 h 1760018"/>
              <a:gd name="connsiteX6" fmla="*/ 1509990 w 1630789"/>
              <a:gd name="connsiteY6" fmla="*/ 415650 h 1760018"/>
              <a:gd name="connsiteX7" fmla="*/ 1413686 w 1630789"/>
              <a:gd name="connsiteY7" fmla="*/ 543690 h 1760018"/>
              <a:gd name="connsiteX8" fmla="*/ 1457082 w 1630789"/>
              <a:gd name="connsiteY8" fmla="*/ 624598 h 1760018"/>
              <a:gd name="connsiteX9" fmla="*/ 1519823 w 1630789"/>
              <a:gd name="connsiteY9" fmla="*/ 722454 h 1760018"/>
              <a:gd name="connsiteX10" fmla="*/ 1591459 w 1630789"/>
              <a:gd name="connsiteY10" fmla="*/ 814224 h 1760018"/>
              <a:gd name="connsiteX11" fmla="*/ 1630789 w 1630789"/>
              <a:gd name="connsiteY11" fmla="*/ 856832 h 1760018"/>
              <a:gd name="connsiteX12" fmla="*/ 1476970 w 1630789"/>
              <a:gd name="connsiteY12" fmla="*/ 1011118 h 1760018"/>
              <a:gd name="connsiteX13" fmla="*/ 1477684 w 1630789"/>
              <a:gd name="connsiteY13" fmla="*/ 1011882 h 1760018"/>
              <a:gd name="connsiteX14" fmla="*/ 729003 w 1630789"/>
              <a:gd name="connsiteY14" fmla="*/ 1760018 h 1760018"/>
              <a:gd name="connsiteX15" fmla="*/ 687774 w 1630789"/>
              <a:gd name="connsiteY15" fmla="*/ 1717388 h 1760018"/>
              <a:gd name="connsiteX16" fmla="*/ 609064 w 1630789"/>
              <a:gd name="connsiteY16" fmla="*/ 1627443 h 1760018"/>
              <a:gd name="connsiteX17" fmla="*/ 534102 w 1630789"/>
              <a:gd name="connsiteY17" fmla="*/ 1534219 h 1760018"/>
              <a:gd name="connsiteX18" fmla="*/ 463826 w 1630789"/>
              <a:gd name="connsiteY18" fmla="*/ 1437715 h 1760018"/>
              <a:gd name="connsiteX19" fmla="*/ 397766 w 1630789"/>
              <a:gd name="connsiteY19" fmla="*/ 1337933 h 1760018"/>
              <a:gd name="connsiteX20" fmla="*/ 335922 w 1630789"/>
              <a:gd name="connsiteY20" fmla="*/ 1234871 h 1760018"/>
              <a:gd name="connsiteX21" fmla="*/ 279232 w 1630789"/>
              <a:gd name="connsiteY21" fmla="*/ 1128998 h 1760018"/>
              <a:gd name="connsiteX22" fmla="*/ 227228 w 1630789"/>
              <a:gd name="connsiteY22" fmla="*/ 1020315 h 1760018"/>
              <a:gd name="connsiteX23" fmla="*/ 179908 w 1630789"/>
              <a:gd name="connsiteY23" fmla="*/ 908820 h 1760018"/>
              <a:gd name="connsiteX24" fmla="*/ 138211 w 1630789"/>
              <a:gd name="connsiteY24" fmla="*/ 794515 h 1760018"/>
              <a:gd name="connsiteX25" fmla="*/ 101667 w 1630789"/>
              <a:gd name="connsiteY25" fmla="*/ 678336 h 1760018"/>
              <a:gd name="connsiteX26" fmla="*/ 70277 w 1630789"/>
              <a:gd name="connsiteY26" fmla="*/ 559347 h 1760018"/>
              <a:gd name="connsiteX27" fmla="*/ 44040 w 1630789"/>
              <a:gd name="connsiteY27" fmla="*/ 438015 h 1760018"/>
              <a:gd name="connsiteX28" fmla="*/ 24362 w 1630789"/>
              <a:gd name="connsiteY28" fmla="*/ 315277 h 1760018"/>
              <a:gd name="connsiteX29" fmla="*/ 9839 w 1630789"/>
              <a:gd name="connsiteY29" fmla="*/ 190197 h 1760018"/>
              <a:gd name="connsiteX30" fmla="*/ 1874 w 1630789"/>
              <a:gd name="connsiteY30" fmla="*/ 63712 h 1760018"/>
              <a:gd name="connsiteX31" fmla="*/ 0 w 1630789"/>
              <a:gd name="connsiteY31" fmla="*/ 1 h 1760018"/>
              <a:gd name="connsiteX32" fmla="*/ 1057695 w 1630789"/>
              <a:gd name="connsiteY32" fmla="*/ 1 h 176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30789" h="1760018">
                <a:moveTo>
                  <a:pt x="1057695" y="0"/>
                </a:moveTo>
                <a:lnTo>
                  <a:pt x="1275883" y="0"/>
                </a:lnTo>
                <a:lnTo>
                  <a:pt x="1279160" y="61804"/>
                </a:lnTo>
                <a:lnTo>
                  <a:pt x="1294143" y="182135"/>
                </a:lnTo>
                <a:lnTo>
                  <a:pt x="1320832" y="299657"/>
                </a:lnTo>
                <a:lnTo>
                  <a:pt x="1351552" y="396207"/>
                </a:lnTo>
                <a:lnTo>
                  <a:pt x="1509990" y="415650"/>
                </a:lnTo>
                <a:lnTo>
                  <a:pt x="1413686" y="543690"/>
                </a:lnTo>
                <a:lnTo>
                  <a:pt x="1457082" y="624598"/>
                </a:lnTo>
                <a:lnTo>
                  <a:pt x="1519823" y="722454"/>
                </a:lnTo>
                <a:lnTo>
                  <a:pt x="1591459" y="814224"/>
                </a:lnTo>
                <a:lnTo>
                  <a:pt x="1630789" y="856832"/>
                </a:lnTo>
                <a:lnTo>
                  <a:pt x="1476970" y="1011118"/>
                </a:lnTo>
                <a:lnTo>
                  <a:pt x="1477684" y="1011882"/>
                </a:lnTo>
                <a:lnTo>
                  <a:pt x="729003" y="1760018"/>
                </a:lnTo>
                <a:lnTo>
                  <a:pt x="687774" y="1717388"/>
                </a:lnTo>
                <a:lnTo>
                  <a:pt x="609064" y="1627443"/>
                </a:lnTo>
                <a:lnTo>
                  <a:pt x="534102" y="1534219"/>
                </a:lnTo>
                <a:lnTo>
                  <a:pt x="463826" y="1437715"/>
                </a:lnTo>
                <a:lnTo>
                  <a:pt x="397766" y="1337933"/>
                </a:lnTo>
                <a:lnTo>
                  <a:pt x="335922" y="1234871"/>
                </a:lnTo>
                <a:lnTo>
                  <a:pt x="279232" y="1128998"/>
                </a:lnTo>
                <a:lnTo>
                  <a:pt x="227228" y="1020315"/>
                </a:lnTo>
                <a:lnTo>
                  <a:pt x="179908" y="908820"/>
                </a:lnTo>
                <a:lnTo>
                  <a:pt x="138211" y="794515"/>
                </a:lnTo>
                <a:lnTo>
                  <a:pt x="101667" y="678336"/>
                </a:lnTo>
                <a:lnTo>
                  <a:pt x="70277" y="559347"/>
                </a:lnTo>
                <a:lnTo>
                  <a:pt x="44040" y="438015"/>
                </a:lnTo>
                <a:lnTo>
                  <a:pt x="24362" y="315277"/>
                </a:lnTo>
                <a:lnTo>
                  <a:pt x="9839" y="190197"/>
                </a:lnTo>
                <a:lnTo>
                  <a:pt x="1874" y="63712"/>
                </a:lnTo>
                <a:lnTo>
                  <a:pt x="0" y="1"/>
                </a:lnTo>
                <a:lnTo>
                  <a:pt x="105769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Freeform: Shape 114">
            <a:extLst>
              <a:ext uri="{FF2B5EF4-FFF2-40B4-BE49-F238E27FC236}">
                <a16:creationId xmlns:a16="http://schemas.microsoft.com/office/drawing/2014/main" id="{BD475DA9-30B0-40F8-98B5-9D86BECE4067}"/>
              </a:ext>
            </a:extLst>
          </p:cNvPr>
          <p:cNvSpPr>
            <a:spLocks/>
          </p:cNvSpPr>
          <p:nvPr/>
        </p:nvSpPr>
        <p:spPr bwMode="auto">
          <a:xfrm>
            <a:off x="7066608" y="4208696"/>
            <a:ext cx="1630790" cy="1760017"/>
          </a:xfrm>
          <a:custGeom>
            <a:avLst/>
            <a:gdLst>
              <a:gd name="connsiteX0" fmla="*/ 354906 w 1630790"/>
              <a:gd name="connsiteY0" fmla="*/ 0 h 1760017"/>
              <a:gd name="connsiteX1" fmla="*/ 572758 w 1630790"/>
              <a:gd name="connsiteY1" fmla="*/ 0 h 1760017"/>
              <a:gd name="connsiteX2" fmla="*/ 573094 w 1630790"/>
              <a:gd name="connsiteY2" fmla="*/ 0 h 1760017"/>
              <a:gd name="connsiteX3" fmla="*/ 1630790 w 1630790"/>
              <a:gd name="connsiteY3" fmla="*/ 0 h 1760017"/>
              <a:gd name="connsiteX4" fmla="*/ 1629853 w 1630790"/>
              <a:gd name="connsiteY4" fmla="*/ 63711 h 1760017"/>
              <a:gd name="connsiteX5" fmla="*/ 1620954 w 1630790"/>
              <a:gd name="connsiteY5" fmla="*/ 190196 h 1760017"/>
              <a:gd name="connsiteX6" fmla="*/ 1606904 w 1630790"/>
              <a:gd name="connsiteY6" fmla="*/ 315276 h 1760017"/>
              <a:gd name="connsiteX7" fmla="*/ 1586764 w 1630790"/>
              <a:gd name="connsiteY7" fmla="*/ 438014 h 1760017"/>
              <a:gd name="connsiteX8" fmla="*/ 1561004 w 1630790"/>
              <a:gd name="connsiteY8" fmla="*/ 559346 h 1760017"/>
              <a:gd name="connsiteX9" fmla="*/ 1530092 w 1630790"/>
              <a:gd name="connsiteY9" fmla="*/ 678335 h 1760017"/>
              <a:gd name="connsiteX10" fmla="*/ 1493091 w 1630790"/>
              <a:gd name="connsiteY10" fmla="*/ 794514 h 1760017"/>
              <a:gd name="connsiteX11" fmla="*/ 1450939 w 1630790"/>
              <a:gd name="connsiteY11" fmla="*/ 908819 h 1760017"/>
              <a:gd name="connsiteX12" fmla="*/ 1404102 w 1630790"/>
              <a:gd name="connsiteY12" fmla="*/ 1020314 h 1760017"/>
              <a:gd name="connsiteX13" fmla="*/ 1352114 w 1630790"/>
              <a:gd name="connsiteY13" fmla="*/ 1128997 h 1760017"/>
              <a:gd name="connsiteX14" fmla="*/ 1294974 w 1630790"/>
              <a:gd name="connsiteY14" fmla="*/ 1234870 h 1760017"/>
              <a:gd name="connsiteX15" fmla="*/ 1233618 w 1630790"/>
              <a:gd name="connsiteY15" fmla="*/ 1337932 h 1760017"/>
              <a:gd name="connsiteX16" fmla="*/ 1167579 w 1630790"/>
              <a:gd name="connsiteY16" fmla="*/ 1437714 h 1760017"/>
              <a:gd name="connsiteX17" fmla="*/ 1097325 w 1630790"/>
              <a:gd name="connsiteY17" fmla="*/ 1534218 h 1760017"/>
              <a:gd name="connsiteX18" fmla="*/ 1022855 w 1630790"/>
              <a:gd name="connsiteY18" fmla="*/ 1627442 h 1760017"/>
              <a:gd name="connsiteX19" fmla="*/ 943702 w 1630790"/>
              <a:gd name="connsiteY19" fmla="*/ 1717387 h 1760017"/>
              <a:gd name="connsiteX20" fmla="*/ 902954 w 1630790"/>
              <a:gd name="connsiteY20" fmla="*/ 1760017 h 1760017"/>
              <a:gd name="connsiteX21" fmla="*/ 154510 w 1630790"/>
              <a:gd name="connsiteY21" fmla="*/ 1011881 h 1760017"/>
              <a:gd name="connsiteX22" fmla="*/ 183120 w 1630790"/>
              <a:gd name="connsiteY22" fmla="*/ 980638 h 1760017"/>
              <a:gd name="connsiteX23" fmla="*/ 183110 w 1630790"/>
              <a:gd name="connsiteY23" fmla="*/ 980628 h 1760017"/>
              <a:gd name="connsiteX24" fmla="*/ 154979 w 1630790"/>
              <a:gd name="connsiteY24" fmla="*/ 1011342 h 1760017"/>
              <a:gd name="connsiteX25" fmla="*/ 0 w 1630790"/>
              <a:gd name="connsiteY25" fmla="*/ 856832 h 1760017"/>
              <a:gd name="connsiteX26" fmla="*/ 39330 w 1630790"/>
              <a:gd name="connsiteY26" fmla="*/ 814224 h 1760017"/>
              <a:gd name="connsiteX27" fmla="*/ 110966 w 1630790"/>
              <a:gd name="connsiteY27" fmla="*/ 722454 h 1760017"/>
              <a:gd name="connsiteX28" fmla="*/ 173708 w 1630790"/>
              <a:gd name="connsiteY28" fmla="*/ 624598 h 1760017"/>
              <a:gd name="connsiteX29" fmla="*/ 223735 w 1630790"/>
              <a:gd name="connsiteY29" fmla="*/ 531326 h 1760017"/>
              <a:gd name="connsiteX30" fmla="*/ 117990 w 1630790"/>
              <a:gd name="connsiteY30" fmla="*/ 395242 h 1760017"/>
              <a:gd name="connsiteX31" fmla="*/ 288085 w 1630790"/>
              <a:gd name="connsiteY31" fmla="*/ 371342 h 1760017"/>
              <a:gd name="connsiteX32" fmla="*/ 310894 w 1630790"/>
              <a:gd name="connsiteY32" fmla="*/ 299657 h 1760017"/>
              <a:gd name="connsiteX33" fmla="*/ 336646 w 1630790"/>
              <a:gd name="connsiteY33" fmla="*/ 182135 h 1760017"/>
              <a:gd name="connsiteX34" fmla="*/ 352097 w 1630790"/>
              <a:gd name="connsiteY34" fmla="*/ 61804 h 1760017"/>
              <a:gd name="connsiteX0" fmla="*/ 354906 w 1630790"/>
              <a:gd name="connsiteY0" fmla="*/ 0 h 1760017"/>
              <a:gd name="connsiteX1" fmla="*/ 572758 w 1630790"/>
              <a:gd name="connsiteY1" fmla="*/ 0 h 1760017"/>
              <a:gd name="connsiteX2" fmla="*/ 573094 w 1630790"/>
              <a:gd name="connsiteY2" fmla="*/ 0 h 1760017"/>
              <a:gd name="connsiteX3" fmla="*/ 1630790 w 1630790"/>
              <a:gd name="connsiteY3" fmla="*/ 0 h 1760017"/>
              <a:gd name="connsiteX4" fmla="*/ 1629853 w 1630790"/>
              <a:gd name="connsiteY4" fmla="*/ 63711 h 1760017"/>
              <a:gd name="connsiteX5" fmla="*/ 1620954 w 1630790"/>
              <a:gd name="connsiteY5" fmla="*/ 190196 h 1760017"/>
              <a:gd name="connsiteX6" fmla="*/ 1606904 w 1630790"/>
              <a:gd name="connsiteY6" fmla="*/ 315276 h 1760017"/>
              <a:gd name="connsiteX7" fmla="*/ 1586764 w 1630790"/>
              <a:gd name="connsiteY7" fmla="*/ 438014 h 1760017"/>
              <a:gd name="connsiteX8" fmla="*/ 1561004 w 1630790"/>
              <a:gd name="connsiteY8" fmla="*/ 559346 h 1760017"/>
              <a:gd name="connsiteX9" fmla="*/ 1530092 w 1630790"/>
              <a:gd name="connsiteY9" fmla="*/ 678335 h 1760017"/>
              <a:gd name="connsiteX10" fmla="*/ 1493091 w 1630790"/>
              <a:gd name="connsiteY10" fmla="*/ 794514 h 1760017"/>
              <a:gd name="connsiteX11" fmla="*/ 1450939 w 1630790"/>
              <a:gd name="connsiteY11" fmla="*/ 908819 h 1760017"/>
              <a:gd name="connsiteX12" fmla="*/ 1404102 w 1630790"/>
              <a:gd name="connsiteY12" fmla="*/ 1020314 h 1760017"/>
              <a:gd name="connsiteX13" fmla="*/ 1352114 w 1630790"/>
              <a:gd name="connsiteY13" fmla="*/ 1128997 h 1760017"/>
              <a:gd name="connsiteX14" fmla="*/ 1294974 w 1630790"/>
              <a:gd name="connsiteY14" fmla="*/ 1234870 h 1760017"/>
              <a:gd name="connsiteX15" fmla="*/ 1233618 w 1630790"/>
              <a:gd name="connsiteY15" fmla="*/ 1337932 h 1760017"/>
              <a:gd name="connsiteX16" fmla="*/ 1167579 w 1630790"/>
              <a:gd name="connsiteY16" fmla="*/ 1437714 h 1760017"/>
              <a:gd name="connsiteX17" fmla="*/ 1097325 w 1630790"/>
              <a:gd name="connsiteY17" fmla="*/ 1534218 h 1760017"/>
              <a:gd name="connsiteX18" fmla="*/ 1022855 w 1630790"/>
              <a:gd name="connsiteY18" fmla="*/ 1627442 h 1760017"/>
              <a:gd name="connsiteX19" fmla="*/ 943702 w 1630790"/>
              <a:gd name="connsiteY19" fmla="*/ 1717387 h 1760017"/>
              <a:gd name="connsiteX20" fmla="*/ 902954 w 1630790"/>
              <a:gd name="connsiteY20" fmla="*/ 1760017 h 1760017"/>
              <a:gd name="connsiteX21" fmla="*/ 154510 w 1630790"/>
              <a:gd name="connsiteY21" fmla="*/ 1011881 h 1760017"/>
              <a:gd name="connsiteX22" fmla="*/ 183120 w 1630790"/>
              <a:gd name="connsiteY22" fmla="*/ 980638 h 1760017"/>
              <a:gd name="connsiteX23" fmla="*/ 154979 w 1630790"/>
              <a:gd name="connsiteY23" fmla="*/ 1011342 h 1760017"/>
              <a:gd name="connsiteX24" fmla="*/ 0 w 1630790"/>
              <a:gd name="connsiteY24" fmla="*/ 856832 h 1760017"/>
              <a:gd name="connsiteX25" fmla="*/ 39330 w 1630790"/>
              <a:gd name="connsiteY25" fmla="*/ 814224 h 1760017"/>
              <a:gd name="connsiteX26" fmla="*/ 110966 w 1630790"/>
              <a:gd name="connsiteY26" fmla="*/ 722454 h 1760017"/>
              <a:gd name="connsiteX27" fmla="*/ 173708 w 1630790"/>
              <a:gd name="connsiteY27" fmla="*/ 624598 h 1760017"/>
              <a:gd name="connsiteX28" fmla="*/ 223735 w 1630790"/>
              <a:gd name="connsiteY28" fmla="*/ 531326 h 1760017"/>
              <a:gd name="connsiteX29" fmla="*/ 117990 w 1630790"/>
              <a:gd name="connsiteY29" fmla="*/ 395242 h 1760017"/>
              <a:gd name="connsiteX30" fmla="*/ 288085 w 1630790"/>
              <a:gd name="connsiteY30" fmla="*/ 371342 h 1760017"/>
              <a:gd name="connsiteX31" fmla="*/ 310894 w 1630790"/>
              <a:gd name="connsiteY31" fmla="*/ 299657 h 1760017"/>
              <a:gd name="connsiteX32" fmla="*/ 336646 w 1630790"/>
              <a:gd name="connsiteY32" fmla="*/ 182135 h 1760017"/>
              <a:gd name="connsiteX33" fmla="*/ 352097 w 1630790"/>
              <a:gd name="connsiteY33" fmla="*/ 61804 h 1760017"/>
              <a:gd name="connsiteX34" fmla="*/ 354906 w 1630790"/>
              <a:gd name="connsiteY34" fmla="*/ 0 h 1760017"/>
              <a:gd name="connsiteX0" fmla="*/ 354906 w 1630790"/>
              <a:gd name="connsiteY0" fmla="*/ 0 h 1760017"/>
              <a:gd name="connsiteX1" fmla="*/ 572758 w 1630790"/>
              <a:gd name="connsiteY1" fmla="*/ 0 h 1760017"/>
              <a:gd name="connsiteX2" fmla="*/ 573094 w 1630790"/>
              <a:gd name="connsiteY2" fmla="*/ 0 h 1760017"/>
              <a:gd name="connsiteX3" fmla="*/ 1630790 w 1630790"/>
              <a:gd name="connsiteY3" fmla="*/ 0 h 1760017"/>
              <a:gd name="connsiteX4" fmla="*/ 1629853 w 1630790"/>
              <a:gd name="connsiteY4" fmla="*/ 63711 h 1760017"/>
              <a:gd name="connsiteX5" fmla="*/ 1620954 w 1630790"/>
              <a:gd name="connsiteY5" fmla="*/ 190196 h 1760017"/>
              <a:gd name="connsiteX6" fmla="*/ 1606904 w 1630790"/>
              <a:gd name="connsiteY6" fmla="*/ 315276 h 1760017"/>
              <a:gd name="connsiteX7" fmla="*/ 1586764 w 1630790"/>
              <a:gd name="connsiteY7" fmla="*/ 438014 h 1760017"/>
              <a:gd name="connsiteX8" fmla="*/ 1561004 w 1630790"/>
              <a:gd name="connsiteY8" fmla="*/ 559346 h 1760017"/>
              <a:gd name="connsiteX9" fmla="*/ 1530092 w 1630790"/>
              <a:gd name="connsiteY9" fmla="*/ 678335 h 1760017"/>
              <a:gd name="connsiteX10" fmla="*/ 1493091 w 1630790"/>
              <a:gd name="connsiteY10" fmla="*/ 794514 h 1760017"/>
              <a:gd name="connsiteX11" fmla="*/ 1450939 w 1630790"/>
              <a:gd name="connsiteY11" fmla="*/ 908819 h 1760017"/>
              <a:gd name="connsiteX12" fmla="*/ 1404102 w 1630790"/>
              <a:gd name="connsiteY12" fmla="*/ 1020314 h 1760017"/>
              <a:gd name="connsiteX13" fmla="*/ 1352114 w 1630790"/>
              <a:gd name="connsiteY13" fmla="*/ 1128997 h 1760017"/>
              <a:gd name="connsiteX14" fmla="*/ 1294974 w 1630790"/>
              <a:gd name="connsiteY14" fmla="*/ 1234870 h 1760017"/>
              <a:gd name="connsiteX15" fmla="*/ 1233618 w 1630790"/>
              <a:gd name="connsiteY15" fmla="*/ 1337932 h 1760017"/>
              <a:gd name="connsiteX16" fmla="*/ 1167579 w 1630790"/>
              <a:gd name="connsiteY16" fmla="*/ 1437714 h 1760017"/>
              <a:gd name="connsiteX17" fmla="*/ 1097325 w 1630790"/>
              <a:gd name="connsiteY17" fmla="*/ 1534218 h 1760017"/>
              <a:gd name="connsiteX18" fmla="*/ 1022855 w 1630790"/>
              <a:gd name="connsiteY18" fmla="*/ 1627442 h 1760017"/>
              <a:gd name="connsiteX19" fmla="*/ 943702 w 1630790"/>
              <a:gd name="connsiteY19" fmla="*/ 1717387 h 1760017"/>
              <a:gd name="connsiteX20" fmla="*/ 902954 w 1630790"/>
              <a:gd name="connsiteY20" fmla="*/ 1760017 h 1760017"/>
              <a:gd name="connsiteX21" fmla="*/ 154510 w 1630790"/>
              <a:gd name="connsiteY21" fmla="*/ 1011881 h 1760017"/>
              <a:gd name="connsiteX22" fmla="*/ 154979 w 1630790"/>
              <a:gd name="connsiteY22" fmla="*/ 1011342 h 1760017"/>
              <a:gd name="connsiteX23" fmla="*/ 0 w 1630790"/>
              <a:gd name="connsiteY23" fmla="*/ 856832 h 1760017"/>
              <a:gd name="connsiteX24" fmla="*/ 39330 w 1630790"/>
              <a:gd name="connsiteY24" fmla="*/ 814224 h 1760017"/>
              <a:gd name="connsiteX25" fmla="*/ 110966 w 1630790"/>
              <a:gd name="connsiteY25" fmla="*/ 722454 h 1760017"/>
              <a:gd name="connsiteX26" fmla="*/ 173708 w 1630790"/>
              <a:gd name="connsiteY26" fmla="*/ 624598 h 1760017"/>
              <a:gd name="connsiteX27" fmla="*/ 223735 w 1630790"/>
              <a:gd name="connsiteY27" fmla="*/ 531326 h 1760017"/>
              <a:gd name="connsiteX28" fmla="*/ 117990 w 1630790"/>
              <a:gd name="connsiteY28" fmla="*/ 395242 h 1760017"/>
              <a:gd name="connsiteX29" fmla="*/ 288085 w 1630790"/>
              <a:gd name="connsiteY29" fmla="*/ 371342 h 1760017"/>
              <a:gd name="connsiteX30" fmla="*/ 310894 w 1630790"/>
              <a:gd name="connsiteY30" fmla="*/ 299657 h 1760017"/>
              <a:gd name="connsiteX31" fmla="*/ 336646 w 1630790"/>
              <a:gd name="connsiteY31" fmla="*/ 182135 h 1760017"/>
              <a:gd name="connsiteX32" fmla="*/ 352097 w 1630790"/>
              <a:gd name="connsiteY32" fmla="*/ 61804 h 1760017"/>
              <a:gd name="connsiteX33" fmla="*/ 354906 w 1630790"/>
              <a:gd name="connsiteY33" fmla="*/ 0 h 176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30790" h="1760017">
                <a:moveTo>
                  <a:pt x="354906" y="0"/>
                </a:moveTo>
                <a:lnTo>
                  <a:pt x="572758" y="0"/>
                </a:lnTo>
                <a:lnTo>
                  <a:pt x="573094" y="0"/>
                </a:lnTo>
                <a:lnTo>
                  <a:pt x="1630790" y="0"/>
                </a:lnTo>
                <a:cubicBezTo>
                  <a:pt x="1630478" y="21237"/>
                  <a:pt x="1630165" y="42474"/>
                  <a:pt x="1629853" y="63711"/>
                </a:cubicBezTo>
                <a:lnTo>
                  <a:pt x="1620954" y="190196"/>
                </a:lnTo>
                <a:lnTo>
                  <a:pt x="1606904" y="315276"/>
                </a:lnTo>
                <a:lnTo>
                  <a:pt x="1586764" y="438014"/>
                </a:lnTo>
                <a:lnTo>
                  <a:pt x="1561004" y="559346"/>
                </a:lnTo>
                <a:lnTo>
                  <a:pt x="1530092" y="678335"/>
                </a:lnTo>
                <a:lnTo>
                  <a:pt x="1493091" y="794514"/>
                </a:lnTo>
                <a:lnTo>
                  <a:pt x="1450939" y="908819"/>
                </a:lnTo>
                <a:lnTo>
                  <a:pt x="1404102" y="1020314"/>
                </a:lnTo>
                <a:lnTo>
                  <a:pt x="1352114" y="1128997"/>
                </a:lnTo>
                <a:lnTo>
                  <a:pt x="1294974" y="1234870"/>
                </a:lnTo>
                <a:lnTo>
                  <a:pt x="1233618" y="1337932"/>
                </a:lnTo>
                <a:lnTo>
                  <a:pt x="1167579" y="1437714"/>
                </a:lnTo>
                <a:lnTo>
                  <a:pt x="1097325" y="1534218"/>
                </a:lnTo>
                <a:lnTo>
                  <a:pt x="1022855" y="1627442"/>
                </a:lnTo>
                <a:lnTo>
                  <a:pt x="943702" y="1717387"/>
                </a:lnTo>
                <a:lnTo>
                  <a:pt x="902954" y="1760017"/>
                </a:lnTo>
                <a:lnTo>
                  <a:pt x="154510" y="1011881"/>
                </a:lnTo>
                <a:lnTo>
                  <a:pt x="154979" y="1011342"/>
                </a:lnTo>
                <a:lnTo>
                  <a:pt x="0" y="856832"/>
                </a:lnTo>
                <a:lnTo>
                  <a:pt x="39330" y="814224"/>
                </a:lnTo>
                <a:lnTo>
                  <a:pt x="110966" y="722454"/>
                </a:lnTo>
                <a:lnTo>
                  <a:pt x="173708" y="624598"/>
                </a:lnTo>
                <a:lnTo>
                  <a:pt x="223735" y="531326"/>
                </a:lnTo>
                <a:lnTo>
                  <a:pt x="117990" y="395242"/>
                </a:lnTo>
                <a:lnTo>
                  <a:pt x="288085" y="371342"/>
                </a:lnTo>
                <a:lnTo>
                  <a:pt x="310894" y="299657"/>
                </a:lnTo>
                <a:lnTo>
                  <a:pt x="336646" y="182135"/>
                </a:lnTo>
                <a:lnTo>
                  <a:pt x="352097" y="61804"/>
                </a:lnTo>
                <a:lnTo>
                  <a:pt x="35490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Freeform: Shape 85">
            <a:extLst>
              <a:ext uri="{FF2B5EF4-FFF2-40B4-BE49-F238E27FC236}">
                <a16:creationId xmlns:a16="http://schemas.microsoft.com/office/drawing/2014/main" id="{906DF8C1-1D7F-454D-A878-B4FCF4646250}"/>
              </a:ext>
            </a:extLst>
          </p:cNvPr>
          <p:cNvSpPr>
            <a:spLocks/>
          </p:cNvSpPr>
          <p:nvPr/>
        </p:nvSpPr>
        <p:spPr bwMode="auto">
          <a:xfrm>
            <a:off x="4552297" y="4208695"/>
            <a:ext cx="573094" cy="1011342"/>
          </a:xfrm>
          <a:custGeom>
            <a:avLst/>
            <a:gdLst>
              <a:gd name="connsiteX0" fmla="*/ 0 w 573094"/>
              <a:gd name="connsiteY0" fmla="*/ 0 h 1011342"/>
              <a:gd name="connsiteX1" fmla="*/ 218188 w 573094"/>
              <a:gd name="connsiteY1" fmla="*/ 0 h 1011342"/>
              <a:gd name="connsiteX2" fmla="*/ 221465 w 573094"/>
              <a:gd name="connsiteY2" fmla="*/ 61804 h 1011342"/>
              <a:gd name="connsiteX3" fmla="*/ 236448 w 573094"/>
              <a:gd name="connsiteY3" fmla="*/ 182135 h 1011342"/>
              <a:gd name="connsiteX4" fmla="*/ 263137 w 573094"/>
              <a:gd name="connsiteY4" fmla="*/ 299657 h 1011342"/>
              <a:gd name="connsiteX5" fmla="*/ 293857 w 573094"/>
              <a:gd name="connsiteY5" fmla="*/ 396207 h 1011342"/>
              <a:gd name="connsiteX6" fmla="*/ 452295 w 573094"/>
              <a:gd name="connsiteY6" fmla="*/ 415650 h 1011342"/>
              <a:gd name="connsiteX7" fmla="*/ 355991 w 573094"/>
              <a:gd name="connsiteY7" fmla="*/ 543690 h 1011342"/>
              <a:gd name="connsiteX8" fmla="*/ 399387 w 573094"/>
              <a:gd name="connsiteY8" fmla="*/ 624598 h 1011342"/>
              <a:gd name="connsiteX9" fmla="*/ 462128 w 573094"/>
              <a:gd name="connsiteY9" fmla="*/ 722454 h 1011342"/>
              <a:gd name="connsiteX10" fmla="*/ 533764 w 573094"/>
              <a:gd name="connsiteY10" fmla="*/ 814224 h 1011342"/>
              <a:gd name="connsiteX11" fmla="*/ 573094 w 573094"/>
              <a:gd name="connsiteY11" fmla="*/ 856832 h 1011342"/>
              <a:gd name="connsiteX12" fmla="*/ 419052 w 573094"/>
              <a:gd name="connsiteY12" fmla="*/ 1011342 h 1011342"/>
              <a:gd name="connsiteX13" fmla="*/ 372230 w 573094"/>
              <a:gd name="connsiteY13" fmla="*/ 961243 h 1011342"/>
              <a:gd name="connsiteX14" fmla="*/ 287952 w 573094"/>
              <a:gd name="connsiteY14" fmla="*/ 853554 h 1011342"/>
              <a:gd name="connsiteX15" fmla="*/ 231298 w 573094"/>
              <a:gd name="connsiteY15" fmla="*/ 766935 h 1011342"/>
              <a:gd name="connsiteX16" fmla="*/ 195714 w 573094"/>
              <a:gd name="connsiteY16" fmla="*/ 707940 h 1011342"/>
              <a:gd name="connsiteX17" fmla="*/ 163406 w 573094"/>
              <a:gd name="connsiteY17" fmla="*/ 647072 h 1011342"/>
              <a:gd name="connsiteX18" fmla="*/ 133909 w 573094"/>
              <a:gd name="connsiteY18" fmla="*/ 584331 h 1011342"/>
              <a:gd name="connsiteX19" fmla="*/ 106753 w 573094"/>
              <a:gd name="connsiteY19" fmla="*/ 520654 h 1011342"/>
              <a:gd name="connsiteX20" fmla="*/ 82405 w 573094"/>
              <a:gd name="connsiteY20" fmla="*/ 455104 h 1011342"/>
              <a:gd name="connsiteX21" fmla="*/ 61804 w 573094"/>
              <a:gd name="connsiteY21" fmla="*/ 387681 h 1011342"/>
              <a:gd name="connsiteX22" fmla="*/ 43544 w 573094"/>
              <a:gd name="connsiteY22" fmla="*/ 319790 h 1011342"/>
              <a:gd name="connsiteX23" fmla="*/ 28093 w 573094"/>
              <a:gd name="connsiteY23" fmla="*/ 250962 h 1011342"/>
              <a:gd name="connsiteX24" fmla="*/ 15919 w 573094"/>
              <a:gd name="connsiteY24" fmla="*/ 180262 h 1011342"/>
              <a:gd name="connsiteX25" fmla="*/ 7023 w 573094"/>
              <a:gd name="connsiteY25" fmla="*/ 109094 h 1011342"/>
              <a:gd name="connsiteX26" fmla="*/ 1873 w 573094"/>
              <a:gd name="connsiteY26" fmla="*/ 36520 h 101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3094" h="1011342">
                <a:moveTo>
                  <a:pt x="0" y="0"/>
                </a:moveTo>
                <a:lnTo>
                  <a:pt x="218188" y="0"/>
                </a:lnTo>
                <a:lnTo>
                  <a:pt x="221465" y="61804"/>
                </a:lnTo>
                <a:lnTo>
                  <a:pt x="236448" y="182135"/>
                </a:lnTo>
                <a:lnTo>
                  <a:pt x="263137" y="299657"/>
                </a:lnTo>
                <a:lnTo>
                  <a:pt x="293857" y="396207"/>
                </a:lnTo>
                <a:lnTo>
                  <a:pt x="452295" y="415650"/>
                </a:lnTo>
                <a:lnTo>
                  <a:pt x="355991" y="543690"/>
                </a:lnTo>
                <a:lnTo>
                  <a:pt x="399387" y="624598"/>
                </a:lnTo>
                <a:lnTo>
                  <a:pt x="462128" y="722454"/>
                </a:lnTo>
                <a:lnTo>
                  <a:pt x="533764" y="814224"/>
                </a:lnTo>
                <a:lnTo>
                  <a:pt x="573094" y="856832"/>
                </a:lnTo>
                <a:lnTo>
                  <a:pt x="419052" y="1011342"/>
                </a:lnTo>
                <a:lnTo>
                  <a:pt x="372230" y="961243"/>
                </a:lnTo>
                <a:lnTo>
                  <a:pt x="287952" y="853554"/>
                </a:lnTo>
                <a:lnTo>
                  <a:pt x="231298" y="766935"/>
                </a:lnTo>
                <a:lnTo>
                  <a:pt x="195714" y="707940"/>
                </a:lnTo>
                <a:lnTo>
                  <a:pt x="163406" y="647072"/>
                </a:lnTo>
                <a:lnTo>
                  <a:pt x="133909" y="584331"/>
                </a:lnTo>
                <a:lnTo>
                  <a:pt x="106753" y="520654"/>
                </a:lnTo>
                <a:lnTo>
                  <a:pt x="82405" y="455104"/>
                </a:lnTo>
                <a:lnTo>
                  <a:pt x="61804" y="387681"/>
                </a:lnTo>
                <a:lnTo>
                  <a:pt x="43544" y="319790"/>
                </a:lnTo>
                <a:lnTo>
                  <a:pt x="28093" y="250962"/>
                </a:lnTo>
                <a:lnTo>
                  <a:pt x="15919" y="180262"/>
                </a:lnTo>
                <a:lnTo>
                  <a:pt x="7023" y="109094"/>
                </a:lnTo>
                <a:lnTo>
                  <a:pt x="1873" y="3652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ca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Freeform: Shape 94">
            <a:extLst>
              <a:ext uri="{FF2B5EF4-FFF2-40B4-BE49-F238E27FC236}">
                <a16:creationId xmlns:a16="http://schemas.microsoft.com/office/drawing/2014/main" id="{EC7E6CA2-DADC-4260-B00E-A4B03FC30372}"/>
              </a:ext>
            </a:extLst>
          </p:cNvPr>
          <p:cNvSpPr>
            <a:spLocks/>
          </p:cNvSpPr>
          <p:nvPr/>
        </p:nvSpPr>
        <p:spPr bwMode="auto">
          <a:xfrm>
            <a:off x="4553701" y="3104647"/>
            <a:ext cx="573094" cy="1009938"/>
          </a:xfrm>
          <a:custGeom>
            <a:avLst/>
            <a:gdLst>
              <a:gd name="connsiteX0" fmla="*/ 419052 w 573094"/>
              <a:gd name="connsiteY0" fmla="*/ 0 h 1009938"/>
              <a:gd name="connsiteX1" fmla="*/ 573094 w 573094"/>
              <a:gd name="connsiteY1" fmla="*/ 153971 h 1009938"/>
              <a:gd name="connsiteX2" fmla="*/ 534232 w 573094"/>
              <a:gd name="connsiteY2" fmla="*/ 196559 h 1009938"/>
              <a:gd name="connsiteX3" fmla="*/ 462596 w 573094"/>
              <a:gd name="connsiteY3" fmla="*/ 288286 h 1009938"/>
              <a:gd name="connsiteX4" fmla="*/ 399387 w 573094"/>
              <a:gd name="connsiteY4" fmla="*/ 385630 h 1009938"/>
              <a:gd name="connsiteX5" fmla="*/ 344606 w 573094"/>
              <a:gd name="connsiteY5" fmla="*/ 489057 h 1009938"/>
              <a:gd name="connsiteX6" fmla="*/ 343709 w 573094"/>
              <a:gd name="connsiteY6" fmla="*/ 491170 h 1009938"/>
              <a:gd name="connsiteX7" fmla="*/ 442463 w 573094"/>
              <a:gd name="connsiteY7" fmla="*/ 617505 h 1009938"/>
              <a:gd name="connsiteX8" fmla="*/ 285248 w 573094"/>
              <a:gd name="connsiteY8" fmla="*/ 639486 h 1009938"/>
              <a:gd name="connsiteX9" fmla="*/ 262668 w 573094"/>
              <a:gd name="connsiteY9" fmla="*/ 710420 h 1009938"/>
              <a:gd name="connsiteX10" fmla="*/ 236917 w 573094"/>
              <a:gd name="connsiteY10" fmla="*/ 827887 h 1009938"/>
              <a:gd name="connsiteX11" fmla="*/ 220997 w 573094"/>
              <a:gd name="connsiteY11" fmla="*/ 948163 h 1009938"/>
              <a:gd name="connsiteX12" fmla="*/ 217720 w 573094"/>
              <a:gd name="connsiteY12" fmla="*/ 1009938 h 1009938"/>
              <a:gd name="connsiteX13" fmla="*/ 0 w 573094"/>
              <a:gd name="connsiteY13" fmla="*/ 1009938 h 1009938"/>
              <a:gd name="connsiteX14" fmla="*/ 1404 w 573094"/>
              <a:gd name="connsiteY14" fmla="*/ 972966 h 1009938"/>
              <a:gd name="connsiteX15" fmla="*/ 6555 w 573094"/>
              <a:gd name="connsiteY15" fmla="*/ 900895 h 1009938"/>
              <a:gd name="connsiteX16" fmla="*/ 15451 w 573094"/>
              <a:gd name="connsiteY16" fmla="*/ 829291 h 1009938"/>
              <a:gd name="connsiteX17" fmla="*/ 27624 w 573094"/>
              <a:gd name="connsiteY17" fmla="*/ 759092 h 1009938"/>
              <a:gd name="connsiteX18" fmla="*/ 43075 w 573094"/>
              <a:gd name="connsiteY18" fmla="*/ 690296 h 1009938"/>
              <a:gd name="connsiteX19" fmla="*/ 61336 w 573094"/>
              <a:gd name="connsiteY19" fmla="*/ 622436 h 1009938"/>
              <a:gd name="connsiteX20" fmla="*/ 82405 w 573094"/>
              <a:gd name="connsiteY20" fmla="*/ 555513 h 1009938"/>
              <a:gd name="connsiteX21" fmla="*/ 106284 w 573094"/>
              <a:gd name="connsiteY21" fmla="*/ 489993 h 1009938"/>
              <a:gd name="connsiteX22" fmla="*/ 133909 w 573094"/>
              <a:gd name="connsiteY22" fmla="*/ 425878 h 1009938"/>
              <a:gd name="connsiteX23" fmla="*/ 163407 w 573094"/>
              <a:gd name="connsiteY23" fmla="*/ 363634 h 1009938"/>
              <a:gd name="connsiteX24" fmla="*/ 195714 w 573094"/>
              <a:gd name="connsiteY24" fmla="*/ 302326 h 1009938"/>
              <a:gd name="connsiteX25" fmla="*/ 231298 w 573094"/>
              <a:gd name="connsiteY25" fmla="*/ 243358 h 1009938"/>
              <a:gd name="connsiteX26" fmla="*/ 287952 w 573094"/>
              <a:gd name="connsiteY26" fmla="*/ 157715 h 1009938"/>
              <a:gd name="connsiteX27" fmla="*/ 372699 w 573094"/>
              <a:gd name="connsiteY27" fmla="*/ 50076 h 100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73094" h="1009938">
                <a:moveTo>
                  <a:pt x="419052" y="0"/>
                </a:moveTo>
                <a:lnTo>
                  <a:pt x="573094" y="153971"/>
                </a:lnTo>
                <a:lnTo>
                  <a:pt x="534232" y="196559"/>
                </a:lnTo>
                <a:lnTo>
                  <a:pt x="462596" y="288286"/>
                </a:lnTo>
                <a:lnTo>
                  <a:pt x="399387" y="385630"/>
                </a:lnTo>
                <a:lnTo>
                  <a:pt x="344606" y="489057"/>
                </a:lnTo>
                <a:lnTo>
                  <a:pt x="343709" y="491170"/>
                </a:lnTo>
                <a:lnTo>
                  <a:pt x="442463" y="617505"/>
                </a:lnTo>
                <a:lnTo>
                  <a:pt x="285248" y="639486"/>
                </a:lnTo>
                <a:lnTo>
                  <a:pt x="262668" y="710420"/>
                </a:lnTo>
                <a:lnTo>
                  <a:pt x="236917" y="827887"/>
                </a:lnTo>
                <a:lnTo>
                  <a:pt x="220997" y="948163"/>
                </a:lnTo>
                <a:lnTo>
                  <a:pt x="217720" y="1009938"/>
                </a:lnTo>
                <a:lnTo>
                  <a:pt x="0" y="1009938"/>
                </a:lnTo>
                <a:lnTo>
                  <a:pt x="1404" y="972966"/>
                </a:lnTo>
                <a:lnTo>
                  <a:pt x="6555" y="900895"/>
                </a:lnTo>
                <a:lnTo>
                  <a:pt x="15451" y="829291"/>
                </a:lnTo>
                <a:lnTo>
                  <a:pt x="27624" y="759092"/>
                </a:lnTo>
                <a:lnTo>
                  <a:pt x="43075" y="690296"/>
                </a:lnTo>
                <a:lnTo>
                  <a:pt x="61336" y="622436"/>
                </a:lnTo>
                <a:lnTo>
                  <a:pt x="82405" y="555513"/>
                </a:lnTo>
                <a:lnTo>
                  <a:pt x="106284" y="489993"/>
                </a:lnTo>
                <a:lnTo>
                  <a:pt x="133909" y="425878"/>
                </a:lnTo>
                <a:lnTo>
                  <a:pt x="163407" y="363634"/>
                </a:lnTo>
                <a:lnTo>
                  <a:pt x="195714" y="302326"/>
                </a:lnTo>
                <a:lnTo>
                  <a:pt x="231298" y="243358"/>
                </a:lnTo>
                <a:lnTo>
                  <a:pt x="287952" y="157715"/>
                </a:lnTo>
                <a:lnTo>
                  <a:pt x="372699" y="50076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ca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Freeform: Shape 99">
            <a:extLst>
              <a:ext uri="{FF2B5EF4-FFF2-40B4-BE49-F238E27FC236}">
                <a16:creationId xmlns:a16="http://schemas.microsoft.com/office/drawing/2014/main" id="{1010878F-490F-499C-BB55-A2CADB9CEAB5}"/>
              </a:ext>
            </a:extLst>
          </p:cNvPr>
          <p:cNvSpPr>
            <a:spLocks/>
          </p:cNvSpPr>
          <p:nvPr/>
        </p:nvSpPr>
        <p:spPr bwMode="auto">
          <a:xfrm>
            <a:off x="5038304" y="2620044"/>
            <a:ext cx="1011342" cy="571690"/>
          </a:xfrm>
          <a:custGeom>
            <a:avLst/>
            <a:gdLst>
              <a:gd name="connsiteX0" fmla="*/ 1011342 w 1011342"/>
              <a:gd name="connsiteY0" fmla="*/ 0 h 571690"/>
              <a:gd name="connsiteX1" fmla="*/ 1011342 w 1011342"/>
              <a:gd name="connsiteY1" fmla="*/ 217542 h 571690"/>
              <a:gd name="connsiteX2" fmla="*/ 949538 w 1011342"/>
              <a:gd name="connsiteY2" fmla="*/ 221284 h 571690"/>
              <a:gd name="connsiteX3" fmla="*/ 828271 w 1011342"/>
              <a:gd name="connsiteY3" fmla="*/ 236255 h 571690"/>
              <a:gd name="connsiteX4" fmla="*/ 711685 w 1011342"/>
              <a:gd name="connsiteY4" fmla="*/ 261986 h 571690"/>
              <a:gd name="connsiteX5" fmla="*/ 611225 w 1011342"/>
              <a:gd name="connsiteY5" fmla="*/ 293924 h 571690"/>
              <a:gd name="connsiteX6" fmla="*/ 590824 w 1011342"/>
              <a:gd name="connsiteY6" fmla="*/ 457914 h 571690"/>
              <a:gd name="connsiteX7" fmla="*/ 460567 w 1011342"/>
              <a:gd name="connsiteY7" fmla="*/ 359408 h 571690"/>
              <a:gd name="connsiteX8" fmla="*/ 386745 w 1011342"/>
              <a:gd name="connsiteY8" fmla="*/ 398125 h 571690"/>
              <a:gd name="connsiteX9" fmla="*/ 288888 w 1011342"/>
              <a:gd name="connsiteY9" fmla="*/ 461750 h 571690"/>
              <a:gd name="connsiteX10" fmla="*/ 197586 w 1011342"/>
              <a:gd name="connsiteY10" fmla="*/ 533328 h 571690"/>
              <a:gd name="connsiteX11" fmla="*/ 154979 w 1011342"/>
              <a:gd name="connsiteY11" fmla="*/ 571690 h 571690"/>
              <a:gd name="connsiteX12" fmla="*/ 0 w 1011342"/>
              <a:gd name="connsiteY12" fmla="*/ 417774 h 571690"/>
              <a:gd name="connsiteX13" fmla="*/ 51035 w 1011342"/>
              <a:gd name="connsiteY13" fmla="*/ 371926 h 571690"/>
              <a:gd name="connsiteX14" fmla="*/ 158256 w 1011342"/>
              <a:gd name="connsiteY14" fmla="*/ 287249 h 571690"/>
              <a:gd name="connsiteX15" fmla="*/ 243939 w 1011342"/>
              <a:gd name="connsiteY15" fmla="*/ 230173 h 571690"/>
              <a:gd name="connsiteX16" fmla="*/ 303402 w 1011342"/>
              <a:gd name="connsiteY16" fmla="*/ 195554 h 571690"/>
              <a:gd name="connsiteX17" fmla="*/ 364739 w 1011342"/>
              <a:gd name="connsiteY17" fmla="*/ 162805 h 571690"/>
              <a:gd name="connsiteX18" fmla="*/ 427011 w 1011342"/>
              <a:gd name="connsiteY18" fmla="*/ 132864 h 571690"/>
              <a:gd name="connsiteX19" fmla="*/ 490688 w 1011342"/>
              <a:gd name="connsiteY19" fmla="*/ 106198 h 571690"/>
              <a:gd name="connsiteX20" fmla="*/ 556238 w 1011342"/>
              <a:gd name="connsiteY20" fmla="*/ 82338 h 571690"/>
              <a:gd name="connsiteX21" fmla="*/ 623193 w 1011342"/>
              <a:gd name="connsiteY21" fmla="*/ 60818 h 571690"/>
              <a:gd name="connsiteX22" fmla="*/ 691084 w 1011342"/>
              <a:gd name="connsiteY22" fmla="*/ 42573 h 571690"/>
              <a:gd name="connsiteX23" fmla="*/ 760380 w 1011342"/>
              <a:gd name="connsiteY23" fmla="*/ 27134 h 571690"/>
              <a:gd name="connsiteX24" fmla="*/ 830612 w 1011342"/>
              <a:gd name="connsiteY24" fmla="*/ 15906 h 571690"/>
              <a:gd name="connsiteX25" fmla="*/ 902248 w 1011342"/>
              <a:gd name="connsiteY25" fmla="*/ 6550 h 571690"/>
              <a:gd name="connsiteX26" fmla="*/ 974353 w 1011342"/>
              <a:gd name="connsiteY26" fmla="*/ 936 h 571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11342" h="571690">
                <a:moveTo>
                  <a:pt x="1011342" y="0"/>
                </a:moveTo>
                <a:lnTo>
                  <a:pt x="1011342" y="217542"/>
                </a:lnTo>
                <a:lnTo>
                  <a:pt x="949538" y="221284"/>
                </a:lnTo>
                <a:lnTo>
                  <a:pt x="828271" y="236255"/>
                </a:lnTo>
                <a:lnTo>
                  <a:pt x="711685" y="261986"/>
                </a:lnTo>
                <a:lnTo>
                  <a:pt x="611225" y="293924"/>
                </a:lnTo>
                <a:lnTo>
                  <a:pt x="590824" y="457914"/>
                </a:lnTo>
                <a:lnTo>
                  <a:pt x="460567" y="359408"/>
                </a:lnTo>
                <a:lnTo>
                  <a:pt x="386745" y="398125"/>
                </a:lnTo>
                <a:lnTo>
                  <a:pt x="288888" y="461750"/>
                </a:lnTo>
                <a:lnTo>
                  <a:pt x="197586" y="533328"/>
                </a:lnTo>
                <a:lnTo>
                  <a:pt x="154979" y="571690"/>
                </a:lnTo>
                <a:lnTo>
                  <a:pt x="0" y="417774"/>
                </a:lnTo>
                <a:lnTo>
                  <a:pt x="51035" y="371926"/>
                </a:lnTo>
                <a:lnTo>
                  <a:pt x="158256" y="287249"/>
                </a:lnTo>
                <a:lnTo>
                  <a:pt x="243939" y="230173"/>
                </a:lnTo>
                <a:lnTo>
                  <a:pt x="303402" y="195554"/>
                </a:lnTo>
                <a:lnTo>
                  <a:pt x="364739" y="162805"/>
                </a:lnTo>
                <a:lnTo>
                  <a:pt x="427011" y="132864"/>
                </a:lnTo>
                <a:lnTo>
                  <a:pt x="490688" y="106198"/>
                </a:lnTo>
                <a:lnTo>
                  <a:pt x="556238" y="82338"/>
                </a:lnTo>
                <a:lnTo>
                  <a:pt x="623193" y="60818"/>
                </a:lnTo>
                <a:lnTo>
                  <a:pt x="691084" y="42573"/>
                </a:lnTo>
                <a:lnTo>
                  <a:pt x="760380" y="27134"/>
                </a:lnTo>
                <a:lnTo>
                  <a:pt x="830612" y="15906"/>
                </a:lnTo>
                <a:lnTo>
                  <a:pt x="902248" y="6550"/>
                </a:lnTo>
                <a:lnTo>
                  <a:pt x="974353" y="936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ca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Freeform: Shape 104">
            <a:extLst>
              <a:ext uri="{FF2B5EF4-FFF2-40B4-BE49-F238E27FC236}">
                <a16:creationId xmlns:a16="http://schemas.microsoft.com/office/drawing/2014/main" id="{55C798AE-17F9-4FBD-A88A-A5B6FCC31771}"/>
              </a:ext>
            </a:extLst>
          </p:cNvPr>
          <p:cNvSpPr>
            <a:spLocks/>
          </p:cNvSpPr>
          <p:nvPr/>
        </p:nvSpPr>
        <p:spPr bwMode="auto">
          <a:xfrm>
            <a:off x="6143757" y="2620044"/>
            <a:ext cx="1009938" cy="571690"/>
          </a:xfrm>
          <a:custGeom>
            <a:avLst/>
            <a:gdLst>
              <a:gd name="connsiteX0" fmla="*/ 0 w 1009938"/>
              <a:gd name="connsiteY0" fmla="*/ 0 h 571690"/>
              <a:gd name="connsiteX1" fmla="*/ 36487 w 1009938"/>
              <a:gd name="connsiteY1" fmla="*/ 936 h 571690"/>
              <a:gd name="connsiteX2" fmla="*/ 108993 w 1009938"/>
              <a:gd name="connsiteY2" fmla="*/ 6550 h 571690"/>
              <a:gd name="connsiteX3" fmla="*/ 180095 w 1009938"/>
              <a:gd name="connsiteY3" fmla="*/ 15906 h 571690"/>
              <a:gd name="connsiteX4" fmla="*/ 250262 w 1009938"/>
              <a:gd name="connsiteY4" fmla="*/ 27134 h 571690"/>
              <a:gd name="connsiteX5" fmla="*/ 319962 w 1009938"/>
              <a:gd name="connsiteY5" fmla="*/ 42573 h 571690"/>
              <a:gd name="connsiteX6" fmla="*/ 387790 w 1009938"/>
              <a:gd name="connsiteY6" fmla="*/ 60818 h 571690"/>
              <a:gd name="connsiteX7" fmla="*/ 454683 w 1009938"/>
              <a:gd name="connsiteY7" fmla="*/ 82338 h 571690"/>
              <a:gd name="connsiteX8" fmla="*/ 519704 w 1009938"/>
              <a:gd name="connsiteY8" fmla="*/ 106198 h 571690"/>
              <a:gd name="connsiteX9" fmla="*/ 583322 w 1009938"/>
              <a:gd name="connsiteY9" fmla="*/ 132864 h 571690"/>
              <a:gd name="connsiteX10" fmla="*/ 646473 w 1009938"/>
              <a:gd name="connsiteY10" fmla="*/ 162805 h 571690"/>
              <a:gd name="connsiteX11" fmla="*/ 706816 w 1009938"/>
              <a:gd name="connsiteY11" fmla="*/ 195554 h 571690"/>
              <a:gd name="connsiteX12" fmla="*/ 766225 w 1009938"/>
              <a:gd name="connsiteY12" fmla="*/ 230173 h 571690"/>
              <a:gd name="connsiteX13" fmla="*/ 851828 w 1009938"/>
              <a:gd name="connsiteY13" fmla="*/ 287249 h 571690"/>
              <a:gd name="connsiteX14" fmla="*/ 959418 w 1009938"/>
              <a:gd name="connsiteY14" fmla="*/ 371926 h 571690"/>
              <a:gd name="connsiteX15" fmla="*/ 1009938 w 1009938"/>
              <a:gd name="connsiteY15" fmla="*/ 417774 h 571690"/>
              <a:gd name="connsiteX16" fmla="*/ 856038 w 1009938"/>
              <a:gd name="connsiteY16" fmla="*/ 571690 h 571690"/>
              <a:gd name="connsiteX17" fmla="*/ 812535 w 1009938"/>
              <a:gd name="connsiteY17" fmla="*/ 533328 h 571690"/>
              <a:gd name="connsiteX18" fmla="*/ 721318 w 1009938"/>
              <a:gd name="connsiteY18" fmla="*/ 461750 h 571690"/>
              <a:gd name="connsiteX19" fmla="*/ 623552 w 1009938"/>
              <a:gd name="connsiteY19" fmla="*/ 398125 h 571690"/>
              <a:gd name="connsiteX20" fmla="*/ 521785 w 1009938"/>
              <a:gd name="connsiteY20" fmla="*/ 344215 h 571690"/>
              <a:gd name="connsiteX21" fmla="*/ 387214 w 1009938"/>
              <a:gd name="connsiteY21" fmla="*/ 449487 h 571690"/>
              <a:gd name="connsiteX22" fmla="*/ 363626 w 1009938"/>
              <a:gd name="connsiteY22" fmla="*/ 282450 h 571690"/>
              <a:gd name="connsiteX23" fmla="*/ 299847 w 1009938"/>
              <a:gd name="connsiteY23" fmla="*/ 261986 h 571690"/>
              <a:gd name="connsiteX24" fmla="*/ 182434 w 1009938"/>
              <a:gd name="connsiteY24" fmla="*/ 236255 h 571690"/>
              <a:gd name="connsiteX25" fmla="*/ 61747 w 1009938"/>
              <a:gd name="connsiteY25" fmla="*/ 221284 h 571690"/>
              <a:gd name="connsiteX26" fmla="*/ 0 w 1009938"/>
              <a:gd name="connsiteY26" fmla="*/ 217542 h 571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9938" h="571690">
                <a:moveTo>
                  <a:pt x="0" y="0"/>
                </a:moveTo>
                <a:lnTo>
                  <a:pt x="36487" y="936"/>
                </a:lnTo>
                <a:lnTo>
                  <a:pt x="108993" y="6550"/>
                </a:lnTo>
                <a:lnTo>
                  <a:pt x="180095" y="15906"/>
                </a:lnTo>
                <a:lnTo>
                  <a:pt x="250262" y="27134"/>
                </a:lnTo>
                <a:lnTo>
                  <a:pt x="319962" y="42573"/>
                </a:lnTo>
                <a:lnTo>
                  <a:pt x="387790" y="60818"/>
                </a:lnTo>
                <a:lnTo>
                  <a:pt x="454683" y="82338"/>
                </a:lnTo>
                <a:lnTo>
                  <a:pt x="519704" y="106198"/>
                </a:lnTo>
                <a:lnTo>
                  <a:pt x="583322" y="132864"/>
                </a:lnTo>
                <a:lnTo>
                  <a:pt x="646473" y="162805"/>
                </a:lnTo>
                <a:lnTo>
                  <a:pt x="706816" y="195554"/>
                </a:lnTo>
                <a:lnTo>
                  <a:pt x="766225" y="230173"/>
                </a:lnTo>
                <a:lnTo>
                  <a:pt x="851828" y="287249"/>
                </a:lnTo>
                <a:lnTo>
                  <a:pt x="959418" y="371926"/>
                </a:lnTo>
                <a:lnTo>
                  <a:pt x="1009938" y="417774"/>
                </a:lnTo>
                <a:lnTo>
                  <a:pt x="856038" y="571690"/>
                </a:lnTo>
                <a:lnTo>
                  <a:pt x="812535" y="533328"/>
                </a:lnTo>
                <a:lnTo>
                  <a:pt x="721318" y="461750"/>
                </a:lnTo>
                <a:lnTo>
                  <a:pt x="623552" y="398125"/>
                </a:lnTo>
                <a:lnTo>
                  <a:pt x="521785" y="344215"/>
                </a:lnTo>
                <a:lnTo>
                  <a:pt x="387214" y="449487"/>
                </a:lnTo>
                <a:lnTo>
                  <a:pt x="363626" y="282450"/>
                </a:lnTo>
                <a:lnTo>
                  <a:pt x="299847" y="261986"/>
                </a:lnTo>
                <a:lnTo>
                  <a:pt x="182434" y="236255"/>
                </a:lnTo>
                <a:lnTo>
                  <a:pt x="61747" y="221284"/>
                </a:lnTo>
                <a:lnTo>
                  <a:pt x="0" y="217542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ca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Freeform: Shape 110">
            <a:extLst>
              <a:ext uri="{FF2B5EF4-FFF2-40B4-BE49-F238E27FC236}">
                <a16:creationId xmlns:a16="http://schemas.microsoft.com/office/drawing/2014/main" id="{E8269F6A-AEF9-473A-8615-6A2F26A72BE9}"/>
              </a:ext>
            </a:extLst>
          </p:cNvPr>
          <p:cNvSpPr>
            <a:spLocks/>
          </p:cNvSpPr>
          <p:nvPr/>
        </p:nvSpPr>
        <p:spPr bwMode="auto">
          <a:xfrm>
            <a:off x="7066607" y="3104647"/>
            <a:ext cx="573094" cy="1009938"/>
          </a:xfrm>
          <a:custGeom>
            <a:avLst/>
            <a:gdLst>
              <a:gd name="connsiteX0" fmla="*/ 154853 w 573094"/>
              <a:gd name="connsiteY0" fmla="*/ 0 h 1009938"/>
              <a:gd name="connsiteX1" fmla="*/ 200700 w 573094"/>
              <a:gd name="connsiteY1" fmla="*/ 50076 h 1009938"/>
              <a:gd name="connsiteX2" fmla="*/ 285378 w 573094"/>
              <a:gd name="connsiteY2" fmla="*/ 157715 h 1009938"/>
              <a:gd name="connsiteX3" fmla="*/ 342453 w 573094"/>
              <a:gd name="connsiteY3" fmla="*/ 243826 h 1009938"/>
              <a:gd name="connsiteX4" fmla="*/ 377073 w 573094"/>
              <a:gd name="connsiteY4" fmla="*/ 302326 h 1009938"/>
              <a:gd name="connsiteX5" fmla="*/ 409353 w 573094"/>
              <a:gd name="connsiteY5" fmla="*/ 363634 h 1009938"/>
              <a:gd name="connsiteX6" fmla="*/ 439294 w 573094"/>
              <a:gd name="connsiteY6" fmla="*/ 425878 h 1009938"/>
              <a:gd name="connsiteX7" fmla="*/ 466429 w 573094"/>
              <a:gd name="connsiteY7" fmla="*/ 489993 h 1009938"/>
              <a:gd name="connsiteX8" fmla="*/ 490288 w 573094"/>
              <a:gd name="connsiteY8" fmla="*/ 555513 h 1009938"/>
              <a:gd name="connsiteX9" fmla="*/ 511340 w 573094"/>
              <a:gd name="connsiteY9" fmla="*/ 622436 h 1009938"/>
              <a:gd name="connsiteX10" fmla="*/ 530054 w 573094"/>
              <a:gd name="connsiteY10" fmla="*/ 690296 h 1009938"/>
              <a:gd name="connsiteX11" fmla="*/ 545024 w 573094"/>
              <a:gd name="connsiteY11" fmla="*/ 759092 h 1009938"/>
              <a:gd name="connsiteX12" fmla="*/ 557188 w 573094"/>
              <a:gd name="connsiteY12" fmla="*/ 829291 h 1009938"/>
              <a:gd name="connsiteX13" fmla="*/ 566077 w 573094"/>
              <a:gd name="connsiteY13" fmla="*/ 900895 h 1009938"/>
              <a:gd name="connsiteX14" fmla="*/ 571691 w 573094"/>
              <a:gd name="connsiteY14" fmla="*/ 972966 h 1009938"/>
              <a:gd name="connsiteX15" fmla="*/ 573094 w 573094"/>
              <a:gd name="connsiteY15" fmla="*/ 1009938 h 1009938"/>
              <a:gd name="connsiteX16" fmla="*/ 355085 w 573094"/>
              <a:gd name="connsiteY16" fmla="*/ 1009938 h 1009938"/>
              <a:gd name="connsiteX17" fmla="*/ 352278 w 573094"/>
              <a:gd name="connsiteY17" fmla="*/ 948163 h 1009938"/>
              <a:gd name="connsiteX18" fmla="*/ 336839 w 573094"/>
              <a:gd name="connsiteY18" fmla="*/ 827887 h 1009938"/>
              <a:gd name="connsiteX19" fmla="*/ 310641 w 573094"/>
              <a:gd name="connsiteY19" fmla="*/ 710420 h 1009938"/>
              <a:gd name="connsiteX20" fmla="*/ 281337 w 573094"/>
              <a:gd name="connsiteY20" fmla="*/ 618289 h 1009938"/>
              <a:gd name="connsiteX21" fmla="*/ 109562 w 573094"/>
              <a:gd name="connsiteY21" fmla="*/ 597380 h 1009938"/>
              <a:gd name="connsiteX22" fmla="*/ 213033 w 573094"/>
              <a:gd name="connsiteY22" fmla="*/ 459322 h 1009938"/>
              <a:gd name="connsiteX23" fmla="*/ 174034 w 573094"/>
              <a:gd name="connsiteY23" fmla="*/ 385630 h 1009938"/>
              <a:gd name="connsiteX24" fmla="*/ 110409 w 573094"/>
              <a:gd name="connsiteY24" fmla="*/ 288286 h 1009938"/>
              <a:gd name="connsiteX25" fmla="*/ 39298 w 573094"/>
              <a:gd name="connsiteY25" fmla="*/ 196559 h 1009938"/>
              <a:gd name="connsiteX26" fmla="*/ 0 w 573094"/>
              <a:gd name="connsiteY26" fmla="*/ 153971 h 100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3094" h="1009938">
                <a:moveTo>
                  <a:pt x="154853" y="0"/>
                </a:moveTo>
                <a:lnTo>
                  <a:pt x="200700" y="50076"/>
                </a:lnTo>
                <a:lnTo>
                  <a:pt x="285378" y="157715"/>
                </a:lnTo>
                <a:lnTo>
                  <a:pt x="342453" y="243826"/>
                </a:lnTo>
                <a:lnTo>
                  <a:pt x="377073" y="302326"/>
                </a:lnTo>
                <a:lnTo>
                  <a:pt x="409353" y="363634"/>
                </a:lnTo>
                <a:lnTo>
                  <a:pt x="439294" y="425878"/>
                </a:lnTo>
                <a:lnTo>
                  <a:pt x="466429" y="489993"/>
                </a:lnTo>
                <a:lnTo>
                  <a:pt x="490288" y="555513"/>
                </a:lnTo>
                <a:lnTo>
                  <a:pt x="511340" y="622436"/>
                </a:lnTo>
                <a:lnTo>
                  <a:pt x="530054" y="690296"/>
                </a:lnTo>
                <a:lnTo>
                  <a:pt x="545024" y="759092"/>
                </a:lnTo>
                <a:lnTo>
                  <a:pt x="557188" y="829291"/>
                </a:lnTo>
                <a:lnTo>
                  <a:pt x="566077" y="900895"/>
                </a:lnTo>
                <a:lnTo>
                  <a:pt x="571691" y="972966"/>
                </a:lnTo>
                <a:lnTo>
                  <a:pt x="573094" y="1009938"/>
                </a:lnTo>
                <a:lnTo>
                  <a:pt x="355085" y="1009938"/>
                </a:lnTo>
                <a:lnTo>
                  <a:pt x="352278" y="948163"/>
                </a:lnTo>
                <a:lnTo>
                  <a:pt x="336839" y="827887"/>
                </a:lnTo>
                <a:lnTo>
                  <a:pt x="310641" y="710420"/>
                </a:lnTo>
                <a:lnTo>
                  <a:pt x="281337" y="618289"/>
                </a:lnTo>
                <a:lnTo>
                  <a:pt x="109562" y="597380"/>
                </a:lnTo>
                <a:lnTo>
                  <a:pt x="213033" y="459322"/>
                </a:lnTo>
                <a:lnTo>
                  <a:pt x="174034" y="385630"/>
                </a:lnTo>
                <a:lnTo>
                  <a:pt x="110409" y="288286"/>
                </a:lnTo>
                <a:lnTo>
                  <a:pt x="39298" y="196559"/>
                </a:lnTo>
                <a:lnTo>
                  <a:pt x="0" y="153971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ca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Freeform: Shape 115">
            <a:extLst>
              <a:ext uri="{FF2B5EF4-FFF2-40B4-BE49-F238E27FC236}">
                <a16:creationId xmlns:a16="http://schemas.microsoft.com/office/drawing/2014/main" id="{338C3173-A438-4DAD-BE66-80A937A5C20B}"/>
              </a:ext>
            </a:extLst>
          </p:cNvPr>
          <p:cNvSpPr>
            <a:spLocks/>
          </p:cNvSpPr>
          <p:nvPr/>
        </p:nvSpPr>
        <p:spPr bwMode="auto">
          <a:xfrm>
            <a:off x="7066608" y="4208696"/>
            <a:ext cx="573094" cy="1011342"/>
          </a:xfrm>
          <a:custGeom>
            <a:avLst/>
            <a:gdLst>
              <a:gd name="connsiteX0" fmla="*/ 354906 w 573094"/>
              <a:gd name="connsiteY0" fmla="*/ 0 h 1011342"/>
              <a:gd name="connsiteX1" fmla="*/ 573094 w 573094"/>
              <a:gd name="connsiteY1" fmla="*/ 0 h 1011342"/>
              <a:gd name="connsiteX2" fmla="*/ 572158 w 573094"/>
              <a:gd name="connsiteY2" fmla="*/ 36520 h 1011342"/>
              <a:gd name="connsiteX3" fmla="*/ 566539 w 573094"/>
              <a:gd name="connsiteY3" fmla="*/ 109094 h 1011342"/>
              <a:gd name="connsiteX4" fmla="*/ 557175 w 573094"/>
              <a:gd name="connsiteY4" fmla="*/ 180262 h 1011342"/>
              <a:gd name="connsiteX5" fmla="*/ 545001 w 573094"/>
              <a:gd name="connsiteY5" fmla="*/ 250962 h 1011342"/>
              <a:gd name="connsiteX6" fmla="*/ 530487 w 573094"/>
              <a:gd name="connsiteY6" fmla="*/ 319790 h 1011342"/>
              <a:gd name="connsiteX7" fmla="*/ 512226 w 573094"/>
              <a:gd name="connsiteY7" fmla="*/ 387681 h 1011342"/>
              <a:gd name="connsiteX8" fmla="*/ 490689 w 573094"/>
              <a:gd name="connsiteY8" fmla="*/ 455104 h 1011342"/>
              <a:gd name="connsiteX9" fmla="*/ 466810 w 573094"/>
              <a:gd name="connsiteY9" fmla="*/ 520654 h 1011342"/>
              <a:gd name="connsiteX10" fmla="*/ 440121 w 573094"/>
              <a:gd name="connsiteY10" fmla="*/ 584331 h 1011342"/>
              <a:gd name="connsiteX11" fmla="*/ 410156 w 573094"/>
              <a:gd name="connsiteY11" fmla="*/ 647072 h 1011342"/>
              <a:gd name="connsiteX12" fmla="*/ 377381 w 573094"/>
              <a:gd name="connsiteY12" fmla="*/ 707940 h 1011342"/>
              <a:gd name="connsiteX13" fmla="*/ 342733 w 573094"/>
              <a:gd name="connsiteY13" fmla="*/ 766935 h 1011342"/>
              <a:gd name="connsiteX14" fmla="*/ 285611 w 573094"/>
              <a:gd name="connsiteY14" fmla="*/ 853554 h 1011342"/>
              <a:gd name="connsiteX15" fmla="*/ 200864 w 573094"/>
              <a:gd name="connsiteY15" fmla="*/ 961243 h 1011342"/>
              <a:gd name="connsiteX16" fmla="*/ 154979 w 573094"/>
              <a:gd name="connsiteY16" fmla="*/ 1011342 h 1011342"/>
              <a:gd name="connsiteX17" fmla="*/ 0 w 573094"/>
              <a:gd name="connsiteY17" fmla="*/ 856832 h 1011342"/>
              <a:gd name="connsiteX18" fmla="*/ 39330 w 573094"/>
              <a:gd name="connsiteY18" fmla="*/ 814224 h 1011342"/>
              <a:gd name="connsiteX19" fmla="*/ 110966 w 573094"/>
              <a:gd name="connsiteY19" fmla="*/ 722454 h 1011342"/>
              <a:gd name="connsiteX20" fmla="*/ 173708 w 573094"/>
              <a:gd name="connsiteY20" fmla="*/ 624598 h 1011342"/>
              <a:gd name="connsiteX21" fmla="*/ 223735 w 573094"/>
              <a:gd name="connsiteY21" fmla="*/ 531326 h 1011342"/>
              <a:gd name="connsiteX22" fmla="*/ 117990 w 573094"/>
              <a:gd name="connsiteY22" fmla="*/ 395242 h 1011342"/>
              <a:gd name="connsiteX23" fmla="*/ 288085 w 573094"/>
              <a:gd name="connsiteY23" fmla="*/ 371342 h 1011342"/>
              <a:gd name="connsiteX24" fmla="*/ 310894 w 573094"/>
              <a:gd name="connsiteY24" fmla="*/ 299657 h 1011342"/>
              <a:gd name="connsiteX25" fmla="*/ 336646 w 573094"/>
              <a:gd name="connsiteY25" fmla="*/ 182135 h 1011342"/>
              <a:gd name="connsiteX26" fmla="*/ 352097 w 573094"/>
              <a:gd name="connsiteY26" fmla="*/ 61804 h 101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3094" h="1011342">
                <a:moveTo>
                  <a:pt x="354906" y="0"/>
                </a:moveTo>
                <a:lnTo>
                  <a:pt x="573094" y="0"/>
                </a:lnTo>
                <a:lnTo>
                  <a:pt x="572158" y="36520"/>
                </a:lnTo>
                <a:lnTo>
                  <a:pt x="566539" y="109094"/>
                </a:lnTo>
                <a:lnTo>
                  <a:pt x="557175" y="180262"/>
                </a:lnTo>
                <a:lnTo>
                  <a:pt x="545001" y="250962"/>
                </a:lnTo>
                <a:lnTo>
                  <a:pt x="530487" y="319790"/>
                </a:lnTo>
                <a:lnTo>
                  <a:pt x="512226" y="387681"/>
                </a:lnTo>
                <a:lnTo>
                  <a:pt x="490689" y="455104"/>
                </a:lnTo>
                <a:lnTo>
                  <a:pt x="466810" y="520654"/>
                </a:lnTo>
                <a:lnTo>
                  <a:pt x="440121" y="584331"/>
                </a:lnTo>
                <a:lnTo>
                  <a:pt x="410156" y="647072"/>
                </a:lnTo>
                <a:lnTo>
                  <a:pt x="377381" y="707940"/>
                </a:lnTo>
                <a:lnTo>
                  <a:pt x="342733" y="766935"/>
                </a:lnTo>
                <a:lnTo>
                  <a:pt x="285611" y="853554"/>
                </a:lnTo>
                <a:lnTo>
                  <a:pt x="200864" y="961243"/>
                </a:lnTo>
                <a:lnTo>
                  <a:pt x="154979" y="1011342"/>
                </a:lnTo>
                <a:lnTo>
                  <a:pt x="0" y="856832"/>
                </a:lnTo>
                <a:lnTo>
                  <a:pt x="39330" y="814224"/>
                </a:lnTo>
                <a:lnTo>
                  <a:pt x="110966" y="722454"/>
                </a:lnTo>
                <a:lnTo>
                  <a:pt x="173708" y="624598"/>
                </a:lnTo>
                <a:lnTo>
                  <a:pt x="223735" y="531326"/>
                </a:lnTo>
                <a:lnTo>
                  <a:pt x="117990" y="395242"/>
                </a:lnTo>
                <a:lnTo>
                  <a:pt x="288085" y="371342"/>
                </a:lnTo>
                <a:lnTo>
                  <a:pt x="310894" y="299657"/>
                </a:lnTo>
                <a:lnTo>
                  <a:pt x="336646" y="182135"/>
                </a:lnTo>
                <a:lnTo>
                  <a:pt x="352097" y="61804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ca-E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grpSp>
        <p:nvGrpSpPr>
          <p:cNvPr id="21" name="Group 14">
            <a:extLst>
              <a:ext uri="{FF2B5EF4-FFF2-40B4-BE49-F238E27FC236}">
                <a16:creationId xmlns:a16="http://schemas.microsoft.com/office/drawing/2014/main" id="{1FC9307D-9EFD-442A-BDB3-4C89137B4DD0}"/>
              </a:ext>
            </a:extLst>
          </p:cNvPr>
          <p:cNvGrpSpPr/>
          <p:nvPr/>
        </p:nvGrpSpPr>
        <p:grpSpPr>
          <a:xfrm>
            <a:off x="5403850" y="3455806"/>
            <a:ext cx="1384300" cy="2303462"/>
            <a:chOff x="1286117" y="2706554"/>
            <a:chExt cx="1384300" cy="230346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CBBAB3C-0406-4819-ACE1-63D9A3BC8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842" y="4659179"/>
              <a:ext cx="706438" cy="93663"/>
            </a:xfrm>
            <a:custGeom>
              <a:avLst/>
              <a:gdLst>
                <a:gd name="T0" fmla="*/ 2072 w 2225"/>
                <a:gd name="T1" fmla="*/ 298 h 298"/>
                <a:gd name="T2" fmla="*/ 152 w 2225"/>
                <a:gd name="T3" fmla="*/ 298 h 298"/>
                <a:gd name="T4" fmla="*/ 137 w 2225"/>
                <a:gd name="T5" fmla="*/ 298 h 298"/>
                <a:gd name="T6" fmla="*/ 107 w 2225"/>
                <a:gd name="T7" fmla="*/ 292 h 298"/>
                <a:gd name="T8" fmla="*/ 80 w 2225"/>
                <a:gd name="T9" fmla="*/ 281 h 298"/>
                <a:gd name="T10" fmla="*/ 55 w 2225"/>
                <a:gd name="T11" fmla="*/ 265 h 298"/>
                <a:gd name="T12" fmla="*/ 34 w 2225"/>
                <a:gd name="T13" fmla="*/ 244 h 298"/>
                <a:gd name="T14" fmla="*/ 18 w 2225"/>
                <a:gd name="T15" fmla="*/ 220 h 298"/>
                <a:gd name="T16" fmla="*/ 6 w 2225"/>
                <a:gd name="T17" fmla="*/ 193 h 298"/>
                <a:gd name="T18" fmla="*/ 1 w 2225"/>
                <a:gd name="T19" fmla="*/ 164 h 298"/>
                <a:gd name="T20" fmla="*/ 0 w 2225"/>
                <a:gd name="T21" fmla="*/ 149 h 298"/>
                <a:gd name="T22" fmla="*/ 1 w 2225"/>
                <a:gd name="T23" fmla="*/ 134 h 298"/>
                <a:gd name="T24" fmla="*/ 6 w 2225"/>
                <a:gd name="T25" fmla="*/ 105 h 298"/>
                <a:gd name="T26" fmla="*/ 18 w 2225"/>
                <a:gd name="T27" fmla="*/ 78 h 298"/>
                <a:gd name="T28" fmla="*/ 34 w 2225"/>
                <a:gd name="T29" fmla="*/ 54 h 298"/>
                <a:gd name="T30" fmla="*/ 55 w 2225"/>
                <a:gd name="T31" fmla="*/ 33 h 298"/>
                <a:gd name="T32" fmla="*/ 80 w 2225"/>
                <a:gd name="T33" fmla="*/ 17 h 298"/>
                <a:gd name="T34" fmla="*/ 107 w 2225"/>
                <a:gd name="T35" fmla="*/ 6 h 298"/>
                <a:gd name="T36" fmla="*/ 137 w 2225"/>
                <a:gd name="T37" fmla="*/ 0 h 298"/>
                <a:gd name="T38" fmla="*/ 152 w 2225"/>
                <a:gd name="T39" fmla="*/ 0 h 298"/>
                <a:gd name="T40" fmla="*/ 2072 w 2225"/>
                <a:gd name="T41" fmla="*/ 0 h 298"/>
                <a:gd name="T42" fmla="*/ 2087 w 2225"/>
                <a:gd name="T43" fmla="*/ 0 h 298"/>
                <a:gd name="T44" fmla="*/ 2118 w 2225"/>
                <a:gd name="T45" fmla="*/ 6 h 298"/>
                <a:gd name="T46" fmla="*/ 2145 w 2225"/>
                <a:gd name="T47" fmla="*/ 17 h 298"/>
                <a:gd name="T48" fmla="*/ 2170 w 2225"/>
                <a:gd name="T49" fmla="*/ 33 h 298"/>
                <a:gd name="T50" fmla="*/ 2190 w 2225"/>
                <a:gd name="T51" fmla="*/ 54 h 298"/>
                <a:gd name="T52" fmla="*/ 2206 w 2225"/>
                <a:gd name="T53" fmla="*/ 78 h 298"/>
                <a:gd name="T54" fmla="*/ 2218 w 2225"/>
                <a:gd name="T55" fmla="*/ 105 h 298"/>
                <a:gd name="T56" fmla="*/ 2224 w 2225"/>
                <a:gd name="T57" fmla="*/ 134 h 298"/>
                <a:gd name="T58" fmla="*/ 2225 w 2225"/>
                <a:gd name="T59" fmla="*/ 149 h 298"/>
                <a:gd name="T60" fmla="*/ 2224 w 2225"/>
                <a:gd name="T61" fmla="*/ 164 h 298"/>
                <a:gd name="T62" fmla="*/ 2218 w 2225"/>
                <a:gd name="T63" fmla="*/ 193 h 298"/>
                <a:gd name="T64" fmla="*/ 2206 w 2225"/>
                <a:gd name="T65" fmla="*/ 220 h 298"/>
                <a:gd name="T66" fmla="*/ 2190 w 2225"/>
                <a:gd name="T67" fmla="*/ 244 h 298"/>
                <a:gd name="T68" fmla="*/ 2170 w 2225"/>
                <a:gd name="T69" fmla="*/ 265 h 298"/>
                <a:gd name="T70" fmla="*/ 2145 w 2225"/>
                <a:gd name="T71" fmla="*/ 281 h 298"/>
                <a:gd name="T72" fmla="*/ 2118 w 2225"/>
                <a:gd name="T73" fmla="*/ 292 h 298"/>
                <a:gd name="T74" fmla="*/ 2087 w 2225"/>
                <a:gd name="T75" fmla="*/ 298 h 298"/>
                <a:gd name="T76" fmla="*/ 2072 w 2225"/>
                <a:gd name="T77" fmla="*/ 298 h 298"/>
                <a:gd name="T78" fmla="*/ 2072 w 2225"/>
                <a:gd name="T79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25" h="298">
                  <a:moveTo>
                    <a:pt x="2072" y="298"/>
                  </a:moveTo>
                  <a:lnTo>
                    <a:pt x="152" y="298"/>
                  </a:lnTo>
                  <a:lnTo>
                    <a:pt x="137" y="298"/>
                  </a:lnTo>
                  <a:lnTo>
                    <a:pt x="107" y="292"/>
                  </a:lnTo>
                  <a:lnTo>
                    <a:pt x="80" y="281"/>
                  </a:lnTo>
                  <a:lnTo>
                    <a:pt x="55" y="265"/>
                  </a:lnTo>
                  <a:lnTo>
                    <a:pt x="34" y="244"/>
                  </a:lnTo>
                  <a:lnTo>
                    <a:pt x="18" y="220"/>
                  </a:lnTo>
                  <a:lnTo>
                    <a:pt x="6" y="193"/>
                  </a:lnTo>
                  <a:lnTo>
                    <a:pt x="1" y="164"/>
                  </a:lnTo>
                  <a:lnTo>
                    <a:pt x="0" y="149"/>
                  </a:lnTo>
                  <a:lnTo>
                    <a:pt x="1" y="134"/>
                  </a:lnTo>
                  <a:lnTo>
                    <a:pt x="6" y="105"/>
                  </a:lnTo>
                  <a:lnTo>
                    <a:pt x="18" y="78"/>
                  </a:lnTo>
                  <a:lnTo>
                    <a:pt x="34" y="54"/>
                  </a:lnTo>
                  <a:lnTo>
                    <a:pt x="55" y="33"/>
                  </a:lnTo>
                  <a:lnTo>
                    <a:pt x="80" y="17"/>
                  </a:lnTo>
                  <a:lnTo>
                    <a:pt x="107" y="6"/>
                  </a:lnTo>
                  <a:lnTo>
                    <a:pt x="137" y="0"/>
                  </a:lnTo>
                  <a:lnTo>
                    <a:pt x="152" y="0"/>
                  </a:lnTo>
                  <a:lnTo>
                    <a:pt x="2072" y="0"/>
                  </a:lnTo>
                  <a:lnTo>
                    <a:pt x="2087" y="0"/>
                  </a:lnTo>
                  <a:lnTo>
                    <a:pt x="2118" y="6"/>
                  </a:lnTo>
                  <a:lnTo>
                    <a:pt x="2145" y="17"/>
                  </a:lnTo>
                  <a:lnTo>
                    <a:pt x="2170" y="33"/>
                  </a:lnTo>
                  <a:lnTo>
                    <a:pt x="2190" y="54"/>
                  </a:lnTo>
                  <a:lnTo>
                    <a:pt x="2206" y="78"/>
                  </a:lnTo>
                  <a:lnTo>
                    <a:pt x="2218" y="105"/>
                  </a:lnTo>
                  <a:lnTo>
                    <a:pt x="2224" y="134"/>
                  </a:lnTo>
                  <a:lnTo>
                    <a:pt x="2225" y="149"/>
                  </a:lnTo>
                  <a:lnTo>
                    <a:pt x="2224" y="164"/>
                  </a:lnTo>
                  <a:lnTo>
                    <a:pt x="2218" y="193"/>
                  </a:lnTo>
                  <a:lnTo>
                    <a:pt x="2206" y="220"/>
                  </a:lnTo>
                  <a:lnTo>
                    <a:pt x="2190" y="244"/>
                  </a:lnTo>
                  <a:lnTo>
                    <a:pt x="2170" y="265"/>
                  </a:lnTo>
                  <a:lnTo>
                    <a:pt x="2145" y="281"/>
                  </a:lnTo>
                  <a:lnTo>
                    <a:pt x="2118" y="292"/>
                  </a:lnTo>
                  <a:lnTo>
                    <a:pt x="2087" y="298"/>
                  </a:lnTo>
                  <a:lnTo>
                    <a:pt x="2072" y="298"/>
                  </a:lnTo>
                  <a:lnTo>
                    <a:pt x="2072" y="29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a-ES" dirty="0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5D3ED90-EB6D-49A7-A2EA-C31D01A7D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842" y="4786179"/>
              <a:ext cx="706438" cy="95250"/>
            </a:xfrm>
            <a:custGeom>
              <a:avLst/>
              <a:gdLst>
                <a:gd name="T0" fmla="*/ 2072 w 2225"/>
                <a:gd name="T1" fmla="*/ 299 h 299"/>
                <a:gd name="T2" fmla="*/ 152 w 2225"/>
                <a:gd name="T3" fmla="*/ 299 h 299"/>
                <a:gd name="T4" fmla="*/ 137 w 2225"/>
                <a:gd name="T5" fmla="*/ 298 h 299"/>
                <a:gd name="T6" fmla="*/ 107 w 2225"/>
                <a:gd name="T7" fmla="*/ 291 h 299"/>
                <a:gd name="T8" fmla="*/ 80 w 2225"/>
                <a:gd name="T9" fmla="*/ 281 h 299"/>
                <a:gd name="T10" fmla="*/ 55 w 2225"/>
                <a:gd name="T11" fmla="*/ 264 h 299"/>
                <a:gd name="T12" fmla="*/ 34 w 2225"/>
                <a:gd name="T13" fmla="*/ 244 h 299"/>
                <a:gd name="T14" fmla="*/ 18 w 2225"/>
                <a:gd name="T15" fmla="*/ 220 h 299"/>
                <a:gd name="T16" fmla="*/ 6 w 2225"/>
                <a:gd name="T17" fmla="*/ 193 h 299"/>
                <a:gd name="T18" fmla="*/ 1 w 2225"/>
                <a:gd name="T19" fmla="*/ 164 h 299"/>
                <a:gd name="T20" fmla="*/ 0 w 2225"/>
                <a:gd name="T21" fmla="*/ 149 h 299"/>
                <a:gd name="T22" fmla="*/ 1 w 2225"/>
                <a:gd name="T23" fmla="*/ 134 h 299"/>
                <a:gd name="T24" fmla="*/ 6 w 2225"/>
                <a:gd name="T25" fmla="*/ 105 h 299"/>
                <a:gd name="T26" fmla="*/ 18 w 2225"/>
                <a:gd name="T27" fmla="*/ 78 h 299"/>
                <a:gd name="T28" fmla="*/ 34 w 2225"/>
                <a:gd name="T29" fmla="*/ 54 h 299"/>
                <a:gd name="T30" fmla="*/ 55 w 2225"/>
                <a:gd name="T31" fmla="*/ 33 h 299"/>
                <a:gd name="T32" fmla="*/ 80 w 2225"/>
                <a:gd name="T33" fmla="*/ 17 h 299"/>
                <a:gd name="T34" fmla="*/ 107 w 2225"/>
                <a:gd name="T35" fmla="*/ 6 h 299"/>
                <a:gd name="T36" fmla="*/ 137 w 2225"/>
                <a:gd name="T37" fmla="*/ 0 h 299"/>
                <a:gd name="T38" fmla="*/ 152 w 2225"/>
                <a:gd name="T39" fmla="*/ 0 h 299"/>
                <a:gd name="T40" fmla="*/ 2072 w 2225"/>
                <a:gd name="T41" fmla="*/ 0 h 299"/>
                <a:gd name="T42" fmla="*/ 2087 w 2225"/>
                <a:gd name="T43" fmla="*/ 0 h 299"/>
                <a:gd name="T44" fmla="*/ 2118 w 2225"/>
                <a:gd name="T45" fmla="*/ 6 h 299"/>
                <a:gd name="T46" fmla="*/ 2145 w 2225"/>
                <a:gd name="T47" fmla="*/ 17 h 299"/>
                <a:gd name="T48" fmla="*/ 2170 w 2225"/>
                <a:gd name="T49" fmla="*/ 33 h 299"/>
                <a:gd name="T50" fmla="*/ 2190 w 2225"/>
                <a:gd name="T51" fmla="*/ 54 h 299"/>
                <a:gd name="T52" fmla="*/ 2206 w 2225"/>
                <a:gd name="T53" fmla="*/ 78 h 299"/>
                <a:gd name="T54" fmla="*/ 2218 w 2225"/>
                <a:gd name="T55" fmla="*/ 105 h 299"/>
                <a:gd name="T56" fmla="*/ 2224 w 2225"/>
                <a:gd name="T57" fmla="*/ 134 h 299"/>
                <a:gd name="T58" fmla="*/ 2225 w 2225"/>
                <a:gd name="T59" fmla="*/ 149 h 299"/>
                <a:gd name="T60" fmla="*/ 2224 w 2225"/>
                <a:gd name="T61" fmla="*/ 164 h 299"/>
                <a:gd name="T62" fmla="*/ 2218 w 2225"/>
                <a:gd name="T63" fmla="*/ 193 h 299"/>
                <a:gd name="T64" fmla="*/ 2206 w 2225"/>
                <a:gd name="T65" fmla="*/ 220 h 299"/>
                <a:gd name="T66" fmla="*/ 2190 w 2225"/>
                <a:gd name="T67" fmla="*/ 244 h 299"/>
                <a:gd name="T68" fmla="*/ 2170 w 2225"/>
                <a:gd name="T69" fmla="*/ 264 h 299"/>
                <a:gd name="T70" fmla="*/ 2145 w 2225"/>
                <a:gd name="T71" fmla="*/ 281 h 299"/>
                <a:gd name="T72" fmla="*/ 2118 w 2225"/>
                <a:gd name="T73" fmla="*/ 291 h 299"/>
                <a:gd name="T74" fmla="*/ 2087 w 2225"/>
                <a:gd name="T75" fmla="*/ 298 h 299"/>
                <a:gd name="T76" fmla="*/ 2072 w 2225"/>
                <a:gd name="T77" fmla="*/ 299 h 299"/>
                <a:gd name="T78" fmla="*/ 2072 w 2225"/>
                <a:gd name="T7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25" h="299">
                  <a:moveTo>
                    <a:pt x="2072" y="299"/>
                  </a:moveTo>
                  <a:lnTo>
                    <a:pt x="152" y="299"/>
                  </a:lnTo>
                  <a:lnTo>
                    <a:pt x="137" y="298"/>
                  </a:lnTo>
                  <a:lnTo>
                    <a:pt x="107" y="291"/>
                  </a:lnTo>
                  <a:lnTo>
                    <a:pt x="80" y="281"/>
                  </a:lnTo>
                  <a:lnTo>
                    <a:pt x="55" y="264"/>
                  </a:lnTo>
                  <a:lnTo>
                    <a:pt x="34" y="244"/>
                  </a:lnTo>
                  <a:lnTo>
                    <a:pt x="18" y="220"/>
                  </a:lnTo>
                  <a:lnTo>
                    <a:pt x="6" y="193"/>
                  </a:lnTo>
                  <a:lnTo>
                    <a:pt x="1" y="164"/>
                  </a:lnTo>
                  <a:lnTo>
                    <a:pt x="0" y="149"/>
                  </a:lnTo>
                  <a:lnTo>
                    <a:pt x="1" y="134"/>
                  </a:lnTo>
                  <a:lnTo>
                    <a:pt x="6" y="105"/>
                  </a:lnTo>
                  <a:lnTo>
                    <a:pt x="18" y="78"/>
                  </a:lnTo>
                  <a:lnTo>
                    <a:pt x="34" y="54"/>
                  </a:lnTo>
                  <a:lnTo>
                    <a:pt x="55" y="33"/>
                  </a:lnTo>
                  <a:lnTo>
                    <a:pt x="80" y="17"/>
                  </a:lnTo>
                  <a:lnTo>
                    <a:pt x="107" y="6"/>
                  </a:lnTo>
                  <a:lnTo>
                    <a:pt x="137" y="0"/>
                  </a:lnTo>
                  <a:lnTo>
                    <a:pt x="152" y="0"/>
                  </a:lnTo>
                  <a:lnTo>
                    <a:pt x="2072" y="0"/>
                  </a:lnTo>
                  <a:lnTo>
                    <a:pt x="2087" y="0"/>
                  </a:lnTo>
                  <a:lnTo>
                    <a:pt x="2118" y="6"/>
                  </a:lnTo>
                  <a:lnTo>
                    <a:pt x="2145" y="17"/>
                  </a:lnTo>
                  <a:lnTo>
                    <a:pt x="2170" y="33"/>
                  </a:lnTo>
                  <a:lnTo>
                    <a:pt x="2190" y="54"/>
                  </a:lnTo>
                  <a:lnTo>
                    <a:pt x="2206" y="78"/>
                  </a:lnTo>
                  <a:lnTo>
                    <a:pt x="2218" y="105"/>
                  </a:lnTo>
                  <a:lnTo>
                    <a:pt x="2224" y="134"/>
                  </a:lnTo>
                  <a:lnTo>
                    <a:pt x="2225" y="149"/>
                  </a:lnTo>
                  <a:lnTo>
                    <a:pt x="2224" y="164"/>
                  </a:lnTo>
                  <a:lnTo>
                    <a:pt x="2218" y="193"/>
                  </a:lnTo>
                  <a:lnTo>
                    <a:pt x="2206" y="220"/>
                  </a:lnTo>
                  <a:lnTo>
                    <a:pt x="2190" y="244"/>
                  </a:lnTo>
                  <a:lnTo>
                    <a:pt x="2170" y="264"/>
                  </a:lnTo>
                  <a:lnTo>
                    <a:pt x="2145" y="281"/>
                  </a:lnTo>
                  <a:lnTo>
                    <a:pt x="2118" y="291"/>
                  </a:lnTo>
                  <a:lnTo>
                    <a:pt x="2087" y="298"/>
                  </a:lnTo>
                  <a:lnTo>
                    <a:pt x="2072" y="299"/>
                  </a:lnTo>
                  <a:lnTo>
                    <a:pt x="2072" y="29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a-ES" dirty="0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36CE47E-3BCB-4E98-BFB3-45FE9DE10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6017" y="4914766"/>
              <a:ext cx="444500" cy="95250"/>
            </a:xfrm>
            <a:custGeom>
              <a:avLst/>
              <a:gdLst>
                <a:gd name="T0" fmla="*/ 1250 w 1402"/>
                <a:gd name="T1" fmla="*/ 299 h 299"/>
                <a:gd name="T2" fmla="*/ 153 w 1402"/>
                <a:gd name="T3" fmla="*/ 299 h 299"/>
                <a:gd name="T4" fmla="*/ 137 w 1402"/>
                <a:gd name="T5" fmla="*/ 298 h 299"/>
                <a:gd name="T6" fmla="*/ 107 w 1402"/>
                <a:gd name="T7" fmla="*/ 292 h 299"/>
                <a:gd name="T8" fmla="*/ 80 w 1402"/>
                <a:gd name="T9" fmla="*/ 280 h 299"/>
                <a:gd name="T10" fmla="*/ 55 w 1402"/>
                <a:gd name="T11" fmla="*/ 264 h 299"/>
                <a:gd name="T12" fmla="*/ 35 w 1402"/>
                <a:gd name="T13" fmla="*/ 245 h 299"/>
                <a:gd name="T14" fmla="*/ 19 w 1402"/>
                <a:gd name="T15" fmla="*/ 221 h 299"/>
                <a:gd name="T16" fmla="*/ 7 w 1402"/>
                <a:gd name="T17" fmla="*/ 194 h 299"/>
                <a:gd name="T18" fmla="*/ 0 w 1402"/>
                <a:gd name="T19" fmla="*/ 165 h 299"/>
                <a:gd name="T20" fmla="*/ 0 w 1402"/>
                <a:gd name="T21" fmla="*/ 149 h 299"/>
                <a:gd name="T22" fmla="*/ 0 w 1402"/>
                <a:gd name="T23" fmla="*/ 134 h 299"/>
                <a:gd name="T24" fmla="*/ 7 w 1402"/>
                <a:gd name="T25" fmla="*/ 104 h 299"/>
                <a:gd name="T26" fmla="*/ 19 w 1402"/>
                <a:gd name="T27" fmla="*/ 79 h 299"/>
                <a:gd name="T28" fmla="*/ 35 w 1402"/>
                <a:gd name="T29" fmla="*/ 54 h 299"/>
                <a:gd name="T30" fmla="*/ 55 w 1402"/>
                <a:gd name="T31" fmla="*/ 34 h 299"/>
                <a:gd name="T32" fmla="*/ 80 w 1402"/>
                <a:gd name="T33" fmla="*/ 18 h 299"/>
                <a:gd name="T34" fmla="*/ 107 w 1402"/>
                <a:gd name="T35" fmla="*/ 6 h 299"/>
                <a:gd name="T36" fmla="*/ 137 w 1402"/>
                <a:gd name="T37" fmla="*/ 1 h 299"/>
                <a:gd name="T38" fmla="*/ 153 w 1402"/>
                <a:gd name="T39" fmla="*/ 0 h 299"/>
                <a:gd name="T40" fmla="*/ 1250 w 1402"/>
                <a:gd name="T41" fmla="*/ 0 h 299"/>
                <a:gd name="T42" fmla="*/ 1265 w 1402"/>
                <a:gd name="T43" fmla="*/ 1 h 299"/>
                <a:gd name="T44" fmla="*/ 1295 w 1402"/>
                <a:gd name="T45" fmla="*/ 6 h 299"/>
                <a:gd name="T46" fmla="*/ 1322 w 1402"/>
                <a:gd name="T47" fmla="*/ 18 h 299"/>
                <a:gd name="T48" fmla="*/ 1347 w 1402"/>
                <a:gd name="T49" fmla="*/ 34 h 299"/>
                <a:gd name="T50" fmla="*/ 1368 w 1402"/>
                <a:gd name="T51" fmla="*/ 54 h 299"/>
                <a:gd name="T52" fmla="*/ 1384 w 1402"/>
                <a:gd name="T53" fmla="*/ 79 h 299"/>
                <a:gd name="T54" fmla="*/ 1396 w 1402"/>
                <a:gd name="T55" fmla="*/ 104 h 299"/>
                <a:gd name="T56" fmla="*/ 1401 w 1402"/>
                <a:gd name="T57" fmla="*/ 134 h 299"/>
                <a:gd name="T58" fmla="*/ 1402 w 1402"/>
                <a:gd name="T59" fmla="*/ 149 h 299"/>
                <a:gd name="T60" fmla="*/ 1401 w 1402"/>
                <a:gd name="T61" fmla="*/ 165 h 299"/>
                <a:gd name="T62" fmla="*/ 1396 w 1402"/>
                <a:gd name="T63" fmla="*/ 194 h 299"/>
                <a:gd name="T64" fmla="*/ 1384 w 1402"/>
                <a:gd name="T65" fmla="*/ 221 h 299"/>
                <a:gd name="T66" fmla="*/ 1368 w 1402"/>
                <a:gd name="T67" fmla="*/ 245 h 299"/>
                <a:gd name="T68" fmla="*/ 1347 w 1402"/>
                <a:gd name="T69" fmla="*/ 264 h 299"/>
                <a:gd name="T70" fmla="*/ 1322 w 1402"/>
                <a:gd name="T71" fmla="*/ 280 h 299"/>
                <a:gd name="T72" fmla="*/ 1295 w 1402"/>
                <a:gd name="T73" fmla="*/ 292 h 299"/>
                <a:gd name="T74" fmla="*/ 1265 w 1402"/>
                <a:gd name="T75" fmla="*/ 298 h 299"/>
                <a:gd name="T76" fmla="*/ 1250 w 1402"/>
                <a:gd name="T77" fmla="*/ 299 h 299"/>
                <a:gd name="T78" fmla="*/ 1250 w 1402"/>
                <a:gd name="T7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2" h="299">
                  <a:moveTo>
                    <a:pt x="1250" y="299"/>
                  </a:moveTo>
                  <a:lnTo>
                    <a:pt x="153" y="299"/>
                  </a:lnTo>
                  <a:lnTo>
                    <a:pt x="137" y="298"/>
                  </a:lnTo>
                  <a:lnTo>
                    <a:pt x="107" y="292"/>
                  </a:lnTo>
                  <a:lnTo>
                    <a:pt x="80" y="280"/>
                  </a:lnTo>
                  <a:lnTo>
                    <a:pt x="55" y="264"/>
                  </a:lnTo>
                  <a:lnTo>
                    <a:pt x="35" y="245"/>
                  </a:lnTo>
                  <a:lnTo>
                    <a:pt x="19" y="221"/>
                  </a:lnTo>
                  <a:lnTo>
                    <a:pt x="7" y="194"/>
                  </a:lnTo>
                  <a:lnTo>
                    <a:pt x="0" y="165"/>
                  </a:lnTo>
                  <a:lnTo>
                    <a:pt x="0" y="149"/>
                  </a:lnTo>
                  <a:lnTo>
                    <a:pt x="0" y="134"/>
                  </a:lnTo>
                  <a:lnTo>
                    <a:pt x="7" y="104"/>
                  </a:lnTo>
                  <a:lnTo>
                    <a:pt x="19" y="79"/>
                  </a:lnTo>
                  <a:lnTo>
                    <a:pt x="35" y="54"/>
                  </a:lnTo>
                  <a:lnTo>
                    <a:pt x="55" y="34"/>
                  </a:lnTo>
                  <a:lnTo>
                    <a:pt x="80" y="18"/>
                  </a:lnTo>
                  <a:lnTo>
                    <a:pt x="107" y="6"/>
                  </a:lnTo>
                  <a:lnTo>
                    <a:pt x="137" y="1"/>
                  </a:lnTo>
                  <a:lnTo>
                    <a:pt x="153" y="0"/>
                  </a:lnTo>
                  <a:lnTo>
                    <a:pt x="1250" y="0"/>
                  </a:lnTo>
                  <a:lnTo>
                    <a:pt x="1265" y="1"/>
                  </a:lnTo>
                  <a:lnTo>
                    <a:pt x="1295" y="6"/>
                  </a:lnTo>
                  <a:lnTo>
                    <a:pt x="1322" y="18"/>
                  </a:lnTo>
                  <a:lnTo>
                    <a:pt x="1347" y="34"/>
                  </a:lnTo>
                  <a:lnTo>
                    <a:pt x="1368" y="54"/>
                  </a:lnTo>
                  <a:lnTo>
                    <a:pt x="1384" y="79"/>
                  </a:lnTo>
                  <a:lnTo>
                    <a:pt x="1396" y="104"/>
                  </a:lnTo>
                  <a:lnTo>
                    <a:pt x="1401" y="134"/>
                  </a:lnTo>
                  <a:lnTo>
                    <a:pt x="1402" y="149"/>
                  </a:lnTo>
                  <a:lnTo>
                    <a:pt x="1401" y="165"/>
                  </a:lnTo>
                  <a:lnTo>
                    <a:pt x="1396" y="194"/>
                  </a:lnTo>
                  <a:lnTo>
                    <a:pt x="1384" y="221"/>
                  </a:lnTo>
                  <a:lnTo>
                    <a:pt x="1368" y="245"/>
                  </a:lnTo>
                  <a:lnTo>
                    <a:pt x="1347" y="264"/>
                  </a:lnTo>
                  <a:lnTo>
                    <a:pt x="1322" y="280"/>
                  </a:lnTo>
                  <a:lnTo>
                    <a:pt x="1295" y="292"/>
                  </a:lnTo>
                  <a:lnTo>
                    <a:pt x="1265" y="298"/>
                  </a:lnTo>
                  <a:lnTo>
                    <a:pt x="1250" y="299"/>
                  </a:lnTo>
                  <a:lnTo>
                    <a:pt x="1250" y="29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a-ES" dirty="0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6DB13EF-8CFE-4E39-B5C1-ACCA727F3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6117" y="2706554"/>
              <a:ext cx="1384300" cy="1824038"/>
            </a:xfrm>
            <a:custGeom>
              <a:avLst/>
              <a:gdLst>
                <a:gd name="T0" fmla="*/ 3572 w 4358"/>
                <a:gd name="T1" fmla="*/ 4183 h 5746"/>
                <a:gd name="T2" fmla="*/ 3284 w 4358"/>
                <a:gd name="T3" fmla="*/ 4658 h 5746"/>
                <a:gd name="T4" fmla="*/ 3124 w 4358"/>
                <a:gd name="T5" fmla="*/ 5034 h 5746"/>
                <a:gd name="T6" fmla="*/ 3055 w 4358"/>
                <a:gd name="T7" fmla="*/ 5273 h 5746"/>
                <a:gd name="T8" fmla="*/ 3009 w 4358"/>
                <a:gd name="T9" fmla="*/ 5534 h 5746"/>
                <a:gd name="T10" fmla="*/ 2990 w 4358"/>
                <a:gd name="T11" fmla="*/ 5746 h 5746"/>
                <a:gd name="T12" fmla="*/ 1364 w 4358"/>
                <a:gd name="T13" fmla="*/ 5674 h 5746"/>
                <a:gd name="T14" fmla="*/ 1329 w 4358"/>
                <a:gd name="T15" fmla="*/ 5400 h 5746"/>
                <a:gd name="T16" fmla="*/ 1271 w 4358"/>
                <a:gd name="T17" fmla="*/ 5151 h 5746"/>
                <a:gd name="T18" fmla="*/ 1172 w 4358"/>
                <a:gd name="T19" fmla="*/ 4867 h 5746"/>
                <a:gd name="T20" fmla="*/ 964 w 4358"/>
                <a:gd name="T21" fmla="*/ 4463 h 5746"/>
                <a:gd name="T22" fmla="*/ 663 w 4358"/>
                <a:gd name="T23" fmla="*/ 4004 h 5746"/>
                <a:gd name="T24" fmla="*/ 357 w 4358"/>
                <a:gd name="T25" fmla="*/ 3536 h 5746"/>
                <a:gd name="T26" fmla="*/ 181 w 4358"/>
                <a:gd name="T27" fmla="*/ 3183 h 5746"/>
                <a:gd name="T28" fmla="*/ 101 w 4358"/>
                <a:gd name="T29" fmla="*/ 2963 h 5746"/>
                <a:gd name="T30" fmla="*/ 43 w 4358"/>
                <a:gd name="T31" fmla="*/ 2724 h 5746"/>
                <a:gd name="T32" fmla="*/ 8 w 4358"/>
                <a:gd name="T33" fmla="*/ 2463 h 5746"/>
                <a:gd name="T34" fmla="*/ 0 w 4358"/>
                <a:gd name="T35" fmla="*/ 2248 h 5746"/>
                <a:gd name="T36" fmla="*/ 19 w 4358"/>
                <a:gd name="T37" fmla="*/ 1930 h 5746"/>
                <a:gd name="T38" fmla="*/ 107 w 4358"/>
                <a:gd name="T39" fmla="*/ 1518 h 5746"/>
                <a:gd name="T40" fmla="*/ 262 w 4358"/>
                <a:gd name="T41" fmla="*/ 1130 h 5746"/>
                <a:gd name="T42" fmla="*/ 486 w 4358"/>
                <a:gd name="T43" fmla="*/ 779 h 5746"/>
                <a:gd name="T44" fmla="*/ 661 w 4358"/>
                <a:gd name="T45" fmla="*/ 584 h 5746"/>
                <a:gd name="T46" fmla="*/ 818 w 4358"/>
                <a:gd name="T47" fmla="*/ 444 h 5746"/>
                <a:gd name="T48" fmla="*/ 993 w 4358"/>
                <a:gd name="T49" fmla="*/ 321 h 5746"/>
                <a:gd name="T50" fmla="*/ 1184 w 4358"/>
                <a:gd name="T51" fmla="*/ 215 h 5746"/>
                <a:gd name="T52" fmla="*/ 1392 w 4358"/>
                <a:gd name="T53" fmla="*/ 129 h 5746"/>
                <a:gd name="T54" fmla="*/ 1616 w 4358"/>
                <a:gd name="T55" fmla="*/ 63 h 5746"/>
                <a:gd name="T56" fmla="*/ 1856 w 4358"/>
                <a:gd name="T57" fmla="*/ 20 h 5746"/>
                <a:gd name="T58" fmla="*/ 2112 w 4358"/>
                <a:gd name="T59" fmla="*/ 1 h 5746"/>
                <a:gd name="T60" fmla="*/ 2246 w 4358"/>
                <a:gd name="T61" fmla="*/ 1 h 5746"/>
                <a:gd name="T62" fmla="*/ 2502 w 4358"/>
                <a:gd name="T63" fmla="*/ 20 h 5746"/>
                <a:gd name="T64" fmla="*/ 2742 w 4358"/>
                <a:gd name="T65" fmla="*/ 63 h 5746"/>
                <a:gd name="T66" fmla="*/ 2967 w 4358"/>
                <a:gd name="T67" fmla="*/ 129 h 5746"/>
                <a:gd name="T68" fmla="*/ 3174 w 4358"/>
                <a:gd name="T69" fmla="*/ 215 h 5746"/>
                <a:gd name="T70" fmla="*/ 3365 w 4358"/>
                <a:gd name="T71" fmla="*/ 321 h 5746"/>
                <a:gd name="T72" fmla="*/ 3540 w 4358"/>
                <a:gd name="T73" fmla="*/ 444 h 5746"/>
                <a:gd name="T74" fmla="*/ 3698 w 4358"/>
                <a:gd name="T75" fmla="*/ 584 h 5746"/>
                <a:gd name="T76" fmla="*/ 3873 w 4358"/>
                <a:gd name="T77" fmla="*/ 779 h 5746"/>
                <a:gd name="T78" fmla="*/ 4096 w 4358"/>
                <a:gd name="T79" fmla="*/ 1130 h 5746"/>
                <a:gd name="T80" fmla="*/ 4252 w 4358"/>
                <a:gd name="T81" fmla="*/ 1518 h 5746"/>
                <a:gd name="T82" fmla="*/ 4339 w 4358"/>
                <a:gd name="T83" fmla="*/ 1930 h 5746"/>
                <a:gd name="T84" fmla="*/ 4358 w 4358"/>
                <a:gd name="T85" fmla="*/ 2248 h 5746"/>
                <a:gd name="T86" fmla="*/ 4350 w 4358"/>
                <a:gd name="T87" fmla="*/ 2463 h 5746"/>
                <a:gd name="T88" fmla="*/ 4316 w 4358"/>
                <a:gd name="T89" fmla="*/ 2724 h 5746"/>
                <a:gd name="T90" fmla="*/ 4256 w 4358"/>
                <a:gd name="T91" fmla="*/ 2963 h 5746"/>
                <a:gd name="T92" fmla="*/ 4177 w 4358"/>
                <a:gd name="T93" fmla="*/ 3183 h 5746"/>
                <a:gd name="T94" fmla="*/ 4001 w 4358"/>
                <a:gd name="T95" fmla="*/ 3536 h 5746"/>
                <a:gd name="T96" fmla="*/ 3696 w 4358"/>
                <a:gd name="T97" fmla="*/ 4004 h 5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58" h="5746">
                  <a:moveTo>
                    <a:pt x="3696" y="4004"/>
                  </a:moveTo>
                  <a:lnTo>
                    <a:pt x="3572" y="4183"/>
                  </a:lnTo>
                  <a:lnTo>
                    <a:pt x="3394" y="4463"/>
                  </a:lnTo>
                  <a:lnTo>
                    <a:pt x="3284" y="4658"/>
                  </a:lnTo>
                  <a:lnTo>
                    <a:pt x="3187" y="4867"/>
                  </a:lnTo>
                  <a:lnTo>
                    <a:pt x="3124" y="5034"/>
                  </a:lnTo>
                  <a:lnTo>
                    <a:pt x="3088" y="5151"/>
                  </a:lnTo>
                  <a:lnTo>
                    <a:pt x="3055" y="5273"/>
                  </a:lnTo>
                  <a:lnTo>
                    <a:pt x="3029" y="5400"/>
                  </a:lnTo>
                  <a:lnTo>
                    <a:pt x="3009" y="5534"/>
                  </a:lnTo>
                  <a:lnTo>
                    <a:pt x="2995" y="5674"/>
                  </a:lnTo>
                  <a:lnTo>
                    <a:pt x="2990" y="5746"/>
                  </a:lnTo>
                  <a:lnTo>
                    <a:pt x="1368" y="5746"/>
                  </a:lnTo>
                  <a:lnTo>
                    <a:pt x="1364" y="5674"/>
                  </a:lnTo>
                  <a:lnTo>
                    <a:pt x="1350" y="5534"/>
                  </a:lnTo>
                  <a:lnTo>
                    <a:pt x="1329" y="5400"/>
                  </a:lnTo>
                  <a:lnTo>
                    <a:pt x="1303" y="5273"/>
                  </a:lnTo>
                  <a:lnTo>
                    <a:pt x="1271" y="5151"/>
                  </a:lnTo>
                  <a:lnTo>
                    <a:pt x="1234" y="5034"/>
                  </a:lnTo>
                  <a:lnTo>
                    <a:pt x="1172" y="4867"/>
                  </a:lnTo>
                  <a:lnTo>
                    <a:pt x="1073" y="4658"/>
                  </a:lnTo>
                  <a:lnTo>
                    <a:pt x="964" y="4463"/>
                  </a:lnTo>
                  <a:lnTo>
                    <a:pt x="786" y="4183"/>
                  </a:lnTo>
                  <a:lnTo>
                    <a:pt x="663" y="4004"/>
                  </a:lnTo>
                  <a:lnTo>
                    <a:pt x="535" y="3818"/>
                  </a:lnTo>
                  <a:lnTo>
                    <a:pt x="357" y="3536"/>
                  </a:lnTo>
                  <a:lnTo>
                    <a:pt x="251" y="3339"/>
                  </a:lnTo>
                  <a:lnTo>
                    <a:pt x="181" y="3183"/>
                  </a:lnTo>
                  <a:lnTo>
                    <a:pt x="139" y="3075"/>
                  </a:lnTo>
                  <a:lnTo>
                    <a:pt x="101" y="2963"/>
                  </a:lnTo>
                  <a:lnTo>
                    <a:pt x="70" y="2846"/>
                  </a:lnTo>
                  <a:lnTo>
                    <a:pt x="43" y="2724"/>
                  </a:lnTo>
                  <a:lnTo>
                    <a:pt x="22" y="2597"/>
                  </a:lnTo>
                  <a:lnTo>
                    <a:pt x="8" y="2463"/>
                  </a:lnTo>
                  <a:lnTo>
                    <a:pt x="1" y="2321"/>
                  </a:lnTo>
                  <a:lnTo>
                    <a:pt x="0" y="2248"/>
                  </a:lnTo>
                  <a:lnTo>
                    <a:pt x="2" y="2142"/>
                  </a:lnTo>
                  <a:lnTo>
                    <a:pt x="19" y="1930"/>
                  </a:lnTo>
                  <a:lnTo>
                    <a:pt x="54" y="1722"/>
                  </a:lnTo>
                  <a:lnTo>
                    <a:pt x="107" y="1518"/>
                  </a:lnTo>
                  <a:lnTo>
                    <a:pt x="176" y="1320"/>
                  </a:lnTo>
                  <a:lnTo>
                    <a:pt x="262" y="1130"/>
                  </a:lnTo>
                  <a:lnTo>
                    <a:pt x="366" y="948"/>
                  </a:lnTo>
                  <a:lnTo>
                    <a:pt x="486" y="779"/>
                  </a:lnTo>
                  <a:lnTo>
                    <a:pt x="588" y="660"/>
                  </a:lnTo>
                  <a:lnTo>
                    <a:pt x="661" y="584"/>
                  </a:lnTo>
                  <a:lnTo>
                    <a:pt x="737" y="512"/>
                  </a:lnTo>
                  <a:lnTo>
                    <a:pt x="818" y="444"/>
                  </a:lnTo>
                  <a:lnTo>
                    <a:pt x="904" y="380"/>
                  </a:lnTo>
                  <a:lnTo>
                    <a:pt x="993" y="321"/>
                  </a:lnTo>
                  <a:lnTo>
                    <a:pt x="1087" y="266"/>
                  </a:lnTo>
                  <a:lnTo>
                    <a:pt x="1184" y="215"/>
                  </a:lnTo>
                  <a:lnTo>
                    <a:pt x="1286" y="170"/>
                  </a:lnTo>
                  <a:lnTo>
                    <a:pt x="1392" y="129"/>
                  </a:lnTo>
                  <a:lnTo>
                    <a:pt x="1502" y="93"/>
                  </a:lnTo>
                  <a:lnTo>
                    <a:pt x="1616" y="63"/>
                  </a:lnTo>
                  <a:lnTo>
                    <a:pt x="1734" y="38"/>
                  </a:lnTo>
                  <a:lnTo>
                    <a:pt x="1856" y="20"/>
                  </a:lnTo>
                  <a:lnTo>
                    <a:pt x="1983" y="7"/>
                  </a:lnTo>
                  <a:lnTo>
                    <a:pt x="2112" y="1"/>
                  </a:lnTo>
                  <a:lnTo>
                    <a:pt x="2179" y="0"/>
                  </a:lnTo>
                  <a:lnTo>
                    <a:pt x="2246" y="1"/>
                  </a:lnTo>
                  <a:lnTo>
                    <a:pt x="2376" y="7"/>
                  </a:lnTo>
                  <a:lnTo>
                    <a:pt x="2502" y="20"/>
                  </a:lnTo>
                  <a:lnTo>
                    <a:pt x="2624" y="38"/>
                  </a:lnTo>
                  <a:lnTo>
                    <a:pt x="2742" y="63"/>
                  </a:lnTo>
                  <a:lnTo>
                    <a:pt x="2856" y="93"/>
                  </a:lnTo>
                  <a:lnTo>
                    <a:pt x="2967" y="129"/>
                  </a:lnTo>
                  <a:lnTo>
                    <a:pt x="3072" y="170"/>
                  </a:lnTo>
                  <a:lnTo>
                    <a:pt x="3174" y="215"/>
                  </a:lnTo>
                  <a:lnTo>
                    <a:pt x="3271" y="266"/>
                  </a:lnTo>
                  <a:lnTo>
                    <a:pt x="3365" y="321"/>
                  </a:lnTo>
                  <a:lnTo>
                    <a:pt x="3455" y="380"/>
                  </a:lnTo>
                  <a:lnTo>
                    <a:pt x="3540" y="444"/>
                  </a:lnTo>
                  <a:lnTo>
                    <a:pt x="3621" y="512"/>
                  </a:lnTo>
                  <a:lnTo>
                    <a:pt x="3698" y="584"/>
                  </a:lnTo>
                  <a:lnTo>
                    <a:pt x="3770" y="660"/>
                  </a:lnTo>
                  <a:lnTo>
                    <a:pt x="3873" y="779"/>
                  </a:lnTo>
                  <a:lnTo>
                    <a:pt x="3993" y="948"/>
                  </a:lnTo>
                  <a:lnTo>
                    <a:pt x="4096" y="1130"/>
                  </a:lnTo>
                  <a:lnTo>
                    <a:pt x="4183" y="1320"/>
                  </a:lnTo>
                  <a:lnTo>
                    <a:pt x="4252" y="1518"/>
                  </a:lnTo>
                  <a:lnTo>
                    <a:pt x="4305" y="1722"/>
                  </a:lnTo>
                  <a:lnTo>
                    <a:pt x="4339" y="1930"/>
                  </a:lnTo>
                  <a:lnTo>
                    <a:pt x="4357" y="2142"/>
                  </a:lnTo>
                  <a:lnTo>
                    <a:pt x="4358" y="2248"/>
                  </a:lnTo>
                  <a:lnTo>
                    <a:pt x="4358" y="2321"/>
                  </a:lnTo>
                  <a:lnTo>
                    <a:pt x="4350" y="2463"/>
                  </a:lnTo>
                  <a:lnTo>
                    <a:pt x="4336" y="2597"/>
                  </a:lnTo>
                  <a:lnTo>
                    <a:pt x="4316" y="2724"/>
                  </a:lnTo>
                  <a:lnTo>
                    <a:pt x="4289" y="2846"/>
                  </a:lnTo>
                  <a:lnTo>
                    <a:pt x="4256" y="2963"/>
                  </a:lnTo>
                  <a:lnTo>
                    <a:pt x="4219" y="3075"/>
                  </a:lnTo>
                  <a:lnTo>
                    <a:pt x="4177" y="3183"/>
                  </a:lnTo>
                  <a:lnTo>
                    <a:pt x="4107" y="3339"/>
                  </a:lnTo>
                  <a:lnTo>
                    <a:pt x="4001" y="3536"/>
                  </a:lnTo>
                  <a:lnTo>
                    <a:pt x="3823" y="3818"/>
                  </a:lnTo>
                  <a:lnTo>
                    <a:pt x="3696" y="4004"/>
                  </a:lnTo>
                  <a:lnTo>
                    <a:pt x="3696" y="4004"/>
                  </a:lnTo>
                  <a:close/>
                </a:path>
              </a:pathLst>
            </a:custGeom>
            <a:solidFill>
              <a:schemeClr val="bg1"/>
            </a:solidFill>
            <a:ln w="1270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a-ES" dirty="0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26" name="Freeform 425">
            <a:extLst>
              <a:ext uri="{FF2B5EF4-FFF2-40B4-BE49-F238E27FC236}">
                <a16:creationId xmlns:a16="http://schemas.microsoft.com/office/drawing/2014/main" id="{4361DBAE-B8DD-430E-A370-40DA8B5A06D4}"/>
              </a:ext>
            </a:extLst>
          </p:cNvPr>
          <p:cNvSpPr/>
          <p:nvPr/>
        </p:nvSpPr>
        <p:spPr>
          <a:xfrm>
            <a:off x="5746900" y="3788491"/>
            <a:ext cx="698200" cy="652188"/>
          </a:xfrm>
          <a:custGeom>
            <a:avLst/>
            <a:gdLst>
              <a:gd name="connsiteX0" fmla="*/ 169590 w 540885"/>
              <a:gd name="connsiteY0" fmla="*/ 270443 h 504826"/>
              <a:gd name="connsiteX1" fmla="*/ 181704 w 540885"/>
              <a:gd name="connsiteY1" fmla="*/ 276500 h 504826"/>
              <a:gd name="connsiteX2" fmla="*/ 202269 w 540885"/>
              <a:gd name="connsiteY2" fmla="*/ 290022 h 504826"/>
              <a:gd name="connsiteX3" fmla="*/ 232412 w 540885"/>
              <a:gd name="connsiteY3" fmla="*/ 303544 h 504826"/>
              <a:gd name="connsiteX4" fmla="*/ 270443 w 540885"/>
              <a:gd name="connsiteY4" fmla="*/ 309601 h 504826"/>
              <a:gd name="connsiteX5" fmla="*/ 308473 w 540885"/>
              <a:gd name="connsiteY5" fmla="*/ 303544 h 504826"/>
              <a:gd name="connsiteX6" fmla="*/ 338617 w 540885"/>
              <a:gd name="connsiteY6" fmla="*/ 290022 h 504826"/>
              <a:gd name="connsiteX7" fmla="*/ 359181 w 540885"/>
              <a:gd name="connsiteY7" fmla="*/ 276500 h 504826"/>
              <a:gd name="connsiteX8" fmla="*/ 371295 w 540885"/>
              <a:gd name="connsiteY8" fmla="*/ 270443 h 504826"/>
              <a:gd name="connsiteX9" fmla="*/ 402705 w 540885"/>
              <a:gd name="connsiteY9" fmla="*/ 276077 h 504826"/>
              <a:gd name="connsiteX10" fmla="*/ 426792 w 540885"/>
              <a:gd name="connsiteY10" fmla="*/ 291149 h 504826"/>
              <a:gd name="connsiteX11" fmla="*/ 444258 w 540885"/>
              <a:gd name="connsiteY11" fmla="*/ 313967 h 504826"/>
              <a:gd name="connsiteX12" fmla="*/ 456371 w 540885"/>
              <a:gd name="connsiteY12" fmla="*/ 341434 h 504826"/>
              <a:gd name="connsiteX13" fmla="*/ 463837 w 540885"/>
              <a:gd name="connsiteY13" fmla="*/ 372000 h 504826"/>
              <a:gd name="connsiteX14" fmla="*/ 467781 w 540885"/>
              <a:gd name="connsiteY14" fmla="*/ 402706 h 504826"/>
              <a:gd name="connsiteX15" fmla="*/ 468767 w 540885"/>
              <a:gd name="connsiteY15" fmla="*/ 431863 h 504826"/>
              <a:gd name="connsiteX16" fmla="*/ 448202 w 540885"/>
              <a:gd name="connsiteY16" fmla="*/ 485247 h 504826"/>
              <a:gd name="connsiteX17" fmla="*/ 393550 w 540885"/>
              <a:gd name="connsiteY17" fmla="*/ 504826 h 504826"/>
              <a:gd name="connsiteX18" fmla="*/ 147335 w 540885"/>
              <a:gd name="connsiteY18" fmla="*/ 504826 h 504826"/>
              <a:gd name="connsiteX19" fmla="*/ 92683 w 540885"/>
              <a:gd name="connsiteY19" fmla="*/ 485247 h 504826"/>
              <a:gd name="connsiteX20" fmla="*/ 72118 w 540885"/>
              <a:gd name="connsiteY20" fmla="*/ 431863 h 504826"/>
              <a:gd name="connsiteX21" fmla="*/ 73104 w 540885"/>
              <a:gd name="connsiteY21" fmla="*/ 402706 h 504826"/>
              <a:gd name="connsiteX22" fmla="*/ 77049 w 540885"/>
              <a:gd name="connsiteY22" fmla="*/ 372000 h 504826"/>
              <a:gd name="connsiteX23" fmla="*/ 84514 w 540885"/>
              <a:gd name="connsiteY23" fmla="*/ 341434 h 504826"/>
              <a:gd name="connsiteX24" fmla="*/ 96628 w 540885"/>
              <a:gd name="connsiteY24" fmla="*/ 313967 h 504826"/>
              <a:gd name="connsiteX25" fmla="*/ 114093 w 540885"/>
              <a:gd name="connsiteY25" fmla="*/ 291149 h 504826"/>
              <a:gd name="connsiteX26" fmla="*/ 138180 w 540885"/>
              <a:gd name="connsiteY26" fmla="*/ 276077 h 504826"/>
              <a:gd name="connsiteX27" fmla="*/ 169590 w 540885"/>
              <a:gd name="connsiteY27" fmla="*/ 270443 h 504826"/>
              <a:gd name="connsiteX28" fmla="*/ 505953 w 540885"/>
              <a:gd name="connsiteY28" fmla="*/ 144237 h 504826"/>
              <a:gd name="connsiteX29" fmla="*/ 540885 w 540885"/>
              <a:gd name="connsiteY29" fmla="*/ 243680 h 504826"/>
              <a:gd name="connsiteX30" fmla="*/ 525109 w 540885"/>
              <a:gd name="connsiteY30" fmla="*/ 277063 h 504826"/>
              <a:gd name="connsiteX31" fmla="*/ 486233 w 540885"/>
              <a:gd name="connsiteY31" fmla="*/ 288472 h 504826"/>
              <a:gd name="connsiteX32" fmla="*/ 448484 w 540885"/>
              <a:gd name="connsiteY32" fmla="*/ 288472 h 504826"/>
              <a:gd name="connsiteX33" fmla="*/ 373830 w 540885"/>
              <a:gd name="connsiteY33" fmla="*/ 252413 h 504826"/>
              <a:gd name="connsiteX34" fmla="*/ 396649 w 540885"/>
              <a:gd name="connsiteY34" fmla="*/ 180296 h 504826"/>
              <a:gd name="connsiteX35" fmla="*/ 395240 w 540885"/>
              <a:gd name="connsiteY35" fmla="*/ 161703 h 504826"/>
              <a:gd name="connsiteX36" fmla="*/ 432708 w 540885"/>
              <a:gd name="connsiteY36" fmla="*/ 168182 h 504826"/>
              <a:gd name="connsiteX37" fmla="*/ 466231 w 540885"/>
              <a:gd name="connsiteY37" fmla="*/ 162125 h 504826"/>
              <a:gd name="connsiteX38" fmla="*/ 493698 w 540885"/>
              <a:gd name="connsiteY38" fmla="*/ 150153 h 504826"/>
              <a:gd name="connsiteX39" fmla="*/ 505953 w 540885"/>
              <a:gd name="connsiteY39" fmla="*/ 144237 h 504826"/>
              <a:gd name="connsiteX40" fmla="*/ 34932 w 540885"/>
              <a:gd name="connsiteY40" fmla="*/ 144237 h 504826"/>
              <a:gd name="connsiteX41" fmla="*/ 47187 w 540885"/>
              <a:gd name="connsiteY41" fmla="*/ 150153 h 504826"/>
              <a:gd name="connsiteX42" fmla="*/ 74653 w 540885"/>
              <a:gd name="connsiteY42" fmla="*/ 162125 h 504826"/>
              <a:gd name="connsiteX43" fmla="*/ 108176 w 540885"/>
              <a:gd name="connsiteY43" fmla="*/ 168182 h 504826"/>
              <a:gd name="connsiteX44" fmla="*/ 145644 w 540885"/>
              <a:gd name="connsiteY44" fmla="*/ 161703 h 504826"/>
              <a:gd name="connsiteX45" fmla="*/ 144235 w 540885"/>
              <a:gd name="connsiteY45" fmla="*/ 180296 h 504826"/>
              <a:gd name="connsiteX46" fmla="*/ 167054 w 540885"/>
              <a:gd name="connsiteY46" fmla="*/ 252413 h 504826"/>
              <a:gd name="connsiteX47" fmla="*/ 92401 w 540885"/>
              <a:gd name="connsiteY47" fmla="*/ 288472 h 504826"/>
              <a:gd name="connsiteX48" fmla="*/ 54652 w 540885"/>
              <a:gd name="connsiteY48" fmla="*/ 288472 h 504826"/>
              <a:gd name="connsiteX49" fmla="*/ 15776 w 540885"/>
              <a:gd name="connsiteY49" fmla="*/ 277063 h 504826"/>
              <a:gd name="connsiteX50" fmla="*/ 0 w 540885"/>
              <a:gd name="connsiteY50" fmla="*/ 243680 h 504826"/>
              <a:gd name="connsiteX51" fmla="*/ 34932 w 540885"/>
              <a:gd name="connsiteY51" fmla="*/ 144237 h 504826"/>
              <a:gd name="connsiteX52" fmla="*/ 270442 w 540885"/>
              <a:gd name="connsiteY52" fmla="*/ 72119 h 504826"/>
              <a:gd name="connsiteX53" fmla="*/ 346926 w 540885"/>
              <a:gd name="connsiteY53" fmla="*/ 103811 h 504826"/>
              <a:gd name="connsiteX54" fmla="*/ 378619 w 540885"/>
              <a:gd name="connsiteY54" fmla="*/ 180296 h 504826"/>
              <a:gd name="connsiteX55" fmla="*/ 346926 w 540885"/>
              <a:gd name="connsiteY55" fmla="*/ 256780 h 504826"/>
              <a:gd name="connsiteX56" fmla="*/ 270442 w 540885"/>
              <a:gd name="connsiteY56" fmla="*/ 288472 h 504826"/>
              <a:gd name="connsiteX57" fmla="*/ 193957 w 540885"/>
              <a:gd name="connsiteY57" fmla="*/ 256780 h 504826"/>
              <a:gd name="connsiteX58" fmla="*/ 162265 w 540885"/>
              <a:gd name="connsiteY58" fmla="*/ 180296 h 504826"/>
              <a:gd name="connsiteX59" fmla="*/ 193957 w 540885"/>
              <a:gd name="connsiteY59" fmla="*/ 103811 h 504826"/>
              <a:gd name="connsiteX60" fmla="*/ 270442 w 540885"/>
              <a:gd name="connsiteY60" fmla="*/ 72119 h 504826"/>
              <a:gd name="connsiteX61" fmla="*/ 432707 w 540885"/>
              <a:gd name="connsiteY61" fmla="*/ 0 h 504826"/>
              <a:gd name="connsiteX62" fmla="*/ 483697 w 540885"/>
              <a:gd name="connsiteY62" fmla="*/ 21128 h 504826"/>
              <a:gd name="connsiteX63" fmla="*/ 504825 w 540885"/>
              <a:gd name="connsiteY63" fmla="*/ 72118 h 504826"/>
              <a:gd name="connsiteX64" fmla="*/ 483697 w 540885"/>
              <a:gd name="connsiteY64" fmla="*/ 123108 h 504826"/>
              <a:gd name="connsiteX65" fmla="*/ 432707 w 540885"/>
              <a:gd name="connsiteY65" fmla="*/ 144236 h 504826"/>
              <a:gd name="connsiteX66" fmla="*/ 381717 w 540885"/>
              <a:gd name="connsiteY66" fmla="*/ 123108 h 504826"/>
              <a:gd name="connsiteX67" fmla="*/ 360589 w 540885"/>
              <a:gd name="connsiteY67" fmla="*/ 72118 h 504826"/>
              <a:gd name="connsiteX68" fmla="*/ 381717 w 540885"/>
              <a:gd name="connsiteY68" fmla="*/ 21128 h 504826"/>
              <a:gd name="connsiteX69" fmla="*/ 432707 w 540885"/>
              <a:gd name="connsiteY69" fmla="*/ 0 h 504826"/>
              <a:gd name="connsiteX70" fmla="*/ 108176 w 540885"/>
              <a:gd name="connsiteY70" fmla="*/ 0 h 504826"/>
              <a:gd name="connsiteX71" fmla="*/ 159167 w 540885"/>
              <a:gd name="connsiteY71" fmla="*/ 21128 h 504826"/>
              <a:gd name="connsiteX72" fmla="*/ 180295 w 540885"/>
              <a:gd name="connsiteY72" fmla="*/ 72118 h 504826"/>
              <a:gd name="connsiteX73" fmla="*/ 159167 w 540885"/>
              <a:gd name="connsiteY73" fmla="*/ 123108 h 504826"/>
              <a:gd name="connsiteX74" fmla="*/ 108176 w 540885"/>
              <a:gd name="connsiteY74" fmla="*/ 144236 h 504826"/>
              <a:gd name="connsiteX75" fmla="*/ 57187 w 540885"/>
              <a:gd name="connsiteY75" fmla="*/ 123108 h 504826"/>
              <a:gd name="connsiteX76" fmla="*/ 36059 w 540885"/>
              <a:gd name="connsiteY76" fmla="*/ 72118 h 504826"/>
              <a:gd name="connsiteX77" fmla="*/ 57187 w 540885"/>
              <a:gd name="connsiteY77" fmla="*/ 21128 h 504826"/>
              <a:gd name="connsiteX78" fmla="*/ 108176 w 540885"/>
              <a:gd name="connsiteY78" fmla="*/ 0 h 50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40885" h="504826">
                <a:moveTo>
                  <a:pt x="169590" y="270443"/>
                </a:moveTo>
                <a:cubicBezTo>
                  <a:pt x="171469" y="270443"/>
                  <a:pt x="175506" y="272462"/>
                  <a:pt x="181704" y="276500"/>
                </a:cubicBezTo>
                <a:cubicBezTo>
                  <a:pt x="187902" y="280538"/>
                  <a:pt x="194757" y="285045"/>
                  <a:pt x="202269" y="290022"/>
                </a:cubicBezTo>
                <a:cubicBezTo>
                  <a:pt x="209781" y="294999"/>
                  <a:pt x="219829" y="299506"/>
                  <a:pt x="232412" y="303544"/>
                </a:cubicBezTo>
                <a:cubicBezTo>
                  <a:pt x="244995" y="307582"/>
                  <a:pt x="257673" y="309601"/>
                  <a:pt x="270443" y="309601"/>
                </a:cubicBezTo>
                <a:cubicBezTo>
                  <a:pt x="283214" y="309601"/>
                  <a:pt x="295891" y="307582"/>
                  <a:pt x="308473" y="303544"/>
                </a:cubicBezTo>
                <a:cubicBezTo>
                  <a:pt x="321057" y="299506"/>
                  <a:pt x="331105" y="294999"/>
                  <a:pt x="338617" y="290022"/>
                </a:cubicBezTo>
                <a:cubicBezTo>
                  <a:pt x="346129" y="285045"/>
                  <a:pt x="352983" y="280538"/>
                  <a:pt x="359181" y="276500"/>
                </a:cubicBezTo>
                <a:cubicBezTo>
                  <a:pt x="365379" y="272462"/>
                  <a:pt x="369418" y="270443"/>
                  <a:pt x="371295" y="270443"/>
                </a:cubicBezTo>
                <a:cubicBezTo>
                  <a:pt x="382751" y="270443"/>
                  <a:pt x="393222" y="272321"/>
                  <a:pt x="402705" y="276077"/>
                </a:cubicBezTo>
                <a:cubicBezTo>
                  <a:pt x="412191" y="279833"/>
                  <a:pt x="420218" y="284857"/>
                  <a:pt x="426792" y="291149"/>
                </a:cubicBezTo>
                <a:cubicBezTo>
                  <a:pt x="433365" y="297440"/>
                  <a:pt x="439187" y="305046"/>
                  <a:pt x="444258" y="313967"/>
                </a:cubicBezTo>
                <a:cubicBezTo>
                  <a:pt x="449329" y="322888"/>
                  <a:pt x="453367" y="332044"/>
                  <a:pt x="456371" y="341434"/>
                </a:cubicBezTo>
                <a:cubicBezTo>
                  <a:pt x="459376" y="350824"/>
                  <a:pt x="461865" y="361013"/>
                  <a:pt x="463837" y="372000"/>
                </a:cubicBezTo>
                <a:cubicBezTo>
                  <a:pt x="465809" y="382986"/>
                  <a:pt x="467124" y="393222"/>
                  <a:pt x="467781" y="402706"/>
                </a:cubicBezTo>
                <a:cubicBezTo>
                  <a:pt x="468438" y="412190"/>
                  <a:pt x="468767" y="421909"/>
                  <a:pt x="468767" y="431863"/>
                </a:cubicBezTo>
                <a:cubicBezTo>
                  <a:pt x="468767" y="454400"/>
                  <a:pt x="461912" y="472195"/>
                  <a:pt x="448202" y="485247"/>
                </a:cubicBezTo>
                <a:cubicBezTo>
                  <a:pt x="434492" y="498300"/>
                  <a:pt x="416275" y="504826"/>
                  <a:pt x="393550" y="504826"/>
                </a:cubicBezTo>
                <a:lnTo>
                  <a:pt x="147335" y="504826"/>
                </a:lnTo>
                <a:cubicBezTo>
                  <a:pt x="124611" y="504826"/>
                  <a:pt x="106393" y="498300"/>
                  <a:pt x="92683" y="485247"/>
                </a:cubicBezTo>
                <a:cubicBezTo>
                  <a:pt x="78974" y="472195"/>
                  <a:pt x="72118" y="454400"/>
                  <a:pt x="72118" y="431863"/>
                </a:cubicBezTo>
                <a:cubicBezTo>
                  <a:pt x="72118" y="421909"/>
                  <a:pt x="72447" y="412190"/>
                  <a:pt x="73104" y="402706"/>
                </a:cubicBezTo>
                <a:cubicBezTo>
                  <a:pt x="73761" y="393222"/>
                  <a:pt x="75077" y="382986"/>
                  <a:pt x="77049" y="372000"/>
                </a:cubicBezTo>
                <a:cubicBezTo>
                  <a:pt x="79021" y="361013"/>
                  <a:pt x="81510" y="350824"/>
                  <a:pt x="84514" y="341434"/>
                </a:cubicBezTo>
                <a:cubicBezTo>
                  <a:pt x="87519" y="332044"/>
                  <a:pt x="91556" y="322888"/>
                  <a:pt x="96628" y="313967"/>
                </a:cubicBezTo>
                <a:cubicBezTo>
                  <a:pt x="101698" y="305046"/>
                  <a:pt x="107521" y="297440"/>
                  <a:pt x="114093" y="291149"/>
                </a:cubicBezTo>
                <a:cubicBezTo>
                  <a:pt x="120667" y="284857"/>
                  <a:pt x="128696" y="279833"/>
                  <a:pt x="138180" y="276077"/>
                </a:cubicBezTo>
                <a:cubicBezTo>
                  <a:pt x="147664" y="272321"/>
                  <a:pt x="158135" y="270443"/>
                  <a:pt x="169590" y="270443"/>
                </a:cubicBezTo>
                <a:close/>
                <a:moveTo>
                  <a:pt x="505953" y="144237"/>
                </a:moveTo>
                <a:cubicBezTo>
                  <a:pt x="529241" y="144237"/>
                  <a:pt x="540885" y="177385"/>
                  <a:pt x="540885" y="243680"/>
                </a:cubicBezTo>
                <a:cubicBezTo>
                  <a:pt x="540885" y="258329"/>
                  <a:pt x="535626" y="269457"/>
                  <a:pt x="525109" y="277063"/>
                </a:cubicBezTo>
                <a:cubicBezTo>
                  <a:pt x="514592" y="284669"/>
                  <a:pt x="501634" y="288472"/>
                  <a:pt x="486233" y="288472"/>
                </a:cubicBezTo>
                <a:lnTo>
                  <a:pt x="448484" y="288472"/>
                </a:lnTo>
                <a:cubicBezTo>
                  <a:pt x="429140" y="265372"/>
                  <a:pt x="404256" y="253353"/>
                  <a:pt x="373830" y="252413"/>
                </a:cubicBezTo>
                <a:cubicBezTo>
                  <a:pt x="389043" y="230440"/>
                  <a:pt x="396649" y="206401"/>
                  <a:pt x="396649" y="180296"/>
                </a:cubicBezTo>
                <a:cubicBezTo>
                  <a:pt x="396649" y="174849"/>
                  <a:pt x="396179" y="168652"/>
                  <a:pt x="395240" y="161703"/>
                </a:cubicBezTo>
                <a:cubicBezTo>
                  <a:pt x="407636" y="166022"/>
                  <a:pt x="420125" y="168182"/>
                  <a:pt x="432708" y="168182"/>
                </a:cubicBezTo>
                <a:cubicBezTo>
                  <a:pt x="443789" y="168182"/>
                  <a:pt x="454964" y="166163"/>
                  <a:pt x="466231" y="162125"/>
                </a:cubicBezTo>
                <a:cubicBezTo>
                  <a:pt x="477500" y="158087"/>
                  <a:pt x="486655" y="154097"/>
                  <a:pt x="493698" y="150153"/>
                </a:cubicBezTo>
                <a:cubicBezTo>
                  <a:pt x="500742" y="146209"/>
                  <a:pt x="504826" y="144237"/>
                  <a:pt x="505953" y="144237"/>
                </a:cubicBezTo>
                <a:close/>
                <a:moveTo>
                  <a:pt x="34932" y="144237"/>
                </a:moveTo>
                <a:cubicBezTo>
                  <a:pt x="36059" y="144237"/>
                  <a:pt x="40144" y="146209"/>
                  <a:pt x="47187" y="150153"/>
                </a:cubicBezTo>
                <a:cubicBezTo>
                  <a:pt x="54229" y="154097"/>
                  <a:pt x="63384" y="158087"/>
                  <a:pt x="74653" y="162125"/>
                </a:cubicBezTo>
                <a:cubicBezTo>
                  <a:pt x="85921" y="166163"/>
                  <a:pt x="97096" y="168182"/>
                  <a:pt x="108176" y="168182"/>
                </a:cubicBezTo>
                <a:cubicBezTo>
                  <a:pt x="120760" y="168182"/>
                  <a:pt x="133249" y="166022"/>
                  <a:pt x="145644" y="161703"/>
                </a:cubicBezTo>
                <a:cubicBezTo>
                  <a:pt x="144705" y="168652"/>
                  <a:pt x="144235" y="174849"/>
                  <a:pt x="144235" y="180296"/>
                </a:cubicBezTo>
                <a:cubicBezTo>
                  <a:pt x="144235" y="206401"/>
                  <a:pt x="151841" y="230440"/>
                  <a:pt x="167054" y="252413"/>
                </a:cubicBezTo>
                <a:cubicBezTo>
                  <a:pt x="136630" y="253353"/>
                  <a:pt x="111745" y="265372"/>
                  <a:pt x="92401" y="288472"/>
                </a:cubicBezTo>
                <a:lnTo>
                  <a:pt x="54652" y="288472"/>
                </a:lnTo>
                <a:cubicBezTo>
                  <a:pt x="39251" y="288472"/>
                  <a:pt x="26293" y="284669"/>
                  <a:pt x="15776" y="277063"/>
                </a:cubicBezTo>
                <a:cubicBezTo>
                  <a:pt x="5259" y="269457"/>
                  <a:pt x="0" y="258329"/>
                  <a:pt x="0" y="243680"/>
                </a:cubicBezTo>
                <a:cubicBezTo>
                  <a:pt x="0" y="177385"/>
                  <a:pt x="11644" y="144237"/>
                  <a:pt x="34932" y="144237"/>
                </a:cubicBezTo>
                <a:close/>
                <a:moveTo>
                  <a:pt x="270442" y="72119"/>
                </a:moveTo>
                <a:cubicBezTo>
                  <a:pt x="300303" y="72119"/>
                  <a:pt x="325799" y="82683"/>
                  <a:pt x="346926" y="103811"/>
                </a:cubicBezTo>
                <a:cubicBezTo>
                  <a:pt x="368054" y="124940"/>
                  <a:pt x="378619" y="150434"/>
                  <a:pt x="378619" y="180296"/>
                </a:cubicBezTo>
                <a:cubicBezTo>
                  <a:pt x="378619" y="210157"/>
                  <a:pt x="368054" y="235652"/>
                  <a:pt x="346926" y="256780"/>
                </a:cubicBezTo>
                <a:cubicBezTo>
                  <a:pt x="325799" y="277908"/>
                  <a:pt x="300303" y="288472"/>
                  <a:pt x="270442" y="288472"/>
                </a:cubicBezTo>
                <a:cubicBezTo>
                  <a:pt x="240580" y="288472"/>
                  <a:pt x="215085" y="277908"/>
                  <a:pt x="193957" y="256780"/>
                </a:cubicBezTo>
                <a:cubicBezTo>
                  <a:pt x="172829" y="235652"/>
                  <a:pt x="162265" y="210157"/>
                  <a:pt x="162265" y="180296"/>
                </a:cubicBezTo>
                <a:cubicBezTo>
                  <a:pt x="162265" y="150434"/>
                  <a:pt x="172829" y="124940"/>
                  <a:pt x="193957" y="103811"/>
                </a:cubicBezTo>
                <a:cubicBezTo>
                  <a:pt x="215085" y="82683"/>
                  <a:pt x="240580" y="72119"/>
                  <a:pt x="270442" y="72119"/>
                </a:cubicBezTo>
                <a:close/>
                <a:moveTo>
                  <a:pt x="432707" y="0"/>
                </a:moveTo>
                <a:cubicBezTo>
                  <a:pt x="452615" y="0"/>
                  <a:pt x="469611" y="7043"/>
                  <a:pt x="483697" y="21128"/>
                </a:cubicBezTo>
                <a:cubicBezTo>
                  <a:pt x="497783" y="35214"/>
                  <a:pt x="504825" y="52210"/>
                  <a:pt x="504825" y="72118"/>
                </a:cubicBezTo>
                <a:cubicBezTo>
                  <a:pt x="504825" y="92025"/>
                  <a:pt x="497783" y="109022"/>
                  <a:pt x="483697" y="123108"/>
                </a:cubicBezTo>
                <a:cubicBezTo>
                  <a:pt x="469611" y="137193"/>
                  <a:pt x="452615" y="144236"/>
                  <a:pt x="432707" y="144236"/>
                </a:cubicBezTo>
                <a:cubicBezTo>
                  <a:pt x="412800" y="144236"/>
                  <a:pt x="395803" y="137193"/>
                  <a:pt x="381717" y="123108"/>
                </a:cubicBezTo>
                <a:cubicBezTo>
                  <a:pt x="367632" y="109022"/>
                  <a:pt x="360589" y="92025"/>
                  <a:pt x="360589" y="72118"/>
                </a:cubicBezTo>
                <a:cubicBezTo>
                  <a:pt x="360589" y="52210"/>
                  <a:pt x="367632" y="35214"/>
                  <a:pt x="381717" y="21128"/>
                </a:cubicBezTo>
                <a:cubicBezTo>
                  <a:pt x="395803" y="7043"/>
                  <a:pt x="412800" y="0"/>
                  <a:pt x="432707" y="0"/>
                </a:cubicBezTo>
                <a:close/>
                <a:moveTo>
                  <a:pt x="108176" y="0"/>
                </a:moveTo>
                <a:cubicBezTo>
                  <a:pt x="128085" y="0"/>
                  <a:pt x="145080" y="7043"/>
                  <a:pt x="159167" y="21128"/>
                </a:cubicBezTo>
                <a:cubicBezTo>
                  <a:pt x="173252" y="35214"/>
                  <a:pt x="180295" y="52210"/>
                  <a:pt x="180295" y="72118"/>
                </a:cubicBezTo>
                <a:cubicBezTo>
                  <a:pt x="180295" y="92025"/>
                  <a:pt x="173252" y="109022"/>
                  <a:pt x="159167" y="123108"/>
                </a:cubicBezTo>
                <a:cubicBezTo>
                  <a:pt x="145080" y="137193"/>
                  <a:pt x="128085" y="144236"/>
                  <a:pt x="108176" y="144236"/>
                </a:cubicBezTo>
                <a:cubicBezTo>
                  <a:pt x="88270" y="144236"/>
                  <a:pt x="71272" y="137193"/>
                  <a:pt x="57187" y="123108"/>
                </a:cubicBezTo>
                <a:cubicBezTo>
                  <a:pt x="43102" y="109022"/>
                  <a:pt x="36059" y="92025"/>
                  <a:pt x="36059" y="72118"/>
                </a:cubicBezTo>
                <a:cubicBezTo>
                  <a:pt x="36059" y="52210"/>
                  <a:pt x="43102" y="35214"/>
                  <a:pt x="57187" y="21128"/>
                </a:cubicBezTo>
                <a:cubicBezTo>
                  <a:pt x="71272" y="7043"/>
                  <a:pt x="88270" y="0"/>
                  <a:pt x="10817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a-ES" sz="1350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43FE7A63-B1FC-4017-9C63-E8DB20252D4F}"/>
              </a:ext>
            </a:extLst>
          </p:cNvPr>
          <p:cNvSpPr txBox="1"/>
          <p:nvPr/>
        </p:nvSpPr>
        <p:spPr>
          <a:xfrm>
            <a:off x="3766505" y="4515715"/>
            <a:ext cx="816249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ca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01</a:t>
            </a:r>
          </a:p>
        </p:txBody>
      </p:sp>
      <p:sp>
        <p:nvSpPr>
          <p:cNvPr id="28" name="TextBox 124">
            <a:extLst>
              <a:ext uri="{FF2B5EF4-FFF2-40B4-BE49-F238E27FC236}">
                <a16:creationId xmlns:a16="http://schemas.microsoft.com/office/drawing/2014/main" id="{205A2982-A96D-4951-862B-81A55ADAF8E2}"/>
              </a:ext>
            </a:extLst>
          </p:cNvPr>
          <p:cNvSpPr txBox="1"/>
          <p:nvPr/>
        </p:nvSpPr>
        <p:spPr>
          <a:xfrm>
            <a:off x="3766505" y="3080701"/>
            <a:ext cx="816249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ca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02</a:t>
            </a:r>
          </a:p>
        </p:txBody>
      </p:sp>
      <p:sp>
        <p:nvSpPr>
          <p:cNvPr id="29" name="TextBox 125">
            <a:extLst>
              <a:ext uri="{FF2B5EF4-FFF2-40B4-BE49-F238E27FC236}">
                <a16:creationId xmlns:a16="http://schemas.microsoft.com/office/drawing/2014/main" id="{1A1F6290-9ACC-4975-A33D-6C15921A2972}"/>
              </a:ext>
            </a:extLst>
          </p:cNvPr>
          <p:cNvSpPr txBox="1"/>
          <p:nvPr/>
        </p:nvSpPr>
        <p:spPr>
          <a:xfrm>
            <a:off x="4896540" y="1850603"/>
            <a:ext cx="816249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ca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03</a:t>
            </a:r>
          </a:p>
        </p:txBody>
      </p:sp>
      <p:sp>
        <p:nvSpPr>
          <p:cNvPr id="30" name="TextBox 126">
            <a:extLst>
              <a:ext uri="{FF2B5EF4-FFF2-40B4-BE49-F238E27FC236}">
                <a16:creationId xmlns:a16="http://schemas.microsoft.com/office/drawing/2014/main" id="{169ACF8A-3AA8-4283-8462-E56ADAFC32CB}"/>
              </a:ext>
            </a:extLst>
          </p:cNvPr>
          <p:cNvSpPr txBox="1"/>
          <p:nvPr/>
        </p:nvSpPr>
        <p:spPr>
          <a:xfrm>
            <a:off x="6380025" y="1850603"/>
            <a:ext cx="816249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ca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04</a:t>
            </a:r>
          </a:p>
        </p:txBody>
      </p:sp>
      <p:sp>
        <p:nvSpPr>
          <p:cNvPr id="31" name="TextBox 127">
            <a:extLst>
              <a:ext uri="{FF2B5EF4-FFF2-40B4-BE49-F238E27FC236}">
                <a16:creationId xmlns:a16="http://schemas.microsoft.com/office/drawing/2014/main" id="{B8912E1E-8D41-4037-9E6E-4CE1CCC87602}"/>
              </a:ext>
            </a:extLst>
          </p:cNvPr>
          <p:cNvSpPr txBox="1"/>
          <p:nvPr/>
        </p:nvSpPr>
        <p:spPr>
          <a:xfrm>
            <a:off x="7581333" y="3080701"/>
            <a:ext cx="816249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ca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05</a:t>
            </a:r>
          </a:p>
        </p:txBody>
      </p:sp>
      <p:sp>
        <p:nvSpPr>
          <p:cNvPr id="32" name="TextBox 128">
            <a:extLst>
              <a:ext uri="{FF2B5EF4-FFF2-40B4-BE49-F238E27FC236}">
                <a16:creationId xmlns:a16="http://schemas.microsoft.com/office/drawing/2014/main" id="{F85E8CA6-F8D1-47AF-8891-A081845F9C91}"/>
              </a:ext>
            </a:extLst>
          </p:cNvPr>
          <p:cNvSpPr txBox="1"/>
          <p:nvPr/>
        </p:nvSpPr>
        <p:spPr>
          <a:xfrm>
            <a:off x="7628846" y="4515715"/>
            <a:ext cx="816249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ca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06</a:t>
            </a:r>
          </a:p>
        </p:txBody>
      </p:sp>
      <p:grpSp>
        <p:nvGrpSpPr>
          <p:cNvPr id="33" name="Group 121">
            <a:extLst>
              <a:ext uri="{FF2B5EF4-FFF2-40B4-BE49-F238E27FC236}">
                <a16:creationId xmlns:a16="http://schemas.microsoft.com/office/drawing/2014/main" id="{DB4AC8F6-3EC0-4DD9-BB93-00D0C88B8B37}"/>
              </a:ext>
            </a:extLst>
          </p:cNvPr>
          <p:cNvGrpSpPr/>
          <p:nvPr/>
        </p:nvGrpSpPr>
        <p:grpSpPr>
          <a:xfrm>
            <a:off x="7861352" y="1218577"/>
            <a:ext cx="2937088" cy="957973"/>
            <a:chOff x="7881041" y="1324202"/>
            <a:chExt cx="2937088" cy="957973"/>
          </a:xfrm>
        </p:grpSpPr>
        <p:sp>
          <p:nvSpPr>
            <p:cNvPr id="34" name="TextBox 122">
              <a:extLst>
                <a:ext uri="{FF2B5EF4-FFF2-40B4-BE49-F238E27FC236}">
                  <a16:creationId xmlns:a16="http://schemas.microsoft.com/office/drawing/2014/main" id="{55FF0449-1F44-4F8D-8DF0-4E0D1F4600A2}"/>
                </a:ext>
              </a:extLst>
            </p:cNvPr>
            <p:cNvSpPr txBox="1"/>
            <p:nvPr/>
          </p:nvSpPr>
          <p:spPr>
            <a:xfrm>
              <a:off x="7881041" y="1324202"/>
              <a:ext cx="2937088" cy="400110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ca-ES" sz="20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Formants</a:t>
              </a:r>
              <a:endParaRPr lang="ca-ES" sz="2800" b="1" dirty="0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5" name="TextBox 123">
              <a:extLst>
                <a:ext uri="{FF2B5EF4-FFF2-40B4-BE49-F238E27FC236}">
                  <a16:creationId xmlns:a16="http://schemas.microsoft.com/office/drawing/2014/main" id="{A0B3B6D5-ABF9-43C0-B6E3-1B0F030A0D11}"/>
                </a:ext>
              </a:extLst>
            </p:cNvPr>
            <p:cNvSpPr txBox="1"/>
            <p:nvPr/>
          </p:nvSpPr>
          <p:spPr>
            <a:xfrm>
              <a:off x="7888836" y="1758955"/>
              <a:ext cx="2929293" cy="52322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ca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Són el centre de tot el procés formatiu.</a:t>
              </a:r>
            </a:p>
          </p:txBody>
        </p:sp>
      </p:grpSp>
      <p:grpSp>
        <p:nvGrpSpPr>
          <p:cNvPr id="36" name="Group 136">
            <a:extLst>
              <a:ext uri="{FF2B5EF4-FFF2-40B4-BE49-F238E27FC236}">
                <a16:creationId xmlns:a16="http://schemas.microsoft.com/office/drawing/2014/main" id="{96E9F490-2D61-49D6-8A62-99D38D5439BB}"/>
              </a:ext>
            </a:extLst>
          </p:cNvPr>
          <p:cNvGrpSpPr/>
          <p:nvPr/>
        </p:nvGrpSpPr>
        <p:grpSpPr>
          <a:xfrm>
            <a:off x="283078" y="1184851"/>
            <a:ext cx="4340561" cy="934889"/>
            <a:chOff x="7881041" y="1347286"/>
            <a:chExt cx="2937088" cy="934889"/>
          </a:xfrm>
        </p:grpSpPr>
        <p:sp>
          <p:nvSpPr>
            <p:cNvPr id="37" name="TextBox 143">
              <a:extLst>
                <a:ext uri="{FF2B5EF4-FFF2-40B4-BE49-F238E27FC236}">
                  <a16:creationId xmlns:a16="http://schemas.microsoft.com/office/drawing/2014/main" id="{AE03081D-E483-48C1-BDB7-BE2B19875D98}"/>
                </a:ext>
              </a:extLst>
            </p:cNvPr>
            <p:cNvSpPr txBox="1"/>
            <p:nvPr/>
          </p:nvSpPr>
          <p:spPr>
            <a:xfrm>
              <a:off x="7881041" y="1347286"/>
              <a:ext cx="2937088" cy="353943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r"/>
              <a:r>
                <a:rPr lang="ca-ES" sz="17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Competències i comportaments</a:t>
              </a:r>
            </a:p>
          </p:txBody>
        </p:sp>
        <p:sp>
          <p:nvSpPr>
            <p:cNvPr id="38" name="TextBox 144">
              <a:extLst>
                <a:ext uri="{FF2B5EF4-FFF2-40B4-BE49-F238E27FC236}">
                  <a16:creationId xmlns:a16="http://schemas.microsoft.com/office/drawing/2014/main" id="{03106393-5901-467B-AEA8-C2564AB49F32}"/>
                </a:ext>
              </a:extLst>
            </p:cNvPr>
            <p:cNvSpPr txBox="1"/>
            <p:nvPr/>
          </p:nvSpPr>
          <p:spPr>
            <a:xfrm>
              <a:off x="7888836" y="1758955"/>
              <a:ext cx="2929293" cy="52322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r"/>
              <a:r>
                <a:rPr lang="ca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Els objectius de la formació apunten a competències per desenvolupar, activar o inhibir.</a:t>
              </a:r>
            </a:p>
          </p:txBody>
        </p:sp>
      </p:grpSp>
      <p:grpSp>
        <p:nvGrpSpPr>
          <p:cNvPr id="39" name="Group 129">
            <a:extLst>
              <a:ext uri="{FF2B5EF4-FFF2-40B4-BE49-F238E27FC236}">
                <a16:creationId xmlns:a16="http://schemas.microsoft.com/office/drawing/2014/main" id="{EC0779E5-E646-474C-B667-C1A2A76FCEC9}"/>
              </a:ext>
            </a:extLst>
          </p:cNvPr>
          <p:cNvGrpSpPr/>
          <p:nvPr/>
        </p:nvGrpSpPr>
        <p:grpSpPr>
          <a:xfrm>
            <a:off x="8912308" y="2626848"/>
            <a:ext cx="3063092" cy="1388859"/>
            <a:chOff x="7881041" y="1324203"/>
            <a:chExt cx="3063092" cy="1388859"/>
          </a:xfrm>
        </p:grpSpPr>
        <p:sp>
          <p:nvSpPr>
            <p:cNvPr id="40" name="TextBox 130">
              <a:extLst>
                <a:ext uri="{FF2B5EF4-FFF2-40B4-BE49-F238E27FC236}">
                  <a16:creationId xmlns:a16="http://schemas.microsoft.com/office/drawing/2014/main" id="{06CB7BAD-8DF7-41B0-8682-38E1E2193775}"/>
                </a:ext>
              </a:extLst>
            </p:cNvPr>
            <p:cNvSpPr txBox="1"/>
            <p:nvPr/>
          </p:nvSpPr>
          <p:spPr>
            <a:xfrm>
              <a:off x="7881041" y="1324203"/>
              <a:ext cx="2937088" cy="400110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ca-ES" sz="20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De diferent tipus</a:t>
              </a:r>
            </a:p>
          </p:txBody>
        </p:sp>
        <p:sp>
          <p:nvSpPr>
            <p:cNvPr id="41" name="TextBox 131">
              <a:extLst>
                <a:ext uri="{FF2B5EF4-FFF2-40B4-BE49-F238E27FC236}">
                  <a16:creationId xmlns:a16="http://schemas.microsoft.com/office/drawing/2014/main" id="{F752C264-6574-492D-B866-FA057172F249}"/>
                </a:ext>
              </a:extLst>
            </p:cNvPr>
            <p:cNvSpPr txBox="1"/>
            <p:nvPr/>
          </p:nvSpPr>
          <p:spPr>
            <a:xfrm>
              <a:off x="7888836" y="1758955"/>
              <a:ext cx="3055297" cy="95410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ca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Pot ser presencial, a distància,</a:t>
              </a:r>
              <a:br>
                <a:rPr lang="ca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</a:br>
              <a:r>
                <a:rPr lang="ca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en línia, </a:t>
              </a:r>
              <a:r>
                <a:rPr lang="ca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semipresencial</a:t>
              </a:r>
              <a:r>
                <a:rPr lang="ca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, a l’aula,</a:t>
              </a:r>
              <a:br>
                <a:rPr lang="ca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</a:br>
              <a:r>
                <a:rPr lang="ca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al lloc, a l’aire lliure, individual</a:t>
              </a:r>
              <a:br>
                <a:rPr lang="ca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</a:br>
              <a:r>
                <a:rPr lang="ca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o col·lectiva.</a:t>
              </a:r>
            </a:p>
          </p:txBody>
        </p:sp>
      </p:grpSp>
      <p:grpSp>
        <p:nvGrpSpPr>
          <p:cNvPr id="42" name="Group 137">
            <a:extLst>
              <a:ext uri="{FF2B5EF4-FFF2-40B4-BE49-F238E27FC236}">
                <a16:creationId xmlns:a16="http://schemas.microsoft.com/office/drawing/2014/main" id="{D0049D0E-20CF-45E2-A1DB-0E00D78D9CD6}"/>
              </a:ext>
            </a:extLst>
          </p:cNvPr>
          <p:cNvGrpSpPr/>
          <p:nvPr/>
        </p:nvGrpSpPr>
        <p:grpSpPr>
          <a:xfrm>
            <a:off x="208805" y="2919633"/>
            <a:ext cx="2937088" cy="1604303"/>
            <a:chOff x="7881041" y="1324203"/>
            <a:chExt cx="2937088" cy="1604303"/>
          </a:xfrm>
        </p:grpSpPr>
        <p:sp>
          <p:nvSpPr>
            <p:cNvPr id="43" name="TextBox 141">
              <a:extLst>
                <a:ext uri="{FF2B5EF4-FFF2-40B4-BE49-F238E27FC236}">
                  <a16:creationId xmlns:a16="http://schemas.microsoft.com/office/drawing/2014/main" id="{F7D85E8B-854C-4D87-AA27-1E634BDEB7E6}"/>
                </a:ext>
              </a:extLst>
            </p:cNvPr>
            <p:cNvSpPr txBox="1"/>
            <p:nvPr/>
          </p:nvSpPr>
          <p:spPr>
            <a:xfrm>
              <a:off x="7881041" y="1324203"/>
              <a:ext cx="2937088" cy="400110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r"/>
              <a:r>
                <a:rPr lang="ca-ES" sz="20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Procés continu</a:t>
              </a:r>
            </a:p>
          </p:txBody>
        </p:sp>
        <p:sp>
          <p:nvSpPr>
            <p:cNvPr id="44" name="TextBox 142">
              <a:extLst>
                <a:ext uri="{FF2B5EF4-FFF2-40B4-BE49-F238E27FC236}">
                  <a16:creationId xmlns:a16="http://schemas.microsoft.com/office/drawing/2014/main" id="{AB369FFC-CE74-44AF-80DB-3E797694BD3A}"/>
                </a:ext>
              </a:extLst>
            </p:cNvPr>
            <p:cNvSpPr txBox="1"/>
            <p:nvPr/>
          </p:nvSpPr>
          <p:spPr>
            <a:xfrm>
              <a:off x="7888836" y="1758955"/>
              <a:ext cx="2929293" cy="116955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r"/>
              <a:r>
                <a:rPr lang="ca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Per ser una veritable inversió, s’ha d’integrar en l’estratègia, amb la seva definició d’objectius, planificació, implantació i avaluació.</a:t>
              </a:r>
            </a:p>
          </p:txBody>
        </p:sp>
      </p:grpSp>
      <p:grpSp>
        <p:nvGrpSpPr>
          <p:cNvPr id="45" name="Group 132">
            <a:extLst>
              <a:ext uri="{FF2B5EF4-FFF2-40B4-BE49-F238E27FC236}">
                <a16:creationId xmlns:a16="http://schemas.microsoft.com/office/drawing/2014/main" id="{A3E8BDEB-B4AC-44C6-B858-2300BE1EFB1F}"/>
              </a:ext>
            </a:extLst>
          </p:cNvPr>
          <p:cNvGrpSpPr/>
          <p:nvPr/>
        </p:nvGrpSpPr>
        <p:grpSpPr>
          <a:xfrm>
            <a:off x="8915740" y="4744778"/>
            <a:ext cx="2937088" cy="957973"/>
            <a:chOff x="7881041" y="1324202"/>
            <a:chExt cx="2937088" cy="957973"/>
          </a:xfrm>
        </p:grpSpPr>
        <p:sp>
          <p:nvSpPr>
            <p:cNvPr id="46" name="TextBox 133">
              <a:extLst>
                <a:ext uri="{FF2B5EF4-FFF2-40B4-BE49-F238E27FC236}">
                  <a16:creationId xmlns:a16="http://schemas.microsoft.com/office/drawing/2014/main" id="{62CD09CE-90C5-42C8-9F48-3C186C8D22A0}"/>
                </a:ext>
              </a:extLst>
            </p:cNvPr>
            <p:cNvSpPr txBox="1"/>
            <p:nvPr/>
          </p:nvSpPr>
          <p:spPr>
            <a:xfrm>
              <a:off x="7881041" y="1324202"/>
              <a:ext cx="2937088" cy="400110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ca-ES" sz="20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Estratègia</a:t>
              </a:r>
              <a:endParaRPr lang="ca-ES" sz="2800" b="1" dirty="0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7" name="TextBox 134">
              <a:extLst>
                <a:ext uri="{FF2B5EF4-FFF2-40B4-BE49-F238E27FC236}">
                  <a16:creationId xmlns:a16="http://schemas.microsoft.com/office/drawing/2014/main" id="{F8F50724-7CCB-4579-9DB5-4C29293D19FC}"/>
                </a:ext>
              </a:extLst>
            </p:cNvPr>
            <p:cNvSpPr txBox="1"/>
            <p:nvPr/>
          </p:nvSpPr>
          <p:spPr>
            <a:xfrm>
              <a:off x="7888836" y="1758955"/>
              <a:ext cx="2929293" cy="52322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ca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Ha d’acompanyar els objectius i l’estratègia de l’empresa.</a:t>
              </a:r>
            </a:p>
          </p:txBody>
        </p:sp>
      </p:grpSp>
      <p:grpSp>
        <p:nvGrpSpPr>
          <p:cNvPr id="48" name="Group 138">
            <a:extLst>
              <a:ext uri="{FF2B5EF4-FFF2-40B4-BE49-F238E27FC236}">
                <a16:creationId xmlns:a16="http://schemas.microsoft.com/office/drawing/2014/main" id="{8ABF0469-A2CC-46E2-A0FE-B1E47538B7CE}"/>
              </a:ext>
            </a:extLst>
          </p:cNvPr>
          <p:cNvGrpSpPr/>
          <p:nvPr/>
        </p:nvGrpSpPr>
        <p:grpSpPr>
          <a:xfrm>
            <a:off x="339172" y="4760168"/>
            <a:ext cx="2937088" cy="1588914"/>
            <a:chOff x="7881041" y="1339592"/>
            <a:chExt cx="2937088" cy="1588914"/>
          </a:xfrm>
        </p:grpSpPr>
        <p:sp>
          <p:nvSpPr>
            <p:cNvPr id="49" name="TextBox 139">
              <a:extLst>
                <a:ext uri="{FF2B5EF4-FFF2-40B4-BE49-F238E27FC236}">
                  <a16:creationId xmlns:a16="http://schemas.microsoft.com/office/drawing/2014/main" id="{03DCB23C-E171-4AE5-862E-5F1E33A6E914}"/>
                </a:ext>
              </a:extLst>
            </p:cNvPr>
            <p:cNvSpPr txBox="1"/>
            <p:nvPr/>
          </p:nvSpPr>
          <p:spPr>
            <a:xfrm>
              <a:off x="7881041" y="1339592"/>
              <a:ext cx="2937088" cy="369332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r"/>
              <a:r>
                <a:rPr lang="ca-ES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Procés sistemàtic</a:t>
              </a:r>
            </a:p>
          </p:txBody>
        </p:sp>
        <p:sp>
          <p:nvSpPr>
            <p:cNvPr id="50" name="TextBox 140">
              <a:extLst>
                <a:ext uri="{FF2B5EF4-FFF2-40B4-BE49-F238E27FC236}">
                  <a16:creationId xmlns:a16="http://schemas.microsoft.com/office/drawing/2014/main" id="{4B286F04-EA51-4535-B2CC-6EAAFC5669D7}"/>
                </a:ext>
              </a:extLst>
            </p:cNvPr>
            <p:cNvSpPr txBox="1"/>
            <p:nvPr/>
          </p:nvSpPr>
          <p:spPr>
            <a:xfrm>
              <a:off x="7888836" y="1758955"/>
              <a:ext cx="2929293" cy="116955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r"/>
              <a:r>
                <a:rPr lang="ca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No són accions aïllades sinó un procés complex, dividit en fases, cada una de les quals necessita la seua presa de decisions i el seu conjunt d’accions.</a:t>
              </a:r>
            </a:p>
          </p:txBody>
        </p:sp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id="{252F443E-2B16-470D-B865-4E335BAC4899}"/>
              </a:ext>
            </a:extLst>
          </p:cNvPr>
          <p:cNvSpPr/>
          <p:nvPr/>
        </p:nvSpPr>
        <p:spPr>
          <a:xfrm>
            <a:off x="3996692" y="6032985"/>
            <a:ext cx="46431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900" dirty="0" err="1">
                <a:latin typeface="Century Gothic" panose="020B0502020202020204" pitchFamily="34" charset="0"/>
              </a:rPr>
              <a:t>Pereda</a:t>
            </a:r>
            <a:r>
              <a:rPr lang="ca-ES" sz="900" dirty="0">
                <a:latin typeface="Century Gothic" panose="020B0502020202020204" pitchFamily="34" charset="0"/>
              </a:rPr>
              <a:t>, S. &amp; </a:t>
            </a:r>
            <a:r>
              <a:rPr lang="ca-ES" sz="900" dirty="0" err="1">
                <a:latin typeface="Century Gothic" panose="020B0502020202020204" pitchFamily="34" charset="0"/>
              </a:rPr>
              <a:t>Berrocal</a:t>
            </a:r>
            <a:r>
              <a:rPr lang="ca-ES" sz="900" dirty="0">
                <a:latin typeface="Century Gothic" panose="020B0502020202020204" pitchFamily="34" charset="0"/>
              </a:rPr>
              <a:t>, F. (2012). El plantejament estratègic de la formació de </a:t>
            </a:r>
            <a:r>
              <a:rPr lang="ca-ES" sz="900" dirty="0" err="1">
                <a:latin typeface="Century Gothic" panose="020B0502020202020204" pitchFamily="34" charset="0"/>
              </a:rPr>
              <a:t>personal.</a:t>
            </a:r>
            <a:r>
              <a:rPr lang="ca-ES" sz="900" i="1" dirty="0" err="1">
                <a:latin typeface="Century Gothic" panose="020B0502020202020204" pitchFamily="34" charset="0"/>
              </a:rPr>
              <a:t>Gestió</a:t>
            </a:r>
            <a:r>
              <a:rPr lang="ca-ES" sz="900" i="1" dirty="0">
                <a:latin typeface="Century Gothic" panose="020B0502020202020204" pitchFamily="34" charset="0"/>
              </a:rPr>
              <a:t> de la formació en les organitzacions </a:t>
            </a:r>
            <a:r>
              <a:rPr lang="ca-ES" sz="900" dirty="0">
                <a:latin typeface="Century Gothic" panose="020B0502020202020204" pitchFamily="34" charset="0"/>
              </a:rPr>
              <a:t>(p. 12-14). Madrid: Editorial Síntesi.</a:t>
            </a:r>
          </a:p>
        </p:txBody>
      </p:sp>
    </p:spTree>
    <p:extLst>
      <p:ext uri="{BB962C8B-B14F-4D97-AF65-F5344CB8AC3E}">
        <p14:creationId xmlns:p14="http://schemas.microsoft.com/office/powerpoint/2010/main" val="26916786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5E089DA-BB71-4B57-8E10-47B3F6895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01 - Què és la formació a </a:t>
            </a:r>
            <a:r>
              <a:rPr lang="es-ES" cap="none" dirty="0" err="1"/>
              <a:t>l’empresa</a:t>
            </a:r>
            <a:r>
              <a:rPr lang="es-ES" cap="none" dirty="0"/>
              <a:t>? </a:t>
            </a:r>
            <a:r>
              <a:rPr lang="es-ES" cap="none" dirty="0" err="1"/>
              <a:t>Distincions</a:t>
            </a:r>
            <a:endParaRPr lang="es-ES" cap="none" dirty="0"/>
          </a:p>
        </p:txBody>
      </p:sp>
      <p:sp>
        <p:nvSpPr>
          <p:cNvPr id="51" name="Freeform: Shape 42">
            <a:extLst>
              <a:ext uri="{FF2B5EF4-FFF2-40B4-BE49-F238E27FC236}">
                <a16:creationId xmlns:a16="http://schemas.microsoft.com/office/drawing/2014/main" id="{5A501B84-4ACC-4D0C-A100-E745B6CA13BD}"/>
              </a:ext>
            </a:extLst>
          </p:cNvPr>
          <p:cNvSpPr>
            <a:spLocks/>
          </p:cNvSpPr>
          <p:nvPr/>
        </p:nvSpPr>
        <p:spPr bwMode="auto">
          <a:xfrm>
            <a:off x="6078923" y="3652754"/>
            <a:ext cx="2031336" cy="2031336"/>
          </a:xfrm>
          <a:custGeom>
            <a:avLst/>
            <a:gdLst>
              <a:gd name="connsiteX0" fmla="*/ 1068751 w 2031336"/>
              <a:gd name="connsiteY0" fmla="*/ 0 h 2031336"/>
              <a:gd name="connsiteX1" fmla="*/ 2031336 w 2031336"/>
              <a:gd name="connsiteY1" fmla="*/ 0 h 2031336"/>
              <a:gd name="connsiteX2" fmla="*/ 2031336 w 2031336"/>
              <a:gd name="connsiteY2" fmla="*/ 1 h 2031336"/>
              <a:gd name="connsiteX3" fmla="*/ 2031336 w 2031336"/>
              <a:gd name="connsiteY3" fmla="*/ 1 h 2031336"/>
              <a:gd name="connsiteX4" fmla="*/ 2030138 w 2031336"/>
              <a:gd name="connsiteY4" fmla="*/ 52763 h 2031336"/>
              <a:gd name="connsiteX5" fmla="*/ 2025344 w 2031336"/>
              <a:gd name="connsiteY5" fmla="*/ 157088 h 2031336"/>
              <a:gd name="connsiteX6" fmla="*/ 2014558 w 2031336"/>
              <a:gd name="connsiteY6" fmla="*/ 259014 h 2031336"/>
              <a:gd name="connsiteX7" fmla="*/ 1998979 w 2031336"/>
              <a:gd name="connsiteY7" fmla="*/ 359742 h 2031336"/>
              <a:gd name="connsiteX8" fmla="*/ 1978605 w 2031336"/>
              <a:gd name="connsiteY8" fmla="*/ 459270 h 2031336"/>
              <a:gd name="connsiteX9" fmla="*/ 1953438 w 2031336"/>
              <a:gd name="connsiteY9" fmla="*/ 556400 h 2031336"/>
              <a:gd name="connsiteX10" fmla="*/ 1924077 w 2031336"/>
              <a:gd name="connsiteY10" fmla="*/ 652331 h 2031336"/>
              <a:gd name="connsiteX11" fmla="*/ 1889922 w 2031336"/>
              <a:gd name="connsiteY11" fmla="*/ 745264 h 2031336"/>
              <a:gd name="connsiteX12" fmla="*/ 1851572 w 2031336"/>
              <a:gd name="connsiteY12" fmla="*/ 836998 h 2031336"/>
              <a:gd name="connsiteX13" fmla="*/ 1808429 w 2031336"/>
              <a:gd name="connsiteY13" fmla="*/ 925734 h 2031336"/>
              <a:gd name="connsiteX14" fmla="*/ 1762289 w 2031336"/>
              <a:gd name="connsiteY14" fmla="*/ 1012072 h 2031336"/>
              <a:gd name="connsiteX15" fmla="*/ 1711356 w 2031336"/>
              <a:gd name="connsiteY15" fmla="*/ 1095412 h 2031336"/>
              <a:gd name="connsiteX16" fmla="*/ 1656228 w 2031336"/>
              <a:gd name="connsiteY16" fmla="*/ 1176953 h 2031336"/>
              <a:gd name="connsiteX17" fmla="*/ 1597505 w 2031336"/>
              <a:gd name="connsiteY17" fmla="*/ 1254297 h 2031336"/>
              <a:gd name="connsiteX18" fmla="*/ 1535187 w 2031336"/>
              <a:gd name="connsiteY18" fmla="*/ 1330442 h 2031336"/>
              <a:gd name="connsiteX19" fmla="*/ 1469873 w 2031336"/>
              <a:gd name="connsiteY19" fmla="*/ 1401791 h 2031336"/>
              <a:gd name="connsiteX20" fmla="*/ 1401562 w 2031336"/>
              <a:gd name="connsiteY20" fmla="*/ 1470741 h 2031336"/>
              <a:gd name="connsiteX21" fmla="*/ 1329057 w 2031336"/>
              <a:gd name="connsiteY21" fmla="*/ 1536694 h 2031336"/>
              <a:gd name="connsiteX22" fmla="*/ 1254155 w 2031336"/>
              <a:gd name="connsiteY22" fmla="*/ 1598449 h 2031336"/>
              <a:gd name="connsiteX23" fmla="*/ 1175658 w 2031336"/>
              <a:gd name="connsiteY23" fmla="*/ 1657207 h 2031336"/>
              <a:gd name="connsiteX24" fmla="*/ 1094165 w 2031336"/>
              <a:gd name="connsiteY24" fmla="*/ 1711768 h 2031336"/>
              <a:gd name="connsiteX25" fmla="*/ 1054332 w 2031336"/>
              <a:gd name="connsiteY25" fmla="*/ 1736141 h 2031336"/>
              <a:gd name="connsiteX26" fmla="*/ 1054056 w 2031336"/>
              <a:gd name="connsiteY26" fmla="*/ 1736309 h 2031336"/>
              <a:gd name="connsiteX27" fmla="*/ 1010875 w 2031336"/>
              <a:gd name="connsiteY27" fmla="*/ 1762730 h 2031336"/>
              <a:gd name="connsiteX28" fmla="*/ 1007664 w 2031336"/>
              <a:gd name="connsiteY28" fmla="*/ 1764493 h 2031336"/>
              <a:gd name="connsiteX29" fmla="*/ 1007642 w 2031336"/>
              <a:gd name="connsiteY29" fmla="*/ 1764506 h 2031336"/>
              <a:gd name="connsiteX30" fmla="*/ 945782 w 2031336"/>
              <a:gd name="connsiteY30" fmla="*/ 1798463 h 2031336"/>
              <a:gd name="connsiteX31" fmla="*/ 945765 w 2031336"/>
              <a:gd name="connsiteY31" fmla="*/ 1798471 h 2031336"/>
              <a:gd name="connsiteX32" fmla="*/ 924588 w 2031336"/>
              <a:gd name="connsiteY32" fmla="*/ 1810096 h 2031336"/>
              <a:gd name="connsiteX33" fmla="*/ 835904 w 2031336"/>
              <a:gd name="connsiteY33" fmla="*/ 1852065 h 2031336"/>
              <a:gd name="connsiteX34" fmla="*/ 824064 w 2031336"/>
              <a:gd name="connsiteY34" fmla="*/ 1857098 h 2031336"/>
              <a:gd name="connsiteX35" fmla="*/ 824037 w 2031336"/>
              <a:gd name="connsiteY35" fmla="*/ 1857111 h 2031336"/>
              <a:gd name="connsiteX36" fmla="*/ 771433 w 2031336"/>
              <a:gd name="connsiteY36" fmla="*/ 1879472 h 2031336"/>
              <a:gd name="connsiteX37" fmla="*/ 771413 w 2031336"/>
              <a:gd name="connsiteY37" fmla="*/ 1879480 h 2031336"/>
              <a:gd name="connsiteX38" fmla="*/ 744224 w 2031336"/>
              <a:gd name="connsiteY38" fmla="*/ 1891037 h 2031336"/>
              <a:gd name="connsiteX39" fmla="*/ 650747 w 2031336"/>
              <a:gd name="connsiteY39" fmla="*/ 1925213 h 2031336"/>
              <a:gd name="connsiteX40" fmla="*/ 623523 w 2031336"/>
              <a:gd name="connsiteY40" fmla="*/ 1933608 h 2031336"/>
              <a:gd name="connsiteX41" fmla="*/ 623508 w 2031336"/>
              <a:gd name="connsiteY41" fmla="*/ 1933613 h 2031336"/>
              <a:gd name="connsiteX42" fmla="*/ 596313 w 2031336"/>
              <a:gd name="connsiteY42" fmla="*/ 1941999 h 2031336"/>
              <a:gd name="connsiteX43" fmla="*/ 596288 w 2031336"/>
              <a:gd name="connsiteY43" fmla="*/ 1942006 h 2031336"/>
              <a:gd name="connsiteX44" fmla="*/ 555472 w 2031336"/>
              <a:gd name="connsiteY44" fmla="*/ 1954591 h 2031336"/>
              <a:gd name="connsiteX45" fmla="*/ 458399 w 2031336"/>
              <a:gd name="connsiteY45" fmla="*/ 1979773 h 2031336"/>
              <a:gd name="connsiteX46" fmla="*/ 359529 w 2031336"/>
              <a:gd name="connsiteY46" fmla="*/ 2000758 h 2031336"/>
              <a:gd name="connsiteX47" fmla="*/ 258861 w 2031336"/>
              <a:gd name="connsiteY47" fmla="*/ 2016347 h 2031336"/>
              <a:gd name="connsiteX48" fmla="*/ 155796 w 2031336"/>
              <a:gd name="connsiteY48" fmla="*/ 2026540 h 2031336"/>
              <a:gd name="connsiteX49" fmla="*/ 51533 w 2031336"/>
              <a:gd name="connsiteY49" fmla="*/ 2031336 h 2031336"/>
              <a:gd name="connsiteX50" fmla="*/ 0 w 2031336"/>
              <a:gd name="connsiteY50" fmla="*/ 2031336 h 2031336"/>
              <a:gd name="connsiteX51" fmla="*/ 0 w 2031336"/>
              <a:gd name="connsiteY51" fmla="*/ 2029177 h 2031336"/>
              <a:gd name="connsiteX52" fmla="*/ 0 w 2031336"/>
              <a:gd name="connsiteY52" fmla="*/ 1671694 h 2031336"/>
              <a:gd name="connsiteX53" fmla="*/ 0 w 2031336"/>
              <a:gd name="connsiteY53" fmla="*/ 1022493 h 2031336"/>
              <a:gd name="connsiteX54" fmla="*/ 109524 w 2031336"/>
              <a:gd name="connsiteY54" fmla="*/ 1016963 h 2031336"/>
              <a:gd name="connsiteX55" fmla="*/ 1065681 w 2031336"/>
              <a:gd name="connsiteY55" fmla="*/ 60806 h 203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031336" h="2031336">
                <a:moveTo>
                  <a:pt x="1068751" y="0"/>
                </a:moveTo>
                <a:lnTo>
                  <a:pt x="2031336" y="0"/>
                </a:lnTo>
                <a:lnTo>
                  <a:pt x="2031336" y="1"/>
                </a:lnTo>
                <a:lnTo>
                  <a:pt x="2031336" y="1"/>
                </a:lnTo>
                <a:lnTo>
                  <a:pt x="2030138" y="52763"/>
                </a:lnTo>
                <a:lnTo>
                  <a:pt x="2025344" y="157088"/>
                </a:lnTo>
                <a:lnTo>
                  <a:pt x="2014558" y="259014"/>
                </a:lnTo>
                <a:lnTo>
                  <a:pt x="1998979" y="359742"/>
                </a:lnTo>
                <a:lnTo>
                  <a:pt x="1978605" y="459270"/>
                </a:lnTo>
                <a:lnTo>
                  <a:pt x="1953438" y="556400"/>
                </a:lnTo>
                <a:lnTo>
                  <a:pt x="1924077" y="652331"/>
                </a:lnTo>
                <a:lnTo>
                  <a:pt x="1889922" y="745264"/>
                </a:lnTo>
                <a:lnTo>
                  <a:pt x="1851572" y="836998"/>
                </a:lnTo>
                <a:lnTo>
                  <a:pt x="1808429" y="925734"/>
                </a:lnTo>
                <a:lnTo>
                  <a:pt x="1762289" y="1012072"/>
                </a:lnTo>
                <a:lnTo>
                  <a:pt x="1711356" y="1095412"/>
                </a:lnTo>
                <a:lnTo>
                  <a:pt x="1656228" y="1176953"/>
                </a:lnTo>
                <a:lnTo>
                  <a:pt x="1597505" y="1254297"/>
                </a:lnTo>
                <a:lnTo>
                  <a:pt x="1535187" y="1330442"/>
                </a:lnTo>
                <a:lnTo>
                  <a:pt x="1469873" y="1401791"/>
                </a:lnTo>
                <a:lnTo>
                  <a:pt x="1401562" y="1470741"/>
                </a:lnTo>
                <a:lnTo>
                  <a:pt x="1329057" y="1536694"/>
                </a:lnTo>
                <a:lnTo>
                  <a:pt x="1254155" y="1598449"/>
                </a:lnTo>
                <a:lnTo>
                  <a:pt x="1175658" y="1657207"/>
                </a:lnTo>
                <a:lnTo>
                  <a:pt x="1094165" y="1711768"/>
                </a:lnTo>
                <a:lnTo>
                  <a:pt x="1054332" y="1736141"/>
                </a:lnTo>
                <a:lnTo>
                  <a:pt x="1054056" y="1736309"/>
                </a:lnTo>
                <a:lnTo>
                  <a:pt x="1010875" y="1762730"/>
                </a:lnTo>
                <a:lnTo>
                  <a:pt x="1007664" y="1764493"/>
                </a:lnTo>
                <a:lnTo>
                  <a:pt x="1007642" y="1764506"/>
                </a:lnTo>
                <a:lnTo>
                  <a:pt x="945782" y="1798463"/>
                </a:lnTo>
                <a:lnTo>
                  <a:pt x="945765" y="1798471"/>
                </a:lnTo>
                <a:lnTo>
                  <a:pt x="924588" y="1810096"/>
                </a:lnTo>
                <a:lnTo>
                  <a:pt x="835904" y="1852065"/>
                </a:lnTo>
                <a:lnTo>
                  <a:pt x="824064" y="1857098"/>
                </a:lnTo>
                <a:lnTo>
                  <a:pt x="824037" y="1857111"/>
                </a:lnTo>
                <a:lnTo>
                  <a:pt x="771433" y="1879472"/>
                </a:lnTo>
                <a:lnTo>
                  <a:pt x="771413" y="1879480"/>
                </a:lnTo>
                <a:lnTo>
                  <a:pt x="744224" y="1891037"/>
                </a:lnTo>
                <a:lnTo>
                  <a:pt x="650747" y="1925213"/>
                </a:lnTo>
                <a:lnTo>
                  <a:pt x="623523" y="1933608"/>
                </a:lnTo>
                <a:lnTo>
                  <a:pt x="623508" y="1933613"/>
                </a:lnTo>
                <a:lnTo>
                  <a:pt x="596313" y="1941999"/>
                </a:lnTo>
                <a:lnTo>
                  <a:pt x="596288" y="1942006"/>
                </a:lnTo>
                <a:lnTo>
                  <a:pt x="555472" y="1954591"/>
                </a:lnTo>
                <a:lnTo>
                  <a:pt x="458399" y="1979773"/>
                </a:lnTo>
                <a:lnTo>
                  <a:pt x="359529" y="2000758"/>
                </a:lnTo>
                <a:lnTo>
                  <a:pt x="258861" y="2016347"/>
                </a:lnTo>
                <a:lnTo>
                  <a:pt x="155796" y="2026540"/>
                </a:lnTo>
                <a:lnTo>
                  <a:pt x="51533" y="2031336"/>
                </a:lnTo>
                <a:lnTo>
                  <a:pt x="0" y="2031336"/>
                </a:lnTo>
                <a:lnTo>
                  <a:pt x="0" y="2029177"/>
                </a:lnTo>
                <a:lnTo>
                  <a:pt x="0" y="1671694"/>
                </a:lnTo>
                <a:lnTo>
                  <a:pt x="0" y="1022493"/>
                </a:lnTo>
                <a:lnTo>
                  <a:pt x="109524" y="1016963"/>
                </a:lnTo>
                <a:cubicBezTo>
                  <a:pt x="613679" y="965763"/>
                  <a:pt x="1014481" y="564961"/>
                  <a:pt x="1065681" y="608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2" name="Freeform: Shape 41">
            <a:extLst>
              <a:ext uri="{FF2B5EF4-FFF2-40B4-BE49-F238E27FC236}">
                <a16:creationId xmlns:a16="http://schemas.microsoft.com/office/drawing/2014/main" id="{CECB16E5-3AF0-43FF-AD97-ADDA9ED18C1C}"/>
              </a:ext>
            </a:extLst>
          </p:cNvPr>
          <p:cNvSpPr>
            <a:spLocks/>
          </p:cNvSpPr>
          <p:nvPr/>
        </p:nvSpPr>
        <p:spPr bwMode="auto">
          <a:xfrm>
            <a:off x="6078923" y="1623216"/>
            <a:ext cx="2031336" cy="2029540"/>
          </a:xfrm>
          <a:custGeom>
            <a:avLst/>
            <a:gdLst>
              <a:gd name="connsiteX0" fmla="*/ 0 w 2031336"/>
              <a:gd name="connsiteY0" fmla="*/ 0 h 2029540"/>
              <a:gd name="connsiteX1" fmla="*/ 51533 w 2031336"/>
              <a:gd name="connsiteY1" fmla="*/ 599 h 2029540"/>
              <a:gd name="connsiteX2" fmla="*/ 155796 w 2031336"/>
              <a:gd name="connsiteY2" fmla="*/ 5990 h 2029540"/>
              <a:gd name="connsiteX3" fmla="*/ 258861 w 2031336"/>
              <a:gd name="connsiteY3" fmla="*/ 16174 h 2029540"/>
              <a:gd name="connsiteX4" fmla="*/ 359529 w 2031336"/>
              <a:gd name="connsiteY4" fmla="*/ 31749 h 2029540"/>
              <a:gd name="connsiteX5" fmla="*/ 458399 w 2031336"/>
              <a:gd name="connsiteY5" fmla="*/ 51517 h 2029540"/>
              <a:gd name="connsiteX6" fmla="*/ 555472 w 2031336"/>
              <a:gd name="connsiteY6" fmla="*/ 76677 h 2029540"/>
              <a:gd name="connsiteX7" fmla="*/ 650747 w 2031336"/>
              <a:gd name="connsiteY7" fmla="*/ 106629 h 2029540"/>
              <a:gd name="connsiteX8" fmla="*/ 744224 w 2031336"/>
              <a:gd name="connsiteY8" fmla="*/ 141373 h 2029540"/>
              <a:gd name="connsiteX9" fmla="*/ 835904 w 2031336"/>
              <a:gd name="connsiteY9" fmla="*/ 179112 h 2029540"/>
              <a:gd name="connsiteX10" fmla="*/ 924588 w 2031336"/>
              <a:gd name="connsiteY10" fmla="*/ 222243 h 2029540"/>
              <a:gd name="connsiteX11" fmla="*/ 1010875 w 2031336"/>
              <a:gd name="connsiteY11" fmla="*/ 268968 h 2029540"/>
              <a:gd name="connsiteX12" fmla="*/ 1094165 w 2031336"/>
              <a:gd name="connsiteY12" fmla="*/ 319886 h 2029540"/>
              <a:gd name="connsiteX13" fmla="*/ 1175658 w 2031336"/>
              <a:gd name="connsiteY13" fmla="*/ 374998 h 2029540"/>
              <a:gd name="connsiteX14" fmla="*/ 1254155 w 2031336"/>
              <a:gd name="connsiteY14" fmla="*/ 432505 h 2029540"/>
              <a:gd name="connsiteX15" fmla="*/ 1329057 w 2031336"/>
              <a:gd name="connsiteY15" fmla="*/ 494805 h 2029540"/>
              <a:gd name="connsiteX16" fmla="*/ 1401562 w 2031336"/>
              <a:gd name="connsiteY16" fmla="*/ 560100 h 2029540"/>
              <a:gd name="connsiteX17" fmla="*/ 1469873 w 2031336"/>
              <a:gd name="connsiteY17" fmla="*/ 628990 h 2029540"/>
              <a:gd name="connsiteX18" fmla="*/ 1535187 w 2031336"/>
              <a:gd name="connsiteY18" fmla="*/ 701473 h 2029540"/>
              <a:gd name="connsiteX19" fmla="*/ 1597505 w 2031336"/>
              <a:gd name="connsiteY19" fmla="*/ 776353 h 2029540"/>
              <a:gd name="connsiteX20" fmla="*/ 1656228 w 2031336"/>
              <a:gd name="connsiteY20" fmla="*/ 854827 h 2029540"/>
              <a:gd name="connsiteX21" fmla="*/ 1711356 w 2031336"/>
              <a:gd name="connsiteY21" fmla="*/ 935697 h 2029540"/>
              <a:gd name="connsiteX22" fmla="*/ 1762289 w 2031336"/>
              <a:gd name="connsiteY22" fmla="*/ 1019562 h 2029540"/>
              <a:gd name="connsiteX23" fmla="*/ 1808429 w 2031336"/>
              <a:gd name="connsiteY23" fmla="*/ 1105823 h 2029540"/>
              <a:gd name="connsiteX24" fmla="*/ 1851572 w 2031336"/>
              <a:gd name="connsiteY24" fmla="*/ 1194481 h 2029540"/>
              <a:gd name="connsiteX25" fmla="*/ 1889922 w 2031336"/>
              <a:gd name="connsiteY25" fmla="*/ 1285535 h 2029540"/>
              <a:gd name="connsiteX26" fmla="*/ 1924077 w 2031336"/>
              <a:gd name="connsiteY26" fmla="*/ 1378984 h 2029540"/>
              <a:gd name="connsiteX27" fmla="*/ 1953438 w 2031336"/>
              <a:gd name="connsiteY27" fmla="*/ 1474231 h 2029540"/>
              <a:gd name="connsiteX28" fmla="*/ 1978605 w 2031336"/>
              <a:gd name="connsiteY28" fmla="*/ 1571276 h 2029540"/>
              <a:gd name="connsiteX29" fmla="*/ 1998979 w 2031336"/>
              <a:gd name="connsiteY29" fmla="*/ 1670117 h 2029540"/>
              <a:gd name="connsiteX30" fmla="*/ 2014558 w 2031336"/>
              <a:gd name="connsiteY30" fmla="*/ 1770755 h 2029540"/>
              <a:gd name="connsiteX31" fmla="*/ 2025344 w 2031336"/>
              <a:gd name="connsiteY31" fmla="*/ 1873789 h 2029540"/>
              <a:gd name="connsiteX32" fmla="*/ 2030138 w 2031336"/>
              <a:gd name="connsiteY32" fmla="*/ 1976824 h 2029540"/>
              <a:gd name="connsiteX33" fmla="*/ 2031336 w 2031336"/>
              <a:gd name="connsiteY33" fmla="*/ 2029539 h 2029540"/>
              <a:gd name="connsiteX34" fmla="*/ 2031336 w 2031336"/>
              <a:gd name="connsiteY34" fmla="*/ 2029539 h 2029540"/>
              <a:gd name="connsiteX35" fmla="*/ 2031336 w 2031336"/>
              <a:gd name="connsiteY35" fmla="*/ 2029540 h 2029540"/>
              <a:gd name="connsiteX36" fmla="*/ 1679247 w 2031336"/>
              <a:gd name="connsiteY36" fmla="*/ 2029540 h 2029540"/>
              <a:gd name="connsiteX37" fmla="*/ 1679247 w 2031336"/>
              <a:gd name="connsiteY37" fmla="*/ 2029539 h 2029540"/>
              <a:gd name="connsiteX38" fmla="*/ 1068751 w 2031336"/>
              <a:gd name="connsiteY38" fmla="*/ 2029539 h 2029540"/>
              <a:gd name="connsiteX39" fmla="*/ 1071211 w 2031336"/>
              <a:gd name="connsiteY39" fmla="*/ 1980818 h 2029540"/>
              <a:gd name="connsiteX40" fmla="*/ 109524 w 2031336"/>
              <a:gd name="connsiteY40" fmla="*/ 915137 h 2029540"/>
              <a:gd name="connsiteX41" fmla="*/ 0 w 2031336"/>
              <a:gd name="connsiteY41" fmla="*/ 909606 h 2029540"/>
              <a:gd name="connsiteX42" fmla="*/ 0 w 2031336"/>
              <a:gd name="connsiteY42" fmla="*/ 357845 h 2029540"/>
              <a:gd name="connsiteX43" fmla="*/ 0 w 2031336"/>
              <a:gd name="connsiteY43" fmla="*/ 362 h 202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031336" h="2029540">
                <a:moveTo>
                  <a:pt x="0" y="0"/>
                </a:moveTo>
                <a:lnTo>
                  <a:pt x="51533" y="599"/>
                </a:lnTo>
                <a:lnTo>
                  <a:pt x="155796" y="5990"/>
                </a:lnTo>
                <a:lnTo>
                  <a:pt x="258861" y="16174"/>
                </a:lnTo>
                <a:lnTo>
                  <a:pt x="359529" y="31749"/>
                </a:lnTo>
                <a:lnTo>
                  <a:pt x="458399" y="51517"/>
                </a:lnTo>
                <a:lnTo>
                  <a:pt x="555472" y="76677"/>
                </a:lnTo>
                <a:lnTo>
                  <a:pt x="650747" y="106629"/>
                </a:lnTo>
                <a:lnTo>
                  <a:pt x="744224" y="141373"/>
                </a:lnTo>
                <a:lnTo>
                  <a:pt x="835904" y="179112"/>
                </a:lnTo>
                <a:lnTo>
                  <a:pt x="924588" y="222243"/>
                </a:lnTo>
                <a:lnTo>
                  <a:pt x="1010875" y="268968"/>
                </a:lnTo>
                <a:lnTo>
                  <a:pt x="1094165" y="319886"/>
                </a:lnTo>
                <a:lnTo>
                  <a:pt x="1175658" y="374998"/>
                </a:lnTo>
                <a:lnTo>
                  <a:pt x="1254155" y="432505"/>
                </a:lnTo>
                <a:lnTo>
                  <a:pt x="1329057" y="494805"/>
                </a:lnTo>
                <a:lnTo>
                  <a:pt x="1401562" y="560100"/>
                </a:lnTo>
                <a:lnTo>
                  <a:pt x="1469873" y="628990"/>
                </a:lnTo>
                <a:lnTo>
                  <a:pt x="1535187" y="701473"/>
                </a:lnTo>
                <a:lnTo>
                  <a:pt x="1597505" y="776353"/>
                </a:lnTo>
                <a:lnTo>
                  <a:pt x="1656228" y="854827"/>
                </a:lnTo>
                <a:lnTo>
                  <a:pt x="1711356" y="935697"/>
                </a:lnTo>
                <a:lnTo>
                  <a:pt x="1762289" y="1019562"/>
                </a:lnTo>
                <a:lnTo>
                  <a:pt x="1808429" y="1105823"/>
                </a:lnTo>
                <a:lnTo>
                  <a:pt x="1851572" y="1194481"/>
                </a:lnTo>
                <a:lnTo>
                  <a:pt x="1889922" y="1285535"/>
                </a:lnTo>
                <a:lnTo>
                  <a:pt x="1924077" y="1378984"/>
                </a:lnTo>
                <a:lnTo>
                  <a:pt x="1953438" y="1474231"/>
                </a:lnTo>
                <a:lnTo>
                  <a:pt x="1978605" y="1571276"/>
                </a:lnTo>
                <a:lnTo>
                  <a:pt x="1998979" y="1670117"/>
                </a:lnTo>
                <a:lnTo>
                  <a:pt x="2014558" y="1770755"/>
                </a:lnTo>
                <a:lnTo>
                  <a:pt x="2025344" y="1873789"/>
                </a:lnTo>
                <a:lnTo>
                  <a:pt x="2030138" y="1976824"/>
                </a:lnTo>
                <a:lnTo>
                  <a:pt x="2031336" y="2029539"/>
                </a:lnTo>
                <a:lnTo>
                  <a:pt x="2031336" y="2029539"/>
                </a:lnTo>
                <a:lnTo>
                  <a:pt x="2031336" y="2029540"/>
                </a:lnTo>
                <a:lnTo>
                  <a:pt x="1679247" y="2029540"/>
                </a:lnTo>
                <a:lnTo>
                  <a:pt x="1679247" y="2029539"/>
                </a:lnTo>
                <a:lnTo>
                  <a:pt x="1068751" y="2029539"/>
                </a:lnTo>
                <a:lnTo>
                  <a:pt x="1071211" y="1980818"/>
                </a:lnTo>
                <a:cubicBezTo>
                  <a:pt x="1071211" y="1426180"/>
                  <a:pt x="649690" y="969994"/>
                  <a:pt x="109524" y="915137"/>
                </a:cubicBezTo>
                <a:lnTo>
                  <a:pt x="0" y="909606"/>
                </a:lnTo>
                <a:lnTo>
                  <a:pt x="0" y="357845"/>
                </a:lnTo>
                <a:lnTo>
                  <a:pt x="0" y="36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3" name="Freeform: Shape 40">
            <a:extLst>
              <a:ext uri="{FF2B5EF4-FFF2-40B4-BE49-F238E27FC236}">
                <a16:creationId xmlns:a16="http://schemas.microsoft.com/office/drawing/2014/main" id="{14E4A20E-356E-4E3A-8251-4867F8D9517C}"/>
              </a:ext>
            </a:extLst>
          </p:cNvPr>
          <p:cNvSpPr>
            <a:spLocks/>
          </p:cNvSpPr>
          <p:nvPr/>
        </p:nvSpPr>
        <p:spPr bwMode="auto">
          <a:xfrm>
            <a:off x="4047587" y="1623217"/>
            <a:ext cx="2031336" cy="2029539"/>
          </a:xfrm>
          <a:custGeom>
            <a:avLst/>
            <a:gdLst>
              <a:gd name="connsiteX0" fmla="*/ 2031336 w 2031336"/>
              <a:gd name="connsiteY0" fmla="*/ 0 h 2029539"/>
              <a:gd name="connsiteX1" fmla="*/ 2031336 w 2031336"/>
              <a:gd name="connsiteY1" fmla="*/ 361 h 2029539"/>
              <a:gd name="connsiteX2" fmla="*/ 2031336 w 2031336"/>
              <a:gd name="connsiteY2" fmla="*/ 357844 h 2029539"/>
              <a:gd name="connsiteX3" fmla="*/ 2031336 w 2031336"/>
              <a:gd name="connsiteY3" fmla="*/ 909606 h 2029539"/>
              <a:gd name="connsiteX4" fmla="*/ 2031335 w 2031336"/>
              <a:gd name="connsiteY4" fmla="*/ 909606 h 2029539"/>
              <a:gd name="connsiteX5" fmla="*/ 960123 w 2031336"/>
              <a:gd name="connsiteY5" fmla="*/ 1980818 h 2029539"/>
              <a:gd name="connsiteX6" fmla="*/ 962583 w 2031336"/>
              <a:gd name="connsiteY6" fmla="*/ 2029539 h 2029539"/>
              <a:gd name="connsiteX7" fmla="*/ 366471 w 2031336"/>
              <a:gd name="connsiteY7" fmla="*/ 2029539 h 2029539"/>
              <a:gd name="connsiteX8" fmla="*/ 8988 w 2031336"/>
              <a:gd name="connsiteY8" fmla="*/ 2029539 h 2029539"/>
              <a:gd name="connsiteX9" fmla="*/ 0 w 2031336"/>
              <a:gd name="connsiteY9" fmla="*/ 2029539 h 2029539"/>
              <a:gd name="connsiteX10" fmla="*/ 0 w 2031336"/>
              <a:gd name="connsiteY10" fmla="*/ 1976824 h 2029539"/>
              <a:gd name="connsiteX11" fmla="*/ 4794 w 2031336"/>
              <a:gd name="connsiteY11" fmla="*/ 1873789 h 2029539"/>
              <a:gd name="connsiteX12" fmla="*/ 15580 w 2031336"/>
              <a:gd name="connsiteY12" fmla="*/ 1770755 h 2029539"/>
              <a:gd name="connsiteX13" fmla="*/ 30560 w 2031336"/>
              <a:gd name="connsiteY13" fmla="*/ 1670117 h 2029539"/>
              <a:gd name="connsiteX14" fmla="*/ 51533 w 2031336"/>
              <a:gd name="connsiteY14" fmla="*/ 1571276 h 2029539"/>
              <a:gd name="connsiteX15" fmla="*/ 76700 w 2031336"/>
              <a:gd name="connsiteY15" fmla="*/ 1474231 h 2029539"/>
              <a:gd name="connsiteX16" fmla="*/ 106061 w 2031336"/>
              <a:gd name="connsiteY16" fmla="*/ 1378984 h 2029539"/>
              <a:gd name="connsiteX17" fmla="*/ 140216 w 2031336"/>
              <a:gd name="connsiteY17" fmla="*/ 1285535 h 2029539"/>
              <a:gd name="connsiteX18" fmla="*/ 178566 w 2031336"/>
              <a:gd name="connsiteY18" fmla="*/ 1194481 h 2029539"/>
              <a:gd name="connsiteX19" fmla="*/ 221709 w 2031336"/>
              <a:gd name="connsiteY19" fmla="*/ 1105823 h 2029539"/>
              <a:gd name="connsiteX20" fmla="*/ 267849 w 2031336"/>
              <a:gd name="connsiteY20" fmla="*/ 1019562 h 2029539"/>
              <a:gd name="connsiteX21" fmla="*/ 318782 w 2031336"/>
              <a:gd name="connsiteY21" fmla="*/ 935697 h 2029539"/>
              <a:gd name="connsiteX22" fmla="*/ 373910 w 2031336"/>
              <a:gd name="connsiteY22" fmla="*/ 854827 h 2029539"/>
              <a:gd name="connsiteX23" fmla="*/ 432633 w 2031336"/>
              <a:gd name="connsiteY23" fmla="*/ 776353 h 2029539"/>
              <a:gd name="connsiteX24" fmla="*/ 494951 w 2031336"/>
              <a:gd name="connsiteY24" fmla="*/ 701473 h 2029539"/>
              <a:gd name="connsiteX25" fmla="*/ 560265 w 2031336"/>
              <a:gd name="connsiteY25" fmla="*/ 628990 h 2029539"/>
              <a:gd name="connsiteX26" fmla="*/ 629175 w 2031336"/>
              <a:gd name="connsiteY26" fmla="*/ 560100 h 2029539"/>
              <a:gd name="connsiteX27" fmla="*/ 701081 w 2031336"/>
              <a:gd name="connsiteY27" fmla="*/ 494805 h 2029539"/>
              <a:gd name="connsiteX28" fmla="*/ 777181 w 2031336"/>
              <a:gd name="connsiteY28" fmla="*/ 432505 h 2029539"/>
              <a:gd name="connsiteX29" fmla="*/ 854480 w 2031336"/>
              <a:gd name="connsiteY29" fmla="*/ 374998 h 2029539"/>
              <a:gd name="connsiteX30" fmla="*/ 935374 w 2031336"/>
              <a:gd name="connsiteY30" fmla="*/ 319886 h 2029539"/>
              <a:gd name="connsiteX31" fmla="*/ 1019264 w 2031336"/>
              <a:gd name="connsiteY31" fmla="*/ 268968 h 2029539"/>
              <a:gd name="connsiteX32" fmla="*/ 1105550 w 2031336"/>
              <a:gd name="connsiteY32" fmla="*/ 222243 h 2029539"/>
              <a:gd name="connsiteX33" fmla="*/ 1194234 w 2031336"/>
              <a:gd name="connsiteY33" fmla="*/ 179112 h 2029539"/>
              <a:gd name="connsiteX34" fmla="*/ 1285914 w 2031336"/>
              <a:gd name="connsiteY34" fmla="*/ 141373 h 2029539"/>
              <a:gd name="connsiteX35" fmla="*/ 1378792 w 2031336"/>
              <a:gd name="connsiteY35" fmla="*/ 106629 h 2029539"/>
              <a:gd name="connsiteX36" fmla="*/ 1474666 w 2031336"/>
              <a:gd name="connsiteY36" fmla="*/ 76677 h 2029539"/>
              <a:gd name="connsiteX37" fmla="*/ 1572338 w 2031336"/>
              <a:gd name="connsiteY37" fmla="*/ 51517 h 2029539"/>
              <a:gd name="connsiteX38" fmla="*/ 1671208 w 2031336"/>
              <a:gd name="connsiteY38" fmla="*/ 31749 h 2029539"/>
              <a:gd name="connsiteX39" fmla="*/ 1772476 w 2031336"/>
              <a:gd name="connsiteY39" fmla="*/ 16174 h 2029539"/>
              <a:gd name="connsiteX40" fmla="*/ 1874342 w 2031336"/>
              <a:gd name="connsiteY40" fmla="*/ 5990 h 2029539"/>
              <a:gd name="connsiteX41" fmla="*/ 1978605 w 2031336"/>
              <a:gd name="connsiteY41" fmla="*/ 599 h 2029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031336" h="2029539">
                <a:moveTo>
                  <a:pt x="2031336" y="0"/>
                </a:moveTo>
                <a:lnTo>
                  <a:pt x="2031336" y="361"/>
                </a:lnTo>
                <a:lnTo>
                  <a:pt x="2031336" y="357844"/>
                </a:lnTo>
                <a:lnTo>
                  <a:pt x="2031336" y="909606"/>
                </a:lnTo>
                <a:lnTo>
                  <a:pt x="2031335" y="909606"/>
                </a:lnTo>
                <a:cubicBezTo>
                  <a:pt x="1439721" y="909606"/>
                  <a:pt x="960123" y="1389204"/>
                  <a:pt x="960123" y="1980818"/>
                </a:cubicBezTo>
                <a:lnTo>
                  <a:pt x="962583" y="2029539"/>
                </a:lnTo>
                <a:lnTo>
                  <a:pt x="366471" y="2029539"/>
                </a:lnTo>
                <a:lnTo>
                  <a:pt x="8988" y="2029539"/>
                </a:lnTo>
                <a:lnTo>
                  <a:pt x="0" y="2029539"/>
                </a:lnTo>
                <a:lnTo>
                  <a:pt x="0" y="1976824"/>
                </a:lnTo>
                <a:lnTo>
                  <a:pt x="4794" y="1873789"/>
                </a:lnTo>
                <a:lnTo>
                  <a:pt x="15580" y="1770755"/>
                </a:lnTo>
                <a:lnTo>
                  <a:pt x="30560" y="1670117"/>
                </a:lnTo>
                <a:lnTo>
                  <a:pt x="51533" y="1571276"/>
                </a:lnTo>
                <a:lnTo>
                  <a:pt x="76700" y="1474231"/>
                </a:lnTo>
                <a:lnTo>
                  <a:pt x="106061" y="1378984"/>
                </a:lnTo>
                <a:lnTo>
                  <a:pt x="140216" y="1285535"/>
                </a:lnTo>
                <a:lnTo>
                  <a:pt x="178566" y="1194481"/>
                </a:lnTo>
                <a:lnTo>
                  <a:pt x="221709" y="1105823"/>
                </a:lnTo>
                <a:lnTo>
                  <a:pt x="267849" y="1019562"/>
                </a:lnTo>
                <a:lnTo>
                  <a:pt x="318782" y="935697"/>
                </a:lnTo>
                <a:lnTo>
                  <a:pt x="373910" y="854827"/>
                </a:lnTo>
                <a:lnTo>
                  <a:pt x="432633" y="776353"/>
                </a:lnTo>
                <a:lnTo>
                  <a:pt x="494951" y="701473"/>
                </a:lnTo>
                <a:lnTo>
                  <a:pt x="560265" y="628990"/>
                </a:lnTo>
                <a:lnTo>
                  <a:pt x="629175" y="560100"/>
                </a:lnTo>
                <a:lnTo>
                  <a:pt x="701081" y="494805"/>
                </a:lnTo>
                <a:lnTo>
                  <a:pt x="777181" y="432505"/>
                </a:lnTo>
                <a:lnTo>
                  <a:pt x="854480" y="374998"/>
                </a:lnTo>
                <a:lnTo>
                  <a:pt x="935374" y="319886"/>
                </a:lnTo>
                <a:lnTo>
                  <a:pt x="1019264" y="268968"/>
                </a:lnTo>
                <a:lnTo>
                  <a:pt x="1105550" y="222243"/>
                </a:lnTo>
                <a:lnTo>
                  <a:pt x="1194234" y="179112"/>
                </a:lnTo>
                <a:lnTo>
                  <a:pt x="1285914" y="141373"/>
                </a:lnTo>
                <a:lnTo>
                  <a:pt x="1378792" y="106629"/>
                </a:lnTo>
                <a:lnTo>
                  <a:pt x="1474666" y="76677"/>
                </a:lnTo>
                <a:lnTo>
                  <a:pt x="1572338" y="51517"/>
                </a:lnTo>
                <a:lnTo>
                  <a:pt x="1671208" y="31749"/>
                </a:lnTo>
                <a:lnTo>
                  <a:pt x="1772476" y="16174"/>
                </a:lnTo>
                <a:lnTo>
                  <a:pt x="1874342" y="5990"/>
                </a:lnTo>
                <a:lnTo>
                  <a:pt x="1978605" y="59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4" name="Freeform: Shape 43">
            <a:extLst>
              <a:ext uri="{FF2B5EF4-FFF2-40B4-BE49-F238E27FC236}">
                <a16:creationId xmlns:a16="http://schemas.microsoft.com/office/drawing/2014/main" id="{FEB92144-664A-4E49-B3C1-488DE39D7336}"/>
              </a:ext>
            </a:extLst>
          </p:cNvPr>
          <p:cNvSpPr>
            <a:spLocks/>
          </p:cNvSpPr>
          <p:nvPr/>
        </p:nvSpPr>
        <p:spPr bwMode="auto">
          <a:xfrm>
            <a:off x="4047587" y="3652754"/>
            <a:ext cx="2031336" cy="2031336"/>
          </a:xfrm>
          <a:custGeom>
            <a:avLst/>
            <a:gdLst>
              <a:gd name="connsiteX0" fmla="*/ 0 w 2031336"/>
              <a:gd name="connsiteY0" fmla="*/ 0 h 2031336"/>
              <a:gd name="connsiteX1" fmla="*/ 8988 w 2031336"/>
              <a:gd name="connsiteY1" fmla="*/ 0 h 2031336"/>
              <a:gd name="connsiteX2" fmla="*/ 366471 w 2031336"/>
              <a:gd name="connsiteY2" fmla="*/ 0 h 2031336"/>
              <a:gd name="connsiteX3" fmla="*/ 962583 w 2031336"/>
              <a:gd name="connsiteY3" fmla="*/ 0 h 2031336"/>
              <a:gd name="connsiteX4" fmla="*/ 965654 w 2031336"/>
              <a:gd name="connsiteY4" fmla="*/ 60806 h 2031336"/>
              <a:gd name="connsiteX5" fmla="*/ 2031335 w 2031336"/>
              <a:gd name="connsiteY5" fmla="*/ 1022493 h 2031336"/>
              <a:gd name="connsiteX6" fmla="*/ 2031336 w 2031336"/>
              <a:gd name="connsiteY6" fmla="*/ 1022493 h 2031336"/>
              <a:gd name="connsiteX7" fmla="*/ 2031336 w 2031336"/>
              <a:gd name="connsiteY7" fmla="*/ 1671693 h 2031336"/>
              <a:gd name="connsiteX8" fmla="*/ 2031336 w 2031336"/>
              <a:gd name="connsiteY8" fmla="*/ 2029176 h 2031336"/>
              <a:gd name="connsiteX9" fmla="*/ 2031336 w 2031336"/>
              <a:gd name="connsiteY9" fmla="*/ 2031336 h 2031336"/>
              <a:gd name="connsiteX10" fmla="*/ 1978605 w 2031336"/>
              <a:gd name="connsiteY10" fmla="*/ 2031336 h 2031336"/>
              <a:gd name="connsiteX11" fmla="*/ 1874342 w 2031336"/>
              <a:gd name="connsiteY11" fmla="*/ 2026540 h 2031336"/>
              <a:gd name="connsiteX12" fmla="*/ 1772476 w 2031336"/>
              <a:gd name="connsiteY12" fmla="*/ 2016347 h 2031336"/>
              <a:gd name="connsiteX13" fmla="*/ 1671208 w 2031336"/>
              <a:gd name="connsiteY13" fmla="*/ 2000758 h 2031336"/>
              <a:gd name="connsiteX14" fmla="*/ 1572338 w 2031336"/>
              <a:gd name="connsiteY14" fmla="*/ 1979773 h 2031336"/>
              <a:gd name="connsiteX15" fmla="*/ 1474666 w 2031336"/>
              <a:gd name="connsiteY15" fmla="*/ 1954591 h 2031336"/>
              <a:gd name="connsiteX16" fmla="*/ 1378792 w 2031336"/>
              <a:gd name="connsiteY16" fmla="*/ 1925213 h 2031336"/>
              <a:gd name="connsiteX17" fmla="*/ 1285914 w 2031336"/>
              <a:gd name="connsiteY17" fmla="*/ 1891037 h 2031336"/>
              <a:gd name="connsiteX18" fmla="*/ 1194234 w 2031336"/>
              <a:gd name="connsiteY18" fmla="*/ 1852065 h 2031336"/>
              <a:gd name="connsiteX19" fmla="*/ 1105550 w 2031336"/>
              <a:gd name="connsiteY19" fmla="*/ 1810096 h 2031336"/>
              <a:gd name="connsiteX20" fmla="*/ 1019264 w 2031336"/>
              <a:gd name="connsiteY20" fmla="*/ 1762730 h 2031336"/>
              <a:gd name="connsiteX21" fmla="*/ 935374 w 2031336"/>
              <a:gd name="connsiteY21" fmla="*/ 1711767 h 2031336"/>
              <a:gd name="connsiteX22" fmla="*/ 854480 w 2031336"/>
              <a:gd name="connsiteY22" fmla="*/ 1657206 h 2031336"/>
              <a:gd name="connsiteX23" fmla="*/ 777181 w 2031336"/>
              <a:gd name="connsiteY23" fmla="*/ 1598448 h 2031336"/>
              <a:gd name="connsiteX24" fmla="*/ 701081 w 2031336"/>
              <a:gd name="connsiteY24" fmla="*/ 1536693 h 2031336"/>
              <a:gd name="connsiteX25" fmla="*/ 629175 w 2031336"/>
              <a:gd name="connsiteY25" fmla="*/ 1470740 h 2031336"/>
              <a:gd name="connsiteX26" fmla="*/ 560265 w 2031336"/>
              <a:gd name="connsiteY26" fmla="*/ 1401790 h 2031336"/>
              <a:gd name="connsiteX27" fmla="*/ 494951 w 2031336"/>
              <a:gd name="connsiteY27" fmla="*/ 1330441 h 2031336"/>
              <a:gd name="connsiteX28" fmla="*/ 432633 w 2031336"/>
              <a:gd name="connsiteY28" fmla="*/ 1254296 h 2031336"/>
              <a:gd name="connsiteX29" fmla="*/ 373910 w 2031336"/>
              <a:gd name="connsiteY29" fmla="*/ 1176952 h 2031336"/>
              <a:gd name="connsiteX30" fmla="*/ 318782 w 2031336"/>
              <a:gd name="connsiteY30" fmla="*/ 1095411 h 2031336"/>
              <a:gd name="connsiteX31" fmla="*/ 267849 w 2031336"/>
              <a:gd name="connsiteY31" fmla="*/ 1012071 h 2031336"/>
              <a:gd name="connsiteX32" fmla="*/ 221709 w 2031336"/>
              <a:gd name="connsiteY32" fmla="*/ 925733 h 2031336"/>
              <a:gd name="connsiteX33" fmla="*/ 178566 w 2031336"/>
              <a:gd name="connsiteY33" fmla="*/ 836997 h 2031336"/>
              <a:gd name="connsiteX34" fmla="*/ 140216 w 2031336"/>
              <a:gd name="connsiteY34" fmla="*/ 745263 h 2031336"/>
              <a:gd name="connsiteX35" fmla="*/ 106061 w 2031336"/>
              <a:gd name="connsiteY35" fmla="*/ 652330 h 2031336"/>
              <a:gd name="connsiteX36" fmla="*/ 76700 w 2031336"/>
              <a:gd name="connsiteY36" fmla="*/ 556399 h 2031336"/>
              <a:gd name="connsiteX37" fmla="*/ 51533 w 2031336"/>
              <a:gd name="connsiteY37" fmla="*/ 459269 h 2031336"/>
              <a:gd name="connsiteX38" fmla="*/ 30560 w 2031336"/>
              <a:gd name="connsiteY38" fmla="*/ 359741 h 2031336"/>
              <a:gd name="connsiteX39" fmla="*/ 15580 w 2031336"/>
              <a:gd name="connsiteY39" fmla="*/ 259013 h 2031336"/>
              <a:gd name="connsiteX40" fmla="*/ 4794 w 2031336"/>
              <a:gd name="connsiteY40" fmla="*/ 157087 h 2031336"/>
              <a:gd name="connsiteX41" fmla="*/ 0 w 2031336"/>
              <a:gd name="connsiteY41" fmla="*/ 52762 h 203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031336" h="2031336">
                <a:moveTo>
                  <a:pt x="0" y="0"/>
                </a:moveTo>
                <a:lnTo>
                  <a:pt x="8988" y="0"/>
                </a:lnTo>
                <a:lnTo>
                  <a:pt x="366471" y="0"/>
                </a:lnTo>
                <a:lnTo>
                  <a:pt x="962583" y="0"/>
                </a:lnTo>
                <a:lnTo>
                  <a:pt x="965654" y="60806"/>
                </a:lnTo>
                <a:cubicBezTo>
                  <a:pt x="1020511" y="600972"/>
                  <a:pt x="1476697" y="1022493"/>
                  <a:pt x="2031335" y="1022493"/>
                </a:cubicBezTo>
                <a:lnTo>
                  <a:pt x="2031336" y="1022493"/>
                </a:lnTo>
                <a:lnTo>
                  <a:pt x="2031336" y="1671693"/>
                </a:lnTo>
                <a:lnTo>
                  <a:pt x="2031336" y="2029176"/>
                </a:lnTo>
                <a:lnTo>
                  <a:pt x="2031336" y="2031336"/>
                </a:lnTo>
                <a:lnTo>
                  <a:pt x="1978605" y="2031336"/>
                </a:lnTo>
                <a:lnTo>
                  <a:pt x="1874342" y="2026540"/>
                </a:lnTo>
                <a:lnTo>
                  <a:pt x="1772476" y="2016347"/>
                </a:lnTo>
                <a:lnTo>
                  <a:pt x="1671208" y="2000758"/>
                </a:lnTo>
                <a:lnTo>
                  <a:pt x="1572338" y="1979773"/>
                </a:lnTo>
                <a:lnTo>
                  <a:pt x="1474666" y="1954591"/>
                </a:lnTo>
                <a:lnTo>
                  <a:pt x="1378792" y="1925213"/>
                </a:lnTo>
                <a:lnTo>
                  <a:pt x="1285914" y="1891037"/>
                </a:lnTo>
                <a:lnTo>
                  <a:pt x="1194234" y="1852065"/>
                </a:lnTo>
                <a:lnTo>
                  <a:pt x="1105550" y="1810096"/>
                </a:lnTo>
                <a:lnTo>
                  <a:pt x="1019264" y="1762730"/>
                </a:lnTo>
                <a:lnTo>
                  <a:pt x="935374" y="1711767"/>
                </a:lnTo>
                <a:lnTo>
                  <a:pt x="854480" y="1657206"/>
                </a:lnTo>
                <a:lnTo>
                  <a:pt x="777181" y="1598448"/>
                </a:lnTo>
                <a:lnTo>
                  <a:pt x="701081" y="1536693"/>
                </a:lnTo>
                <a:lnTo>
                  <a:pt x="629175" y="1470740"/>
                </a:lnTo>
                <a:lnTo>
                  <a:pt x="560265" y="1401790"/>
                </a:lnTo>
                <a:lnTo>
                  <a:pt x="494951" y="1330441"/>
                </a:lnTo>
                <a:lnTo>
                  <a:pt x="432633" y="1254296"/>
                </a:lnTo>
                <a:lnTo>
                  <a:pt x="373910" y="1176952"/>
                </a:lnTo>
                <a:lnTo>
                  <a:pt x="318782" y="1095411"/>
                </a:lnTo>
                <a:lnTo>
                  <a:pt x="267849" y="1012071"/>
                </a:lnTo>
                <a:lnTo>
                  <a:pt x="221709" y="925733"/>
                </a:lnTo>
                <a:lnTo>
                  <a:pt x="178566" y="836997"/>
                </a:lnTo>
                <a:lnTo>
                  <a:pt x="140216" y="745263"/>
                </a:lnTo>
                <a:lnTo>
                  <a:pt x="106061" y="652330"/>
                </a:lnTo>
                <a:lnTo>
                  <a:pt x="76700" y="556399"/>
                </a:lnTo>
                <a:lnTo>
                  <a:pt x="51533" y="459269"/>
                </a:lnTo>
                <a:lnTo>
                  <a:pt x="30560" y="359741"/>
                </a:lnTo>
                <a:lnTo>
                  <a:pt x="15580" y="259013"/>
                </a:lnTo>
                <a:lnTo>
                  <a:pt x="4794" y="157087"/>
                </a:lnTo>
                <a:lnTo>
                  <a:pt x="0" y="527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5" name="Circle: Hollow 44">
            <a:extLst>
              <a:ext uri="{FF2B5EF4-FFF2-40B4-BE49-F238E27FC236}">
                <a16:creationId xmlns:a16="http://schemas.microsoft.com/office/drawing/2014/main" id="{F9669A8A-0E7B-4110-8D4F-C77C328E61D9}"/>
              </a:ext>
            </a:extLst>
          </p:cNvPr>
          <p:cNvSpPr/>
          <p:nvPr/>
        </p:nvSpPr>
        <p:spPr>
          <a:xfrm>
            <a:off x="4047585" y="1623215"/>
            <a:ext cx="4068068" cy="4059078"/>
          </a:xfrm>
          <a:prstGeom prst="donut">
            <a:avLst>
              <a:gd name="adj" fmla="val 880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6" name="Freeform 1634">
            <a:extLst>
              <a:ext uri="{FF2B5EF4-FFF2-40B4-BE49-F238E27FC236}">
                <a16:creationId xmlns:a16="http://schemas.microsoft.com/office/drawing/2014/main" id="{12B2466F-9294-46B8-81EB-9E9AF22C06A4}"/>
              </a:ext>
            </a:extLst>
          </p:cNvPr>
          <p:cNvSpPr>
            <a:spLocks/>
          </p:cNvSpPr>
          <p:nvPr/>
        </p:nvSpPr>
        <p:spPr bwMode="auto">
          <a:xfrm>
            <a:off x="6078923" y="1623217"/>
            <a:ext cx="2238065" cy="713665"/>
          </a:xfrm>
          <a:custGeom>
            <a:avLst/>
            <a:gdLst>
              <a:gd name="T0" fmla="*/ 3352 w 3734"/>
              <a:gd name="T1" fmla="*/ 0 h 1192"/>
              <a:gd name="T2" fmla="*/ 0 w 3734"/>
              <a:gd name="T3" fmla="*/ 0 h 1192"/>
              <a:gd name="T4" fmla="*/ 0 w 3734"/>
              <a:gd name="T5" fmla="*/ 1192 h 1192"/>
              <a:gd name="T6" fmla="*/ 3352 w 3734"/>
              <a:gd name="T7" fmla="*/ 1192 h 1192"/>
              <a:gd name="T8" fmla="*/ 3734 w 3734"/>
              <a:gd name="T9" fmla="*/ 591 h 1192"/>
              <a:gd name="T10" fmla="*/ 3352 w 3734"/>
              <a:gd name="T11" fmla="*/ 0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34" h="1192">
                <a:moveTo>
                  <a:pt x="3352" y="0"/>
                </a:moveTo>
                <a:lnTo>
                  <a:pt x="0" y="0"/>
                </a:lnTo>
                <a:lnTo>
                  <a:pt x="0" y="1192"/>
                </a:lnTo>
                <a:lnTo>
                  <a:pt x="3352" y="1192"/>
                </a:lnTo>
                <a:lnTo>
                  <a:pt x="3734" y="591"/>
                </a:lnTo>
                <a:lnTo>
                  <a:pt x="335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7" name="Freeform 1620">
            <a:extLst>
              <a:ext uri="{FF2B5EF4-FFF2-40B4-BE49-F238E27FC236}">
                <a16:creationId xmlns:a16="http://schemas.microsoft.com/office/drawing/2014/main" id="{449652F0-26D5-4B67-BFC2-39DE12E26611}"/>
              </a:ext>
            </a:extLst>
          </p:cNvPr>
          <p:cNvSpPr>
            <a:spLocks/>
          </p:cNvSpPr>
          <p:nvPr/>
        </p:nvSpPr>
        <p:spPr bwMode="auto">
          <a:xfrm>
            <a:off x="7394797" y="3652756"/>
            <a:ext cx="715462" cy="2223684"/>
          </a:xfrm>
          <a:custGeom>
            <a:avLst/>
            <a:gdLst>
              <a:gd name="T0" fmla="*/ 1194 w 1194"/>
              <a:gd name="T1" fmla="*/ 3329 h 3711"/>
              <a:gd name="T2" fmla="*/ 1194 w 1194"/>
              <a:gd name="T3" fmla="*/ 0 h 3711"/>
              <a:gd name="T4" fmla="*/ 0 w 1194"/>
              <a:gd name="T5" fmla="*/ 0 h 3711"/>
              <a:gd name="T6" fmla="*/ 0 w 1194"/>
              <a:gd name="T7" fmla="*/ 3329 h 3711"/>
              <a:gd name="T8" fmla="*/ 602 w 1194"/>
              <a:gd name="T9" fmla="*/ 3711 h 3711"/>
              <a:gd name="T10" fmla="*/ 1194 w 1194"/>
              <a:gd name="T11" fmla="*/ 3329 h 3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94" h="3711">
                <a:moveTo>
                  <a:pt x="1194" y="3329"/>
                </a:moveTo>
                <a:lnTo>
                  <a:pt x="1194" y="0"/>
                </a:lnTo>
                <a:lnTo>
                  <a:pt x="0" y="0"/>
                </a:lnTo>
                <a:lnTo>
                  <a:pt x="0" y="3329"/>
                </a:lnTo>
                <a:lnTo>
                  <a:pt x="602" y="3711"/>
                </a:lnTo>
                <a:lnTo>
                  <a:pt x="1194" y="332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8" name="Freeform 1626">
            <a:extLst>
              <a:ext uri="{FF2B5EF4-FFF2-40B4-BE49-F238E27FC236}">
                <a16:creationId xmlns:a16="http://schemas.microsoft.com/office/drawing/2014/main" id="{0F6CA137-814C-42B1-A9B0-608D7ABA6CDC}"/>
              </a:ext>
            </a:extLst>
          </p:cNvPr>
          <p:cNvSpPr>
            <a:spLocks/>
          </p:cNvSpPr>
          <p:nvPr/>
        </p:nvSpPr>
        <p:spPr bwMode="auto">
          <a:xfrm>
            <a:off x="7394797" y="3652756"/>
            <a:ext cx="0" cy="1547770"/>
          </a:xfrm>
          <a:custGeom>
            <a:avLst/>
            <a:gdLst>
              <a:gd name="T0" fmla="*/ 2581 h 2581"/>
              <a:gd name="T1" fmla="*/ 0 h 2581"/>
              <a:gd name="T2" fmla="*/ 2581 h 2581"/>
              <a:gd name="T3" fmla="*/ 2581 h 258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2581">
                <a:moveTo>
                  <a:pt x="0" y="2581"/>
                </a:moveTo>
                <a:lnTo>
                  <a:pt x="0" y="0"/>
                </a:lnTo>
                <a:lnTo>
                  <a:pt x="0" y="2581"/>
                </a:lnTo>
                <a:lnTo>
                  <a:pt x="0" y="2581"/>
                </a:lnTo>
                <a:close/>
              </a:path>
            </a:pathLst>
          </a:custGeom>
          <a:solidFill>
            <a:srgbClr val="C02E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9" name="Freeform 1632">
            <a:extLst>
              <a:ext uri="{FF2B5EF4-FFF2-40B4-BE49-F238E27FC236}">
                <a16:creationId xmlns:a16="http://schemas.microsoft.com/office/drawing/2014/main" id="{C221AE0B-AD08-4582-822A-C9A2B5EC8F67}"/>
              </a:ext>
            </a:extLst>
          </p:cNvPr>
          <p:cNvSpPr>
            <a:spLocks/>
          </p:cNvSpPr>
          <p:nvPr/>
        </p:nvSpPr>
        <p:spPr bwMode="auto">
          <a:xfrm>
            <a:off x="3875013" y="4968630"/>
            <a:ext cx="2203910" cy="715462"/>
          </a:xfrm>
          <a:custGeom>
            <a:avLst/>
            <a:gdLst>
              <a:gd name="T0" fmla="*/ 381 w 3678"/>
              <a:gd name="T1" fmla="*/ 1192 h 1192"/>
              <a:gd name="T2" fmla="*/ 3678 w 3678"/>
              <a:gd name="T3" fmla="*/ 1192 h 1192"/>
              <a:gd name="T4" fmla="*/ 3678 w 3678"/>
              <a:gd name="T5" fmla="*/ 0 h 1192"/>
              <a:gd name="T6" fmla="*/ 381 w 3678"/>
              <a:gd name="T7" fmla="*/ 0 h 1192"/>
              <a:gd name="T8" fmla="*/ 0 w 3678"/>
              <a:gd name="T9" fmla="*/ 601 h 1192"/>
              <a:gd name="T10" fmla="*/ 381 w 3678"/>
              <a:gd name="T11" fmla="*/ 1192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78" h="1192">
                <a:moveTo>
                  <a:pt x="381" y="1192"/>
                </a:moveTo>
                <a:lnTo>
                  <a:pt x="3678" y="1192"/>
                </a:lnTo>
                <a:lnTo>
                  <a:pt x="3678" y="0"/>
                </a:lnTo>
                <a:lnTo>
                  <a:pt x="381" y="0"/>
                </a:lnTo>
                <a:lnTo>
                  <a:pt x="0" y="601"/>
                </a:lnTo>
                <a:lnTo>
                  <a:pt x="381" y="119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0" name="Freeform 1635">
            <a:extLst>
              <a:ext uri="{FF2B5EF4-FFF2-40B4-BE49-F238E27FC236}">
                <a16:creationId xmlns:a16="http://schemas.microsoft.com/office/drawing/2014/main" id="{D2C240ED-D9A0-49BF-85D2-A3617BAF1DB0}"/>
              </a:ext>
            </a:extLst>
          </p:cNvPr>
          <p:cNvSpPr>
            <a:spLocks/>
          </p:cNvSpPr>
          <p:nvPr/>
        </p:nvSpPr>
        <p:spPr bwMode="auto">
          <a:xfrm>
            <a:off x="6078923" y="1623217"/>
            <a:ext cx="2238065" cy="355934"/>
          </a:xfrm>
          <a:custGeom>
            <a:avLst/>
            <a:gdLst>
              <a:gd name="T0" fmla="*/ 3734 w 3734"/>
              <a:gd name="T1" fmla="*/ 593 h 593"/>
              <a:gd name="T2" fmla="*/ 3734 w 3734"/>
              <a:gd name="T3" fmla="*/ 591 h 593"/>
              <a:gd name="T4" fmla="*/ 3352 w 3734"/>
              <a:gd name="T5" fmla="*/ 0 h 593"/>
              <a:gd name="T6" fmla="*/ 0 w 3734"/>
              <a:gd name="T7" fmla="*/ 0 h 593"/>
              <a:gd name="T8" fmla="*/ 0 w 3734"/>
              <a:gd name="T9" fmla="*/ 593 h 593"/>
              <a:gd name="T10" fmla="*/ 3734 w 3734"/>
              <a:gd name="T11" fmla="*/ 593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34" h="593">
                <a:moveTo>
                  <a:pt x="3734" y="593"/>
                </a:moveTo>
                <a:lnTo>
                  <a:pt x="3734" y="591"/>
                </a:lnTo>
                <a:lnTo>
                  <a:pt x="3352" y="0"/>
                </a:lnTo>
                <a:lnTo>
                  <a:pt x="0" y="0"/>
                </a:lnTo>
                <a:lnTo>
                  <a:pt x="0" y="593"/>
                </a:lnTo>
                <a:lnTo>
                  <a:pt x="3734" y="593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1" name="Freeform 1648">
            <a:extLst>
              <a:ext uri="{FF2B5EF4-FFF2-40B4-BE49-F238E27FC236}">
                <a16:creationId xmlns:a16="http://schemas.microsoft.com/office/drawing/2014/main" id="{1B62C381-9317-47DE-BED3-EBFFCFD35EB7}"/>
              </a:ext>
            </a:extLst>
          </p:cNvPr>
          <p:cNvSpPr>
            <a:spLocks/>
          </p:cNvSpPr>
          <p:nvPr/>
        </p:nvSpPr>
        <p:spPr bwMode="auto">
          <a:xfrm>
            <a:off x="7756124" y="3652756"/>
            <a:ext cx="354135" cy="2223684"/>
          </a:xfrm>
          <a:custGeom>
            <a:avLst/>
            <a:gdLst>
              <a:gd name="T0" fmla="*/ 592 w 592"/>
              <a:gd name="T1" fmla="*/ 0 h 3711"/>
              <a:gd name="T2" fmla="*/ 0 w 592"/>
              <a:gd name="T3" fmla="*/ 0 h 3711"/>
              <a:gd name="T4" fmla="*/ 0 w 592"/>
              <a:gd name="T5" fmla="*/ 3711 h 3711"/>
              <a:gd name="T6" fmla="*/ 592 w 592"/>
              <a:gd name="T7" fmla="*/ 3329 h 3711"/>
              <a:gd name="T8" fmla="*/ 592 w 592"/>
              <a:gd name="T9" fmla="*/ 0 h 3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2" h="3711">
                <a:moveTo>
                  <a:pt x="592" y="0"/>
                </a:moveTo>
                <a:lnTo>
                  <a:pt x="0" y="0"/>
                </a:lnTo>
                <a:lnTo>
                  <a:pt x="0" y="3711"/>
                </a:lnTo>
                <a:lnTo>
                  <a:pt x="592" y="3329"/>
                </a:lnTo>
                <a:lnTo>
                  <a:pt x="592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2" name="Freeform 1661">
            <a:extLst>
              <a:ext uri="{FF2B5EF4-FFF2-40B4-BE49-F238E27FC236}">
                <a16:creationId xmlns:a16="http://schemas.microsoft.com/office/drawing/2014/main" id="{C4174641-12D5-4166-AFEA-B3DB2C5DDFA4}"/>
              </a:ext>
            </a:extLst>
          </p:cNvPr>
          <p:cNvSpPr>
            <a:spLocks/>
          </p:cNvSpPr>
          <p:nvPr/>
        </p:nvSpPr>
        <p:spPr bwMode="auto">
          <a:xfrm>
            <a:off x="3875012" y="5329956"/>
            <a:ext cx="2203910" cy="354135"/>
          </a:xfrm>
          <a:custGeom>
            <a:avLst/>
            <a:gdLst>
              <a:gd name="T0" fmla="*/ 381 w 3678"/>
              <a:gd name="T1" fmla="*/ 591 h 591"/>
              <a:gd name="T2" fmla="*/ 3678 w 3678"/>
              <a:gd name="T3" fmla="*/ 591 h 591"/>
              <a:gd name="T4" fmla="*/ 3678 w 3678"/>
              <a:gd name="T5" fmla="*/ 0 h 591"/>
              <a:gd name="T6" fmla="*/ 0 w 3678"/>
              <a:gd name="T7" fmla="*/ 0 h 591"/>
              <a:gd name="T8" fmla="*/ 381 w 3678"/>
              <a:gd name="T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78" h="591">
                <a:moveTo>
                  <a:pt x="381" y="591"/>
                </a:moveTo>
                <a:lnTo>
                  <a:pt x="3678" y="591"/>
                </a:lnTo>
                <a:lnTo>
                  <a:pt x="3678" y="0"/>
                </a:lnTo>
                <a:lnTo>
                  <a:pt x="0" y="0"/>
                </a:lnTo>
                <a:lnTo>
                  <a:pt x="381" y="591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3" name="Freeform: Shape 72">
            <a:extLst>
              <a:ext uri="{FF2B5EF4-FFF2-40B4-BE49-F238E27FC236}">
                <a16:creationId xmlns:a16="http://schemas.microsoft.com/office/drawing/2014/main" id="{21ACCCB6-656A-494A-A94E-1A840C2750D1}"/>
              </a:ext>
            </a:extLst>
          </p:cNvPr>
          <p:cNvSpPr>
            <a:spLocks/>
          </p:cNvSpPr>
          <p:nvPr/>
        </p:nvSpPr>
        <p:spPr bwMode="auto">
          <a:xfrm>
            <a:off x="4047586" y="1425476"/>
            <a:ext cx="724451" cy="2227280"/>
          </a:xfrm>
          <a:custGeom>
            <a:avLst/>
            <a:gdLst>
              <a:gd name="connsiteX0" fmla="*/ 359192 w 724451"/>
              <a:gd name="connsiteY0" fmla="*/ 0 h 2227280"/>
              <a:gd name="connsiteX1" fmla="*/ 359192 w 724451"/>
              <a:gd name="connsiteY1" fmla="*/ 2924 h 2227280"/>
              <a:gd name="connsiteX2" fmla="*/ 363724 w 724451"/>
              <a:gd name="connsiteY2" fmla="*/ 0 h 2227280"/>
              <a:gd name="connsiteX3" fmla="*/ 724451 w 724451"/>
              <a:gd name="connsiteY3" fmla="*/ 228838 h 2227280"/>
              <a:gd name="connsiteX4" fmla="*/ 724451 w 724451"/>
              <a:gd name="connsiteY4" fmla="*/ 2227280 h 2227280"/>
              <a:gd name="connsiteX5" fmla="*/ 724450 w 724451"/>
              <a:gd name="connsiteY5" fmla="*/ 2227280 h 2227280"/>
              <a:gd name="connsiteX6" fmla="*/ 359192 w 724451"/>
              <a:gd name="connsiteY6" fmla="*/ 2227280 h 2227280"/>
              <a:gd name="connsiteX7" fmla="*/ 8989 w 724451"/>
              <a:gd name="connsiteY7" fmla="*/ 2227280 h 2227280"/>
              <a:gd name="connsiteX8" fmla="*/ 0 w 724451"/>
              <a:gd name="connsiteY8" fmla="*/ 2227280 h 2227280"/>
              <a:gd name="connsiteX9" fmla="*/ 0 w 724451"/>
              <a:gd name="connsiteY9" fmla="*/ 228838 h 222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4451" h="2227280">
                <a:moveTo>
                  <a:pt x="359192" y="0"/>
                </a:moveTo>
                <a:lnTo>
                  <a:pt x="359192" y="2924"/>
                </a:lnTo>
                <a:lnTo>
                  <a:pt x="363724" y="0"/>
                </a:lnTo>
                <a:lnTo>
                  <a:pt x="724451" y="228838"/>
                </a:lnTo>
                <a:lnTo>
                  <a:pt x="724451" y="2227280"/>
                </a:lnTo>
                <a:lnTo>
                  <a:pt x="724450" y="2227280"/>
                </a:lnTo>
                <a:lnTo>
                  <a:pt x="359192" y="2227280"/>
                </a:lnTo>
                <a:lnTo>
                  <a:pt x="8989" y="2227280"/>
                </a:lnTo>
                <a:lnTo>
                  <a:pt x="0" y="2227280"/>
                </a:lnTo>
                <a:lnTo>
                  <a:pt x="0" y="22883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4" name="TextBox 54">
            <a:extLst>
              <a:ext uri="{FF2B5EF4-FFF2-40B4-BE49-F238E27FC236}">
                <a16:creationId xmlns:a16="http://schemas.microsoft.com/office/drawing/2014/main" id="{31494CD7-71C7-4915-B027-BD3C37916DAB}"/>
              </a:ext>
            </a:extLst>
          </p:cNvPr>
          <p:cNvSpPr txBox="1"/>
          <p:nvPr/>
        </p:nvSpPr>
        <p:spPr>
          <a:xfrm>
            <a:off x="7391005" y="1636002"/>
            <a:ext cx="70083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01</a:t>
            </a:r>
          </a:p>
        </p:txBody>
      </p:sp>
      <p:sp>
        <p:nvSpPr>
          <p:cNvPr id="65" name="TextBox 55">
            <a:extLst>
              <a:ext uri="{FF2B5EF4-FFF2-40B4-BE49-F238E27FC236}">
                <a16:creationId xmlns:a16="http://schemas.microsoft.com/office/drawing/2014/main" id="{BA8B3B6F-2338-466A-B742-E016721249A9}"/>
              </a:ext>
            </a:extLst>
          </p:cNvPr>
          <p:cNvSpPr txBox="1"/>
          <p:nvPr/>
        </p:nvSpPr>
        <p:spPr>
          <a:xfrm>
            <a:off x="7391006" y="4999405"/>
            <a:ext cx="70083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02</a:t>
            </a:r>
          </a:p>
        </p:txBody>
      </p:sp>
      <p:sp>
        <p:nvSpPr>
          <p:cNvPr id="66" name="TextBox 57">
            <a:extLst>
              <a:ext uri="{FF2B5EF4-FFF2-40B4-BE49-F238E27FC236}">
                <a16:creationId xmlns:a16="http://schemas.microsoft.com/office/drawing/2014/main" id="{A5CBD4DE-3653-4F0E-9541-ABEEC30E5B40}"/>
              </a:ext>
            </a:extLst>
          </p:cNvPr>
          <p:cNvSpPr txBox="1"/>
          <p:nvPr/>
        </p:nvSpPr>
        <p:spPr>
          <a:xfrm>
            <a:off x="4052784" y="4999405"/>
            <a:ext cx="70083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03</a:t>
            </a:r>
          </a:p>
        </p:txBody>
      </p:sp>
      <p:sp>
        <p:nvSpPr>
          <p:cNvPr id="67" name="Oval 58">
            <a:extLst>
              <a:ext uri="{FF2B5EF4-FFF2-40B4-BE49-F238E27FC236}">
                <a16:creationId xmlns:a16="http://schemas.microsoft.com/office/drawing/2014/main" id="{B3A2B0B8-AF02-4600-BE54-A8B0675370B3}"/>
              </a:ext>
            </a:extLst>
          </p:cNvPr>
          <p:cNvSpPr/>
          <p:nvPr/>
        </p:nvSpPr>
        <p:spPr>
          <a:xfrm>
            <a:off x="5292667" y="2817780"/>
            <a:ext cx="1572508" cy="1572508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60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68" name="Graphic 59" descr="Head with Gears">
            <a:extLst>
              <a:ext uri="{FF2B5EF4-FFF2-40B4-BE49-F238E27FC236}">
                <a16:creationId xmlns:a16="http://schemas.microsoft.com/office/drawing/2014/main" id="{9211690F-9DDD-4FBF-98C6-9BD045678E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4306" y="2986587"/>
            <a:ext cx="1234628" cy="1234628"/>
          </a:xfrm>
          <a:prstGeom prst="rect">
            <a:avLst/>
          </a:prstGeom>
        </p:spPr>
      </p:pic>
      <p:grpSp>
        <p:nvGrpSpPr>
          <p:cNvPr id="69" name="Group 60">
            <a:extLst>
              <a:ext uri="{FF2B5EF4-FFF2-40B4-BE49-F238E27FC236}">
                <a16:creationId xmlns:a16="http://schemas.microsoft.com/office/drawing/2014/main" id="{754ED421-209F-4B14-99D6-941D8F7DA5F6}"/>
              </a:ext>
            </a:extLst>
          </p:cNvPr>
          <p:cNvGrpSpPr/>
          <p:nvPr/>
        </p:nvGrpSpPr>
        <p:grpSpPr>
          <a:xfrm>
            <a:off x="8921977" y="1466725"/>
            <a:ext cx="2937088" cy="1671931"/>
            <a:chOff x="7881041" y="1293425"/>
            <a:chExt cx="2937088" cy="1671931"/>
          </a:xfrm>
        </p:grpSpPr>
        <p:sp>
          <p:nvSpPr>
            <p:cNvPr id="70" name="TextBox 61">
              <a:extLst>
                <a:ext uri="{FF2B5EF4-FFF2-40B4-BE49-F238E27FC236}">
                  <a16:creationId xmlns:a16="http://schemas.microsoft.com/office/drawing/2014/main" id="{8DF69B49-24EF-479D-8016-1B159836827C}"/>
                </a:ext>
              </a:extLst>
            </p:cNvPr>
            <p:cNvSpPr txBox="1"/>
            <p:nvPr/>
          </p:nvSpPr>
          <p:spPr>
            <a:xfrm>
              <a:off x="7881041" y="1293425"/>
              <a:ext cx="2937088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r>
                <a:rPr lang="es-ES" sz="24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entrenament</a:t>
              </a:r>
            </a:p>
          </p:txBody>
        </p:sp>
        <p:sp>
          <p:nvSpPr>
            <p:cNvPr id="71" name="TextBox 62">
              <a:extLst>
                <a:ext uri="{FF2B5EF4-FFF2-40B4-BE49-F238E27FC236}">
                  <a16:creationId xmlns:a16="http://schemas.microsoft.com/office/drawing/2014/main" id="{0933C673-9E8E-4903-8AC4-77D1A6AF15B6}"/>
                </a:ext>
              </a:extLst>
            </p:cNvPr>
            <p:cNvSpPr txBox="1"/>
            <p:nvPr/>
          </p:nvSpPr>
          <p:spPr>
            <a:xfrm>
              <a:off x="7888836" y="1795805"/>
              <a:ext cx="2929293" cy="1169551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Adquirir, desenvolupar, activar o inhibir competències bàsiques. Principalment seran formacions de caràcter pràctic.</a:t>
              </a:r>
            </a:p>
          </p:txBody>
        </p:sp>
      </p:grpSp>
      <p:grpSp>
        <p:nvGrpSpPr>
          <p:cNvPr id="72" name="Group 63">
            <a:extLst>
              <a:ext uri="{FF2B5EF4-FFF2-40B4-BE49-F238E27FC236}">
                <a16:creationId xmlns:a16="http://schemas.microsoft.com/office/drawing/2014/main" id="{EB0D0529-278F-4CF6-A4AF-E07E06700CAF}"/>
              </a:ext>
            </a:extLst>
          </p:cNvPr>
          <p:cNvGrpSpPr/>
          <p:nvPr/>
        </p:nvGrpSpPr>
        <p:grpSpPr>
          <a:xfrm>
            <a:off x="8921977" y="4073386"/>
            <a:ext cx="2937088" cy="1564209"/>
            <a:chOff x="8940033" y="3900086"/>
            <a:chExt cx="2937088" cy="1564209"/>
          </a:xfrm>
        </p:grpSpPr>
        <p:sp>
          <p:nvSpPr>
            <p:cNvPr id="73" name="TextBox 64">
              <a:extLst>
                <a:ext uri="{FF2B5EF4-FFF2-40B4-BE49-F238E27FC236}">
                  <a16:creationId xmlns:a16="http://schemas.microsoft.com/office/drawing/2014/main" id="{01C928A4-1CAE-4CAE-A36F-C67A4FEF8ACD}"/>
                </a:ext>
              </a:extLst>
            </p:cNvPr>
            <p:cNvSpPr txBox="1"/>
            <p:nvPr/>
          </p:nvSpPr>
          <p:spPr>
            <a:xfrm>
              <a:off x="8940033" y="3900086"/>
              <a:ext cx="2937088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r>
                <a:rPr lang="es-ES" sz="24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capacitació</a:t>
              </a:r>
            </a:p>
          </p:txBody>
        </p:sp>
        <p:sp>
          <p:nvSpPr>
            <p:cNvPr id="74" name="TextBox 65">
              <a:extLst>
                <a:ext uri="{FF2B5EF4-FFF2-40B4-BE49-F238E27FC236}">
                  <a16:creationId xmlns:a16="http://schemas.microsoft.com/office/drawing/2014/main" id="{A8FF295A-3D5D-43C8-B19B-CBF80A123DD9}"/>
                </a:ext>
              </a:extLst>
            </p:cNvPr>
            <p:cNvSpPr txBox="1"/>
            <p:nvPr/>
          </p:nvSpPr>
          <p:spPr>
            <a:xfrm>
              <a:off x="8947828" y="4510188"/>
              <a:ext cx="2929293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Adquirir, desenvolupar, activar o inhibir competències complexes.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Dit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d’una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altra manera, "fer a un apte per a una cosa".</a:t>
              </a:r>
            </a:p>
          </p:txBody>
        </p:sp>
      </p:grpSp>
      <p:grpSp>
        <p:nvGrpSpPr>
          <p:cNvPr id="75" name="Group 66">
            <a:extLst>
              <a:ext uri="{FF2B5EF4-FFF2-40B4-BE49-F238E27FC236}">
                <a16:creationId xmlns:a16="http://schemas.microsoft.com/office/drawing/2014/main" id="{2690FD57-4082-4295-B27F-976D3D3A0BCF}"/>
              </a:ext>
            </a:extLst>
          </p:cNvPr>
          <p:cNvGrpSpPr/>
          <p:nvPr/>
        </p:nvGrpSpPr>
        <p:grpSpPr>
          <a:xfrm>
            <a:off x="332935" y="1519434"/>
            <a:ext cx="3447981" cy="1867468"/>
            <a:chOff x="350992" y="2841649"/>
            <a:chExt cx="2937088" cy="1520312"/>
          </a:xfrm>
        </p:grpSpPr>
        <p:sp>
          <p:nvSpPr>
            <p:cNvPr id="76" name="TextBox 67">
              <a:extLst>
                <a:ext uri="{FF2B5EF4-FFF2-40B4-BE49-F238E27FC236}">
                  <a16:creationId xmlns:a16="http://schemas.microsoft.com/office/drawing/2014/main" id="{8F77A88F-549D-4FAC-9D24-BE9C3739D3FB}"/>
                </a:ext>
              </a:extLst>
            </p:cNvPr>
            <p:cNvSpPr txBox="1"/>
            <p:nvPr/>
          </p:nvSpPr>
          <p:spPr>
            <a:xfrm>
              <a:off x="350992" y="2841649"/>
              <a:ext cx="2937088" cy="375843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r"/>
              <a:r>
                <a:rPr lang="es-ES" sz="24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adoctrinament</a:t>
              </a:r>
            </a:p>
          </p:txBody>
        </p:sp>
        <p:sp>
          <p:nvSpPr>
            <p:cNvPr id="77" name="TextBox 68">
              <a:extLst>
                <a:ext uri="{FF2B5EF4-FFF2-40B4-BE49-F238E27FC236}">
                  <a16:creationId xmlns:a16="http://schemas.microsoft.com/office/drawing/2014/main" id="{E0AC7438-3FF1-4639-848E-6F5DC518B290}"/>
                </a:ext>
              </a:extLst>
            </p:cNvPr>
            <p:cNvSpPr txBox="1"/>
            <p:nvPr/>
          </p:nvSpPr>
          <p:spPr>
            <a:xfrm>
              <a:off x="358787" y="3409826"/>
              <a:ext cx="2929293" cy="95213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Adquirir, desenvolupar, activar o inhibir actituds i valors i, com a conseqüència, afavorir que es produeixin els comportaments que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estiguin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d’acord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amb ells.</a:t>
              </a:r>
            </a:p>
          </p:txBody>
        </p:sp>
      </p:grpSp>
      <p:grpSp>
        <p:nvGrpSpPr>
          <p:cNvPr id="78" name="Group 69">
            <a:extLst>
              <a:ext uri="{FF2B5EF4-FFF2-40B4-BE49-F238E27FC236}">
                <a16:creationId xmlns:a16="http://schemas.microsoft.com/office/drawing/2014/main" id="{54C4EE06-3C0F-4C4B-97ED-39F380F5FCCB}"/>
              </a:ext>
            </a:extLst>
          </p:cNvPr>
          <p:cNvGrpSpPr/>
          <p:nvPr/>
        </p:nvGrpSpPr>
        <p:grpSpPr>
          <a:xfrm>
            <a:off x="245848" y="3850319"/>
            <a:ext cx="3181726" cy="2419800"/>
            <a:chOff x="1253243" y="4627488"/>
            <a:chExt cx="3495359" cy="1617557"/>
          </a:xfrm>
        </p:grpSpPr>
        <p:sp>
          <p:nvSpPr>
            <p:cNvPr id="79" name="TextBox 70">
              <a:extLst>
                <a:ext uri="{FF2B5EF4-FFF2-40B4-BE49-F238E27FC236}">
                  <a16:creationId xmlns:a16="http://schemas.microsoft.com/office/drawing/2014/main" id="{A223CCBE-9038-498A-9F4A-3C3BE7D38AF0}"/>
                </a:ext>
              </a:extLst>
            </p:cNvPr>
            <p:cNvSpPr txBox="1"/>
            <p:nvPr/>
          </p:nvSpPr>
          <p:spPr>
            <a:xfrm>
              <a:off x="1253243" y="4627488"/>
              <a:ext cx="3487564" cy="308608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r"/>
              <a:r>
                <a:rPr lang="es-ES" sz="24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desenvolupament</a:t>
              </a:r>
            </a:p>
          </p:txBody>
        </p:sp>
        <p:sp>
          <p:nvSpPr>
            <p:cNvPr id="80" name="TextBox 71">
              <a:extLst>
                <a:ext uri="{FF2B5EF4-FFF2-40B4-BE49-F238E27FC236}">
                  <a16:creationId xmlns:a16="http://schemas.microsoft.com/office/drawing/2014/main" id="{04B4ABF0-FF4B-4851-938A-B926CD3B6F45}"/>
                </a:ext>
              </a:extLst>
            </p:cNvPr>
            <p:cNvSpPr txBox="1"/>
            <p:nvPr/>
          </p:nvSpPr>
          <p:spPr>
            <a:xfrm>
              <a:off x="1261038" y="5031187"/>
              <a:ext cx="3487564" cy="1213858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Activa o inhibir competències complexes. No tenen per què tenir una aplicació definida a un lloc de treball concret però sí que poden facilitar un millor funcionament directe o indirecte de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l’organització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, a el temps que permet el creixement personal dels empleats.</a:t>
              </a:r>
            </a:p>
          </p:txBody>
        </p:sp>
      </p:grpSp>
      <p:sp>
        <p:nvSpPr>
          <p:cNvPr id="81" name="Freeform 1674">
            <a:extLst>
              <a:ext uri="{FF2B5EF4-FFF2-40B4-BE49-F238E27FC236}">
                <a16:creationId xmlns:a16="http://schemas.microsoft.com/office/drawing/2014/main" id="{67214778-BC43-4DBE-8B1E-539AA4B212E2}"/>
              </a:ext>
            </a:extLst>
          </p:cNvPr>
          <p:cNvSpPr>
            <a:spLocks/>
          </p:cNvSpPr>
          <p:nvPr/>
        </p:nvSpPr>
        <p:spPr bwMode="auto">
          <a:xfrm>
            <a:off x="4047586" y="1425476"/>
            <a:ext cx="724450" cy="2227280"/>
          </a:xfrm>
          <a:custGeom>
            <a:avLst/>
            <a:gdLst>
              <a:gd name="T0" fmla="*/ 592 w 1194"/>
              <a:gd name="T1" fmla="*/ 0 h 3718"/>
              <a:gd name="T2" fmla="*/ 0 w 1194"/>
              <a:gd name="T3" fmla="*/ 382 h 3718"/>
              <a:gd name="T4" fmla="*/ 0 w 1194"/>
              <a:gd name="T5" fmla="*/ 3718 h 3718"/>
              <a:gd name="T6" fmla="*/ 1194 w 1194"/>
              <a:gd name="T7" fmla="*/ 3718 h 3718"/>
              <a:gd name="T8" fmla="*/ 592 w 1194"/>
              <a:gd name="T9" fmla="*/ 3718 h 3718"/>
              <a:gd name="T10" fmla="*/ 592 w 1194"/>
              <a:gd name="T11" fmla="*/ 0 h 3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94" h="3718">
                <a:moveTo>
                  <a:pt x="592" y="0"/>
                </a:moveTo>
                <a:lnTo>
                  <a:pt x="0" y="382"/>
                </a:lnTo>
                <a:lnTo>
                  <a:pt x="0" y="3718"/>
                </a:lnTo>
                <a:lnTo>
                  <a:pt x="1194" y="3718"/>
                </a:lnTo>
                <a:lnTo>
                  <a:pt x="592" y="3718"/>
                </a:lnTo>
                <a:lnTo>
                  <a:pt x="592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82" name="TextBox 56">
            <a:extLst>
              <a:ext uri="{FF2B5EF4-FFF2-40B4-BE49-F238E27FC236}">
                <a16:creationId xmlns:a16="http://schemas.microsoft.com/office/drawing/2014/main" id="{0FE88173-C032-44CC-9566-E1C404B26EC6}"/>
              </a:ext>
            </a:extLst>
          </p:cNvPr>
          <p:cNvSpPr txBox="1"/>
          <p:nvPr/>
        </p:nvSpPr>
        <p:spPr>
          <a:xfrm>
            <a:off x="4052784" y="1636002"/>
            <a:ext cx="70083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04</a:t>
            </a:r>
          </a:p>
        </p:txBody>
      </p:sp>
      <p:sp>
        <p:nvSpPr>
          <p:cNvPr id="83" name="Rectángulo 82">
            <a:extLst>
              <a:ext uri="{FF2B5EF4-FFF2-40B4-BE49-F238E27FC236}">
                <a16:creationId xmlns:a16="http://schemas.microsoft.com/office/drawing/2014/main" id="{50E4525C-DB97-496E-A489-2C0984BD907D}"/>
              </a:ext>
            </a:extLst>
          </p:cNvPr>
          <p:cNvSpPr/>
          <p:nvPr/>
        </p:nvSpPr>
        <p:spPr>
          <a:xfrm>
            <a:off x="3904897" y="5979451"/>
            <a:ext cx="46431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El planteamiento estratégico de la formación de personal. </a:t>
            </a:r>
            <a:r>
              <a:rPr lang="es-ES" sz="900" i="1" dirty="0">
                <a:latin typeface="Century Gothic" panose="020B0502020202020204" pitchFamily="34" charset="0"/>
              </a:rPr>
              <a:t>Gestión de la formación en las organizaciones </a:t>
            </a:r>
            <a:r>
              <a:rPr lang="es-ES" sz="900" dirty="0">
                <a:latin typeface="Century Gothic" panose="020B0502020202020204" pitchFamily="34" charset="0"/>
              </a:rPr>
              <a:t>(p. 14-15). Madrid: Editorial Síntesis.</a:t>
            </a:r>
          </a:p>
        </p:txBody>
      </p:sp>
    </p:spTree>
    <p:extLst>
      <p:ext uri="{BB962C8B-B14F-4D97-AF65-F5344CB8AC3E}">
        <p14:creationId xmlns:p14="http://schemas.microsoft.com/office/powerpoint/2010/main" val="579139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5E089DA-BB71-4B57-8E10-47B3F6895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6</a:t>
            </a:r>
          </a:p>
        </p:txBody>
      </p:sp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01 - </a:t>
            </a:r>
            <a:r>
              <a:rPr lang="es-ES" cap="none" dirty="0" err="1"/>
              <a:t>Què</a:t>
            </a:r>
            <a:r>
              <a:rPr lang="es-ES" cap="none" dirty="0"/>
              <a:t> és la formació a </a:t>
            </a:r>
            <a:r>
              <a:rPr lang="es-ES" cap="none" dirty="0" err="1"/>
              <a:t>l’empresa</a:t>
            </a:r>
            <a:r>
              <a:rPr lang="es-ES" cap="none" dirty="0"/>
              <a:t>? </a:t>
            </a:r>
            <a:r>
              <a:rPr lang="es-ES" cap="none" dirty="0" err="1"/>
              <a:t>Distincions</a:t>
            </a:r>
            <a:endParaRPr lang="es-ES" cap="none" dirty="0"/>
          </a:p>
        </p:txBody>
      </p:sp>
      <p:sp>
        <p:nvSpPr>
          <p:cNvPr id="51" name="Freeform: Shape 42">
            <a:extLst>
              <a:ext uri="{FF2B5EF4-FFF2-40B4-BE49-F238E27FC236}">
                <a16:creationId xmlns:a16="http://schemas.microsoft.com/office/drawing/2014/main" id="{5A501B84-4ACC-4D0C-A100-E745B6CA13BD}"/>
              </a:ext>
            </a:extLst>
          </p:cNvPr>
          <p:cNvSpPr>
            <a:spLocks/>
          </p:cNvSpPr>
          <p:nvPr/>
        </p:nvSpPr>
        <p:spPr bwMode="auto">
          <a:xfrm>
            <a:off x="6078923" y="3652754"/>
            <a:ext cx="2031336" cy="2031336"/>
          </a:xfrm>
          <a:custGeom>
            <a:avLst/>
            <a:gdLst>
              <a:gd name="connsiteX0" fmla="*/ 1068751 w 2031336"/>
              <a:gd name="connsiteY0" fmla="*/ 0 h 2031336"/>
              <a:gd name="connsiteX1" fmla="*/ 2031336 w 2031336"/>
              <a:gd name="connsiteY1" fmla="*/ 0 h 2031336"/>
              <a:gd name="connsiteX2" fmla="*/ 2031336 w 2031336"/>
              <a:gd name="connsiteY2" fmla="*/ 1 h 2031336"/>
              <a:gd name="connsiteX3" fmla="*/ 2031336 w 2031336"/>
              <a:gd name="connsiteY3" fmla="*/ 1 h 2031336"/>
              <a:gd name="connsiteX4" fmla="*/ 2030138 w 2031336"/>
              <a:gd name="connsiteY4" fmla="*/ 52763 h 2031336"/>
              <a:gd name="connsiteX5" fmla="*/ 2025344 w 2031336"/>
              <a:gd name="connsiteY5" fmla="*/ 157088 h 2031336"/>
              <a:gd name="connsiteX6" fmla="*/ 2014558 w 2031336"/>
              <a:gd name="connsiteY6" fmla="*/ 259014 h 2031336"/>
              <a:gd name="connsiteX7" fmla="*/ 1998979 w 2031336"/>
              <a:gd name="connsiteY7" fmla="*/ 359742 h 2031336"/>
              <a:gd name="connsiteX8" fmla="*/ 1978605 w 2031336"/>
              <a:gd name="connsiteY8" fmla="*/ 459270 h 2031336"/>
              <a:gd name="connsiteX9" fmla="*/ 1953438 w 2031336"/>
              <a:gd name="connsiteY9" fmla="*/ 556400 h 2031336"/>
              <a:gd name="connsiteX10" fmla="*/ 1924077 w 2031336"/>
              <a:gd name="connsiteY10" fmla="*/ 652331 h 2031336"/>
              <a:gd name="connsiteX11" fmla="*/ 1889922 w 2031336"/>
              <a:gd name="connsiteY11" fmla="*/ 745264 h 2031336"/>
              <a:gd name="connsiteX12" fmla="*/ 1851572 w 2031336"/>
              <a:gd name="connsiteY12" fmla="*/ 836998 h 2031336"/>
              <a:gd name="connsiteX13" fmla="*/ 1808429 w 2031336"/>
              <a:gd name="connsiteY13" fmla="*/ 925734 h 2031336"/>
              <a:gd name="connsiteX14" fmla="*/ 1762289 w 2031336"/>
              <a:gd name="connsiteY14" fmla="*/ 1012072 h 2031336"/>
              <a:gd name="connsiteX15" fmla="*/ 1711356 w 2031336"/>
              <a:gd name="connsiteY15" fmla="*/ 1095412 h 2031336"/>
              <a:gd name="connsiteX16" fmla="*/ 1656228 w 2031336"/>
              <a:gd name="connsiteY16" fmla="*/ 1176953 h 2031336"/>
              <a:gd name="connsiteX17" fmla="*/ 1597505 w 2031336"/>
              <a:gd name="connsiteY17" fmla="*/ 1254297 h 2031336"/>
              <a:gd name="connsiteX18" fmla="*/ 1535187 w 2031336"/>
              <a:gd name="connsiteY18" fmla="*/ 1330442 h 2031336"/>
              <a:gd name="connsiteX19" fmla="*/ 1469873 w 2031336"/>
              <a:gd name="connsiteY19" fmla="*/ 1401791 h 2031336"/>
              <a:gd name="connsiteX20" fmla="*/ 1401562 w 2031336"/>
              <a:gd name="connsiteY20" fmla="*/ 1470741 h 2031336"/>
              <a:gd name="connsiteX21" fmla="*/ 1329057 w 2031336"/>
              <a:gd name="connsiteY21" fmla="*/ 1536694 h 2031336"/>
              <a:gd name="connsiteX22" fmla="*/ 1254155 w 2031336"/>
              <a:gd name="connsiteY22" fmla="*/ 1598449 h 2031336"/>
              <a:gd name="connsiteX23" fmla="*/ 1175658 w 2031336"/>
              <a:gd name="connsiteY23" fmla="*/ 1657207 h 2031336"/>
              <a:gd name="connsiteX24" fmla="*/ 1094165 w 2031336"/>
              <a:gd name="connsiteY24" fmla="*/ 1711768 h 2031336"/>
              <a:gd name="connsiteX25" fmla="*/ 1054332 w 2031336"/>
              <a:gd name="connsiteY25" fmla="*/ 1736141 h 2031336"/>
              <a:gd name="connsiteX26" fmla="*/ 1054056 w 2031336"/>
              <a:gd name="connsiteY26" fmla="*/ 1736309 h 2031336"/>
              <a:gd name="connsiteX27" fmla="*/ 1010875 w 2031336"/>
              <a:gd name="connsiteY27" fmla="*/ 1762730 h 2031336"/>
              <a:gd name="connsiteX28" fmla="*/ 1007664 w 2031336"/>
              <a:gd name="connsiteY28" fmla="*/ 1764493 h 2031336"/>
              <a:gd name="connsiteX29" fmla="*/ 1007642 w 2031336"/>
              <a:gd name="connsiteY29" fmla="*/ 1764506 h 2031336"/>
              <a:gd name="connsiteX30" fmla="*/ 945782 w 2031336"/>
              <a:gd name="connsiteY30" fmla="*/ 1798463 h 2031336"/>
              <a:gd name="connsiteX31" fmla="*/ 945765 w 2031336"/>
              <a:gd name="connsiteY31" fmla="*/ 1798471 h 2031336"/>
              <a:gd name="connsiteX32" fmla="*/ 924588 w 2031336"/>
              <a:gd name="connsiteY32" fmla="*/ 1810096 h 2031336"/>
              <a:gd name="connsiteX33" fmla="*/ 835904 w 2031336"/>
              <a:gd name="connsiteY33" fmla="*/ 1852065 h 2031336"/>
              <a:gd name="connsiteX34" fmla="*/ 824064 w 2031336"/>
              <a:gd name="connsiteY34" fmla="*/ 1857098 h 2031336"/>
              <a:gd name="connsiteX35" fmla="*/ 824037 w 2031336"/>
              <a:gd name="connsiteY35" fmla="*/ 1857111 h 2031336"/>
              <a:gd name="connsiteX36" fmla="*/ 771433 w 2031336"/>
              <a:gd name="connsiteY36" fmla="*/ 1879472 h 2031336"/>
              <a:gd name="connsiteX37" fmla="*/ 771413 w 2031336"/>
              <a:gd name="connsiteY37" fmla="*/ 1879480 h 2031336"/>
              <a:gd name="connsiteX38" fmla="*/ 744224 w 2031336"/>
              <a:gd name="connsiteY38" fmla="*/ 1891037 h 2031336"/>
              <a:gd name="connsiteX39" fmla="*/ 650747 w 2031336"/>
              <a:gd name="connsiteY39" fmla="*/ 1925213 h 2031336"/>
              <a:gd name="connsiteX40" fmla="*/ 623523 w 2031336"/>
              <a:gd name="connsiteY40" fmla="*/ 1933608 h 2031336"/>
              <a:gd name="connsiteX41" fmla="*/ 623508 w 2031336"/>
              <a:gd name="connsiteY41" fmla="*/ 1933613 h 2031336"/>
              <a:gd name="connsiteX42" fmla="*/ 596313 w 2031336"/>
              <a:gd name="connsiteY42" fmla="*/ 1941999 h 2031336"/>
              <a:gd name="connsiteX43" fmla="*/ 596288 w 2031336"/>
              <a:gd name="connsiteY43" fmla="*/ 1942006 h 2031336"/>
              <a:gd name="connsiteX44" fmla="*/ 555472 w 2031336"/>
              <a:gd name="connsiteY44" fmla="*/ 1954591 h 2031336"/>
              <a:gd name="connsiteX45" fmla="*/ 458399 w 2031336"/>
              <a:gd name="connsiteY45" fmla="*/ 1979773 h 2031336"/>
              <a:gd name="connsiteX46" fmla="*/ 359529 w 2031336"/>
              <a:gd name="connsiteY46" fmla="*/ 2000758 h 2031336"/>
              <a:gd name="connsiteX47" fmla="*/ 258861 w 2031336"/>
              <a:gd name="connsiteY47" fmla="*/ 2016347 h 2031336"/>
              <a:gd name="connsiteX48" fmla="*/ 155796 w 2031336"/>
              <a:gd name="connsiteY48" fmla="*/ 2026540 h 2031336"/>
              <a:gd name="connsiteX49" fmla="*/ 51533 w 2031336"/>
              <a:gd name="connsiteY49" fmla="*/ 2031336 h 2031336"/>
              <a:gd name="connsiteX50" fmla="*/ 0 w 2031336"/>
              <a:gd name="connsiteY50" fmla="*/ 2031336 h 2031336"/>
              <a:gd name="connsiteX51" fmla="*/ 0 w 2031336"/>
              <a:gd name="connsiteY51" fmla="*/ 2029177 h 2031336"/>
              <a:gd name="connsiteX52" fmla="*/ 0 w 2031336"/>
              <a:gd name="connsiteY52" fmla="*/ 1671694 h 2031336"/>
              <a:gd name="connsiteX53" fmla="*/ 0 w 2031336"/>
              <a:gd name="connsiteY53" fmla="*/ 1022493 h 2031336"/>
              <a:gd name="connsiteX54" fmla="*/ 109524 w 2031336"/>
              <a:gd name="connsiteY54" fmla="*/ 1016963 h 2031336"/>
              <a:gd name="connsiteX55" fmla="*/ 1065681 w 2031336"/>
              <a:gd name="connsiteY55" fmla="*/ 60806 h 203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031336" h="2031336">
                <a:moveTo>
                  <a:pt x="1068751" y="0"/>
                </a:moveTo>
                <a:lnTo>
                  <a:pt x="2031336" y="0"/>
                </a:lnTo>
                <a:lnTo>
                  <a:pt x="2031336" y="1"/>
                </a:lnTo>
                <a:lnTo>
                  <a:pt x="2031336" y="1"/>
                </a:lnTo>
                <a:lnTo>
                  <a:pt x="2030138" y="52763"/>
                </a:lnTo>
                <a:lnTo>
                  <a:pt x="2025344" y="157088"/>
                </a:lnTo>
                <a:lnTo>
                  <a:pt x="2014558" y="259014"/>
                </a:lnTo>
                <a:lnTo>
                  <a:pt x="1998979" y="359742"/>
                </a:lnTo>
                <a:lnTo>
                  <a:pt x="1978605" y="459270"/>
                </a:lnTo>
                <a:lnTo>
                  <a:pt x="1953438" y="556400"/>
                </a:lnTo>
                <a:lnTo>
                  <a:pt x="1924077" y="652331"/>
                </a:lnTo>
                <a:lnTo>
                  <a:pt x="1889922" y="745264"/>
                </a:lnTo>
                <a:lnTo>
                  <a:pt x="1851572" y="836998"/>
                </a:lnTo>
                <a:lnTo>
                  <a:pt x="1808429" y="925734"/>
                </a:lnTo>
                <a:lnTo>
                  <a:pt x="1762289" y="1012072"/>
                </a:lnTo>
                <a:lnTo>
                  <a:pt x="1711356" y="1095412"/>
                </a:lnTo>
                <a:lnTo>
                  <a:pt x="1656228" y="1176953"/>
                </a:lnTo>
                <a:lnTo>
                  <a:pt x="1597505" y="1254297"/>
                </a:lnTo>
                <a:lnTo>
                  <a:pt x="1535187" y="1330442"/>
                </a:lnTo>
                <a:lnTo>
                  <a:pt x="1469873" y="1401791"/>
                </a:lnTo>
                <a:lnTo>
                  <a:pt x="1401562" y="1470741"/>
                </a:lnTo>
                <a:lnTo>
                  <a:pt x="1329057" y="1536694"/>
                </a:lnTo>
                <a:lnTo>
                  <a:pt x="1254155" y="1598449"/>
                </a:lnTo>
                <a:lnTo>
                  <a:pt x="1175658" y="1657207"/>
                </a:lnTo>
                <a:lnTo>
                  <a:pt x="1094165" y="1711768"/>
                </a:lnTo>
                <a:lnTo>
                  <a:pt x="1054332" y="1736141"/>
                </a:lnTo>
                <a:lnTo>
                  <a:pt x="1054056" y="1736309"/>
                </a:lnTo>
                <a:lnTo>
                  <a:pt x="1010875" y="1762730"/>
                </a:lnTo>
                <a:lnTo>
                  <a:pt x="1007664" y="1764493"/>
                </a:lnTo>
                <a:lnTo>
                  <a:pt x="1007642" y="1764506"/>
                </a:lnTo>
                <a:lnTo>
                  <a:pt x="945782" y="1798463"/>
                </a:lnTo>
                <a:lnTo>
                  <a:pt x="945765" y="1798471"/>
                </a:lnTo>
                <a:lnTo>
                  <a:pt x="924588" y="1810096"/>
                </a:lnTo>
                <a:lnTo>
                  <a:pt x="835904" y="1852065"/>
                </a:lnTo>
                <a:lnTo>
                  <a:pt x="824064" y="1857098"/>
                </a:lnTo>
                <a:lnTo>
                  <a:pt x="824037" y="1857111"/>
                </a:lnTo>
                <a:lnTo>
                  <a:pt x="771433" y="1879472"/>
                </a:lnTo>
                <a:lnTo>
                  <a:pt x="771413" y="1879480"/>
                </a:lnTo>
                <a:lnTo>
                  <a:pt x="744224" y="1891037"/>
                </a:lnTo>
                <a:lnTo>
                  <a:pt x="650747" y="1925213"/>
                </a:lnTo>
                <a:lnTo>
                  <a:pt x="623523" y="1933608"/>
                </a:lnTo>
                <a:lnTo>
                  <a:pt x="623508" y="1933613"/>
                </a:lnTo>
                <a:lnTo>
                  <a:pt x="596313" y="1941999"/>
                </a:lnTo>
                <a:lnTo>
                  <a:pt x="596288" y="1942006"/>
                </a:lnTo>
                <a:lnTo>
                  <a:pt x="555472" y="1954591"/>
                </a:lnTo>
                <a:lnTo>
                  <a:pt x="458399" y="1979773"/>
                </a:lnTo>
                <a:lnTo>
                  <a:pt x="359529" y="2000758"/>
                </a:lnTo>
                <a:lnTo>
                  <a:pt x="258861" y="2016347"/>
                </a:lnTo>
                <a:lnTo>
                  <a:pt x="155796" y="2026540"/>
                </a:lnTo>
                <a:lnTo>
                  <a:pt x="51533" y="2031336"/>
                </a:lnTo>
                <a:lnTo>
                  <a:pt x="0" y="2031336"/>
                </a:lnTo>
                <a:lnTo>
                  <a:pt x="0" y="2029177"/>
                </a:lnTo>
                <a:lnTo>
                  <a:pt x="0" y="1671694"/>
                </a:lnTo>
                <a:lnTo>
                  <a:pt x="0" y="1022493"/>
                </a:lnTo>
                <a:lnTo>
                  <a:pt x="109524" y="1016963"/>
                </a:lnTo>
                <a:cubicBezTo>
                  <a:pt x="613679" y="965763"/>
                  <a:pt x="1014481" y="564961"/>
                  <a:pt x="1065681" y="608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2" name="Freeform: Shape 41">
            <a:extLst>
              <a:ext uri="{FF2B5EF4-FFF2-40B4-BE49-F238E27FC236}">
                <a16:creationId xmlns:a16="http://schemas.microsoft.com/office/drawing/2014/main" id="{CECB16E5-3AF0-43FF-AD97-ADDA9ED18C1C}"/>
              </a:ext>
            </a:extLst>
          </p:cNvPr>
          <p:cNvSpPr>
            <a:spLocks/>
          </p:cNvSpPr>
          <p:nvPr/>
        </p:nvSpPr>
        <p:spPr bwMode="auto">
          <a:xfrm>
            <a:off x="6078923" y="1623216"/>
            <a:ext cx="2031336" cy="2029540"/>
          </a:xfrm>
          <a:custGeom>
            <a:avLst/>
            <a:gdLst>
              <a:gd name="connsiteX0" fmla="*/ 0 w 2031336"/>
              <a:gd name="connsiteY0" fmla="*/ 0 h 2029540"/>
              <a:gd name="connsiteX1" fmla="*/ 51533 w 2031336"/>
              <a:gd name="connsiteY1" fmla="*/ 599 h 2029540"/>
              <a:gd name="connsiteX2" fmla="*/ 155796 w 2031336"/>
              <a:gd name="connsiteY2" fmla="*/ 5990 h 2029540"/>
              <a:gd name="connsiteX3" fmla="*/ 258861 w 2031336"/>
              <a:gd name="connsiteY3" fmla="*/ 16174 h 2029540"/>
              <a:gd name="connsiteX4" fmla="*/ 359529 w 2031336"/>
              <a:gd name="connsiteY4" fmla="*/ 31749 h 2029540"/>
              <a:gd name="connsiteX5" fmla="*/ 458399 w 2031336"/>
              <a:gd name="connsiteY5" fmla="*/ 51517 h 2029540"/>
              <a:gd name="connsiteX6" fmla="*/ 555472 w 2031336"/>
              <a:gd name="connsiteY6" fmla="*/ 76677 h 2029540"/>
              <a:gd name="connsiteX7" fmla="*/ 650747 w 2031336"/>
              <a:gd name="connsiteY7" fmla="*/ 106629 h 2029540"/>
              <a:gd name="connsiteX8" fmla="*/ 744224 w 2031336"/>
              <a:gd name="connsiteY8" fmla="*/ 141373 h 2029540"/>
              <a:gd name="connsiteX9" fmla="*/ 835904 w 2031336"/>
              <a:gd name="connsiteY9" fmla="*/ 179112 h 2029540"/>
              <a:gd name="connsiteX10" fmla="*/ 924588 w 2031336"/>
              <a:gd name="connsiteY10" fmla="*/ 222243 h 2029540"/>
              <a:gd name="connsiteX11" fmla="*/ 1010875 w 2031336"/>
              <a:gd name="connsiteY11" fmla="*/ 268968 h 2029540"/>
              <a:gd name="connsiteX12" fmla="*/ 1094165 w 2031336"/>
              <a:gd name="connsiteY12" fmla="*/ 319886 h 2029540"/>
              <a:gd name="connsiteX13" fmla="*/ 1175658 w 2031336"/>
              <a:gd name="connsiteY13" fmla="*/ 374998 h 2029540"/>
              <a:gd name="connsiteX14" fmla="*/ 1254155 w 2031336"/>
              <a:gd name="connsiteY14" fmla="*/ 432505 h 2029540"/>
              <a:gd name="connsiteX15" fmla="*/ 1329057 w 2031336"/>
              <a:gd name="connsiteY15" fmla="*/ 494805 h 2029540"/>
              <a:gd name="connsiteX16" fmla="*/ 1401562 w 2031336"/>
              <a:gd name="connsiteY16" fmla="*/ 560100 h 2029540"/>
              <a:gd name="connsiteX17" fmla="*/ 1469873 w 2031336"/>
              <a:gd name="connsiteY17" fmla="*/ 628990 h 2029540"/>
              <a:gd name="connsiteX18" fmla="*/ 1535187 w 2031336"/>
              <a:gd name="connsiteY18" fmla="*/ 701473 h 2029540"/>
              <a:gd name="connsiteX19" fmla="*/ 1597505 w 2031336"/>
              <a:gd name="connsiteY19" fmla="*/ 776353 h 2029540"/>
              <a:gd name="connsiteX20" fmla="*/ 1656228 w 2031336"/>
              <a:gd name="connsiteY20" fmla="*/ 854827 h 2029540"/>
              <a:gd name="connsiteX21" fmla="*/ 1711356 w 2031336"/>
              <a:gd name="connsiteY21" fmla="*/ 935697 h 2029540"/>
              <a:gd name="connsiteX22" fmla="*/ 1762289 w 2031336"/>
              <a:gd name="connsiteY22" fmla="*/ 1019562 h 2029540"/>
              <a:gd name="connsiteX23" fmla="*/ 1808429 w 2031336"/>
              <a:gd name="connsiteY23" fmla="*/ 1105823 h 2029540"/>
              <a:gd name="connsiteX24" fmla="*/ 1851572 w 2031336"/>
              <a:gd name="connsiteY24" fmla="*/ 1194481 h 2029540"/>
              <a:gd name="connsiteX25" fmla="*/ 1889922 w 2031336"/>
              <a:gd name="connsiteY25" fmla="*/ 1285535 h 2029540"/>
              <a:gd name="connsiteX26" fmla="*/ 1924077 w 2031336"/>
              <a:gd name="connsiteY26" fmla="*/ 1378984 h 2029540"/>
              <a:gd name="connsiteX27" fmla="*/ 1953438 w 2031336"/>
              <a:gd name="connsiteY27" fmla="*/ 1474231 h 2029540"/>
              <a:gd name="connsiteX28" fmla="*/ 1978605 w 2031336"/>
              <a:gd name="connsiteY28" fmla="*/ 1571276 h 2029540"/>
              <a:gd name="connsiteX29" fmla="*/ 1998979 w 2031336"/>
              <a:gd name="connsiteY29" fmla="*/ 1670117 h 2029540"/>
              <a:gd name="connsiteX30" fmla="*/ 2014558 w 2031336"/>
              <a:gd name="connsiteY30" fmla="*/ 1770755 h 2029540"/>
              <a:gd name="connsiteX31" fmla="*/ 2025344 w 2031336"/>
              <a:gd name="connsiteY31" fmla="*/ 1873789 h 2029540"/>
              <a:gd name="connsiteX32" fmla="*/ 2030138 w 2031336"/>
              <a:gd name="connsiteY32" fmla="*/ 1976824 h 2029540"/>
              <a:gd name="connsiteX33" fmla="*/ 2031336 w 2031336"/>
              <a:gd name="connsiteY33" fmla="*/ 2029539 h 2029540"/>
              <a:gd name="connsiteX34" fmla="*/ 2031336 w 2031336"/>
              <a:gd name="connsiteY34" fmla="*/ 2029539 h 2029540"/>
              <a:gd name="connsiteX35" fmla="*/ 2031336 w 2031336"/>
              <a:gd name="connsiteY35" fmla="*/ 2029540 h 2029540"/>
              <a:gd name="connsiteX36" fmla="*/ 1679247 w 2031336"/>
              <a:gd name="connsiteY36" fmla="*/ 2029540 h 2029540"/>
              <a:gd name="connsiteX37" fmla="*/ 1679247 w 2031336"/>
              <a:gd name="connsiteY37" fmla="*/ 2029539 h 2029540"/>
              <a:gd name="connsiteX38" fmla="*/ 1068751 w 2031336"/>
              <a:gd name="connsiteY38" fmla="*/ 2029539 h 2029540"/>
              <a:gd name="connsiteX39" fmla="*/ 1071211 w 2031336"/>
              <a:gd name="connsiteY39" fmla="*/ 1980818 h 2029540"/>
              <a:gd name="connsiteX40" fmla="*/ 109524 w 2031336"/>
              <a:gd name="connsiteY40" fmla="*/ 915137 h 2029540"/>
              <a:gd name="connsiteX41" fmla="*/ 0 w 2031336"/>
              <a:gd name="connsiteY41" fmla="*/ 909606 h 2029540"/>
              <a:gd name="connsiteX42" fmla="*/ 0 w 2031336"/>
              <a:gd name="connsiteY42" fmla="*/ 357845 h 2029540"/>
              <a:gd name="connsiteX43" fmla="*/ 0 w 2031336"/>
              <a:gd name="connsiteY43" fmla="*/ 362 h 202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031336" h="2029540">
                <a:moveTo>
                  <a:pt x="0" y="0"/>
                </a:moveTo>
                <a:lnTo>
                  <a:pt x="51533" y="599"/>
                </a:lnTo>
                <a:lnTo>
                  <a:pt x="155796" y="5990"/>
                </a:lnTo>
                <a:lnTo>
                  <a:pt x="258861" y="16174"/>
                </a:lnTo>
                <a:lnTo>
                  <a:pt x="359529" y="31749"/>
                </a:lnTo>
                <a:lnTo>
                  <a:pt x="458399" y="51517"/>
                </a:lnTo>
                <a:lnTo>
                  <a:pt x="555472" y="76677"/>
                </a:lnTo>
                <a:lnTo>
                  <a:pt x="650747" y="106629"/>
                </a:lnTo>
                <a:lnTo>
                  <a:pt x="744224" y="141373"/>
                </a:lnTo>
                <a:lnTo>
                  <a:pt x="835904" y="179112"/>
                </a:lnTo>
                <a:lnTo>
                  <a:pt x="924588" y="222243"/>
                </a:lnTo>
                <a:lnTo>
                  <a:pt x="1010875" y="268968"/>
                </a:lnTo>
                <a:lnTo>
                  <a:pt x="1094165" y="319886"/>
                </a:lnTo>
                <a:lnTo>
                  <a:pt x="1175658" y="374998"/>
                </a:lnTo>
                <a:lnTo>
                  <a:pt x="1254155" y="432505"/>
                </a:lnTo>
                <a:lnTo>
                  <a:pt x="1329057" y="494805"/>
                </a:lnTo>
                <a:lnTo>
                  <a:pt x="1401562" y="560100"/>
                </a:lnTo>
                <a:lnTo>
                  <a:pt x="1469873" y="628990"/>
                </a:lnTo>
                <a:lnTo>
                  <a:pt x="1535187" y="701473"/>
                </a:lnTo>
                <a:lnTo>
                  <a:pt x="1597505" y="776353"/>
                </a:lnTo>
                <a:lnTo>
                  <a:pt x="1656228" y="854827"/>
                </a:lnTo>
                <a:lnTo>
                  <a:pt x="1711356" y="935697"/>
                </a:lnTo>
                <a:lnTo>
                  <a:pt x="1762289" y="1019562"/>
                </a:lnTo>
                <a:lnTo>
                  <a:pt x="1808429" y="1105823"/>
                </a:lnTo>
                <a:lnTo>
                  <a:pt x="1851572" y="1194481"/>
                </a:lnTo>
                <a:lnTo>
                  <a:pt x="1889922" y="1285535"/>
                </a:lnTo>
                <a:lnTo>
                  <a:pt x="1924077" y="1378984"/>
                </a:lnTo>
                <a:lnTo>
                  <a:pt x="1953438" y="1474231"/>
                </a:lnTo>
                <a:lnTo>
                  <a:pt x="1978605" y="1571276"/>
                </a:lnTo>
                <a:lnTo>
                  <a:pt x="1998979" y="1670117"/>
                </a:lnTo>
                <a:lnTo>
                  <a:pt x="2014558" y="1770755"/>
                </a:lnTo>
                <a:lnTo>
                  <a:pt x="2025344" y="1873789"/>
                </a:lnTo>
                <a:lnTo>
                  <a:pt x="2030138" y="1976824"/>
                </a:lnTo>
                <a:lnTo>
                  <a:pt x="2031336" y="2029539"/>
                </a:lnTo>
                <a:lnTo>
                  <a:pt x="2031336" y="2029539"/>
                </a:lnTo>
                <a:lnTo>
                  <a:pt x="2031336" y="2029540"/>
                </a:lnTo>
                <a:lnTo>
                  <a:pt x="1679247" y="2029540"/>
                </a:lnTo>
                <a:lnTo>
                  <a:pt x="1679247" y="2029539"/>
                </a:lnTo>
                <a:lnTo>
                  <a:pt x="1068751" y="2029539"/>
                </a:lnTo>
                <a:lnTo>
                  <a:pt x="1071211" y="1980818"/>
                </a:lnTo>
                <a:cubicBezTo>
                  <a:pt x="1071211" y="1426180"/>
                  <a:pt x="649690" y="969994"/>
                  <a:pt x="109524" y="915137"/>
                </a:cubicBezTo>
                <a:lnTo>
                  <a:pt x="0" y="909606"/>
                </a:lnTo>
                <a:lnTo>
                  <a:pt x="0" y="357845"/>
                </a:lnTo>
                <a:lnTo>
                  <a:pt x="0" y="36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3" name="Freeform: Shape 40">
            <a:extLst>
              <a:ext uri="{FF2B5EF4-FFF2-40B4-BE49-F238E27FC236}">
                <a16:creationId xmlns:a16="http://schemas.microsoft.com/office/drawing/2014/main" id="{14E4A20E-356E-4E3A-8251-4867F8D9517C}"/>
              </a:ext>
            </a:extLst>
          </p:cNvPr>
          <p:cNvSpPr>
            <a:spLocks/>
          </p:cNvSpPr>
          <p:nvPr/>
        </p:nvSpPr>
        <p:spPr bwMode="auto">
          <a:xfrm>
            <a:off x="4047587" y="1623217"/>
            <a:ext cx="2031336" cy="2029539"/>
          </a:xfrm>
          <a:custGeom>
            <a:avLst/>
            <a:gdLst>
              <a:gd name="connsiteX0" fmla="*/ 2031336 w 2031336"/>
              <a:gd name="connsiteY0" fmla="*/ 0 h 2029539"/>
              <a:gd name="connsiteX1" fmla="*/ 2031336 w 2031336"/>
              <a:gd name="connsiteY1" fmla="*/ 361 h 2029539"/>
              <a:gd name="connsiteX2" fmla="*/ 2031336 w 2031336"/>
              <a:gd name="connsiteY2" fmla="*/ 357844 h 2029539"/>
              <a:gd name="connsiteX3" fmla="*/ 2031336 w 2031336"/>
              <a:gd name="connsiteY3" fmla="*/ 909606 h 2029539"/>
              <a:gd name="connsiteX4" fmla="*/ 2031335 w 2031336"/>
              <a:gd name="connsiteY4" fmla="*/ 909606 h 2029539"/>
              <a:gd name="connsiteX5" fmla="*/ 960123 w 2031336"/>
              <a:gd name="connsiteY5" fmla="*/ 1980818 h 2029539"/>
              <a:gd name="connsiteX6" fmla="*/ 962583 w 2031336"/>
              <a:gd name="connsiteY6" fmla="*/ 2029539 h 2029539"/>
              <a:gd name="connsiteX7" fmla="*/ 366471 w 2031336"/>
              <a:gd name="connsiteY7" fmla="*/ 2029539 h 2029539"/>
              <a:gd name="connsiteX8" fmla="*/ 8988 w 2031336"/>
              <a:gd name="connsiteY8" fmla="*/ 2029539 h 2029539"/>
              <a:gd name="connsiteX9" fmla="*/ 0 w 2031336"/>
              <a:gd name="connsiteY9" fmla="*/ 2029539 h 2029539"/>
              <a:gd name="connsiteX10" fmla="*/ 0 w 2031336"/>
              <a:gd name="connsiteY10" fmla="*/ 1976824 h 2029539"/>
              <a:gd name="connsiteX11" fmla="*/ 4794 w 2031336"/>
              <a:gd name="connsiteY11" fmla="*/ 1873789 h 2029539"/>
              <a:gd name="connsiteX12" fmla="*/ 15580 w 2031336"/>
              <a:gd name="connsiteY12" fmla="*/ 1770755 h 2029539"/>
              <a:gd name="connsiteX13" fmla="*/ 30560 w 2031336"/>
              <a:gd name="connsiteY13" fmla="*/ 1670117 h 2029539"/>
              <a:gd name="connsiteX14" fmla="*/ 51533 w 2031336"/>
              <a:gd name="connsiteY14" fmla="*/ 1571276 h 2029539"/>
              <a:gd name="connsiteX15" fmla="*/ 76700 w 2031336"/>
              <a:gd name="connsiteY15" fmla="*/ 1474231 h 2029539"/>
              <a:gd name="connsiteX16" fmla="*/ 106061 w 2031336"/>
              <a:gd name="connsiteY16" fmla="*/ 1378984 h 2029539"/>
              <a:gd name="connsiteX17" fmla="*/ 140216 w 2031336"/>
              <a:gd name="connsiteY17" fmla="*/ 1285535 h 2029539"/>
              <a:gd name="connsiteX18" fmla="*/ 178566 w 2031336"/>
              <a:gd name="connsiteY18" fmla="*/ 1194481 h 2029539"/>
              <a:gd name="connsiteX19" fmla="*/ 221709 w 2031336"/>
              <a:gd name="connsiteY19" fmla="*/ 1105823 h 2029539"/>
              <a:gd name="connsiteX20" fmla="*/ 267849 w 2031336"/>
              <a:gd name="connsiteY20" fmla="*/ 1019562 h 2029539"/>
              <a:gd name="connsiteX21" fmla="*/ 318782 w 2031336"/>
              <a:gd name="connsiteY21" fmla="*/ 935697 h 2029539"/>
              <a:gd name="connsiteX22" fmla="*/ 373910 w 2031336"/>
              <a:gd name="connsiteY22" fmla="*/ 854827 h 2029539"/>
              <a:gd name="connsiteX23" fmla="*/ 432633 w 2031336"/>
              <a:gd name="connsiteY23" fmla="*/ 776353 h 2029539"/>
              <a:gd name="connsiteX24" fmla="*/ 494951 w 2031336"/>
              <a:gd name="connsiteY24" fmla="*/ 701473 h 2029539"/>
              <a:gd name="connsiteX25" fmla="*/ 560265 w 2031336"/>
              <a:gd name="connsiteY25" fmla="*/ 628990 h 2029539"/>
              <a:gd name="connsiteX26" fmla="*/ 629175 w 2031336"/>
              <a:gd name="connsiteY26" fmla="*/ 560100 h 2029539"/>
              <a:gd name="connsiteX27" fmla="*/ 701081 w 2031336"/>
              <a:gd name="connsiteY27" fmla="*/ 494805 h 2029539"/>
              <a:gd name="connsiteX28" fmla="*/ 777181 w 2031336"/>
              <a:gd name="connsiteY28" fmla="*/ 432505 h 2029539"/>
              <a:gd name="connsiteX29" fmla="*/ 854480 w 2031336"/>
              <a:gd name="connsiteY29" fmla="*/ 374998 h 2029539"/>
              <a:gd name="connsiteX30" fmla="*/ 935374 w 2031336"/>
              <a:gd name="connsiteY30" fmla="*/ 319886 h 2029539"/>
              <a:gd name="connsiteX31" fmla="*/ 1019264 w 2031336"/>
              <a:gd name="connsiteY31" fmla="*/ 268968 h 2029539"/>
              <a:gd name="connsiteX32" fmla="*/ 1105550 w 2031336"/>
              <a:gd name="connsiteY32" fmla="*/ 222243 h 2029539"/>
              <a:gd name="connsiteX33" fmla="*/ 1194234 w 2031336"/>
              <a:gd name="connsiteY33" fmla="*/ 179112 h 2029539"/>
              <a:gd name="connsiteX34" fmla="*/ 1285914 w 2031336"/>
              <a:gd name="connsiteY34" fmla="*/ 141373 h 2029539"/>
              <a:gd name="connsiteX35" fmla="*/ 1378792 w 2031336"/>
              <a:gd name="connsiteY35" fmla="*/ 106629 h 2029539"/>
              <a:gd name="connsiteX36" fmla="*/ 1474666 w 2031336"/>
              <a:gd name="connsiteY36" fmla="*/ 76677 h 2029539"/>
              <a:gd name="connsiteX37" fmla="*/ 1572338 w 2031336"/>
              <a:gd name="connsiteY37" fmla="*/ 51517 h 2029539"/>
              <a:gd name="connsiteX38" fmla="*/ 1671208 w 2031336"/>
              <a:gd name="connsiteY38" fmla="*/ 31749 h 2029539"/>
              <a:gd name="connsiteX39" fmla="*/ 1772476 w 2031336"/>
              <a:gd name="connsiteY39" fmla="*/ 16174 h 2029539"/>
              <a:gd name="connsiteX40" fmla="*/ 1874342 w 2031336"/>
              <a:gd name="connsiteY40" fmla="*/ 5990 h 2029539"/>
              <a:gd name="connsiteX41" fmla="*/ 1978605 w 2031336"/>
              <a:gd name="connsiteY41" fmla="*/ 599 h 2029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031336" h="2029539">
                <a:moveTo>
                  <a:pt x="2031336" y="0"/>
                </a:moveTo>
                <a:lnTo>
                  <a:pt x="2031336" y="361"/>
                </a:lnTo>
                <a:lnTo>
                  <a:pt x="2031336" y="357844"/>
                </a:lnTo>
                <a:lnTo>
                  <a:pt x="2031336" y="909606"/>
                </a:lnTo>
                <a:lnTo>
                  <a:pt x="2031335" y="909606"/>
                </a:lnTo>
                <a:cubicBezTo>
                  <a:pt x="1439721" y="909606"/>
                  <a:pt x="960123" y="1389204"/>
                  <a:pt x="960123" y="1980818"/>
                </a:cubicBezTo>
                <a:lnTo>
                  <a:pt x="962583" y="2029539"/>
                </a:lnTo>
                <a:lnTo>
                  <a:pt x="366471" y="2029539"/>
                </a:lnTo>
                <a:lnTo>
                  <a:pt x="8988" y="2029539"/>
                </a:lnTo>
                <a:lnTo>
                  <a:pt x="0" y="2029539"/>
                </a:lnTo>
                <a:lnTo>
                  <a:pt x="0" y="1976824"/>
                </a:lnTo>
                <a:lnTo>
                  <a:pt x="4794" y="1873789"/>
                </a:lnTo>
                <a:lnTo>
                  <a:pt x="15580" y="1770755"/>
                </a:lnTo>
                <a:lnTo>
                  <a:pt x="30560" y="1670117"/>
                </a:lnTo>
                <a:lnTo>
                  <a:pt x="51533" y="1571276"/>
                </a:lnTo>
                <a:lnTo>
                  <a:pt x="76700" y="1474231"/>
                </a:lnTo>
                <a:lnTo>
                  <a:pt x="106061" y="1378984"/>
                </a:lnTo>
                <a:lnTo>
                  <a:pt x="140216" y="1285535"/>
                </a:lnTo>
                <a:lnTo>
                  <a:pt x="178566" y="1194481"/>
                </a:lnTo>
                <a:lnTo>
                  <a:pt x="221709" y="1105823"/>
                </a:lnTo>
                <a:lnTo>
                  <a:pt x="267849" y="1019562"/>
                </a:lnTo>
                <a:lnTo>
                  <a:pt x="318782" y="935697"/>
                </a:lnTo>
                <a:lnTo>
                  <a:pt x="373910" y="854827"/>
                </a:lnTo>
                <a:lnTo>
                  <a:pt x="432633" y="776353"/>
                </a:lnTo>
                <a:lnTo>
                  <a:pt x="494951" y="701473"/>
                </a:lnTo>
                <a:lnTo>
                  <a:pt x="560265" y="628990"/>
                </a:lnTo>
                <a:lnTo>
                  <a:pt x="629175" y="560100"/>
                </a:lnTo>
                <a:lnTo>
                  <a:pt x="701081" y="494805"/>
                </a:lnTo>
                <a:lnTo>
                  <a:pt x="777181" y="432505"/>
                </a:lnTo>
                <a:lnTo>
                  <a:pt x="854480" y="374998"/>
                </a:lnTo>
                <a:lnTo>
                  <a:pt x="935374" y="319886"/>
                </a:lnTo>
                <a:lnTo>
                  <a:pt x="1019264" y="268968"/>
                </a:lnTo>
                <a:lnTo>
                  <a:pt x="1105550" y="222243"/>
                </a:lnTo>
                <a:lnTo>
                  <a:pt x="1194234" y="179112"/>
                </a:lnTo>
                <a:lnTo>
                  <a:pt x="1285914" y="141373"/>
                </a:lnTo>
                <a:lnTo>
                  <a:pt x="1378792" y="106629"/>
                </a:lnTo>
                <a:lnTo>
                  <a:pt x="1474666" y="76677"/>
                </a:lnTo>
                <a:lnTo>
                  <a:pt x="1572338" y="51517"/>
                </a:lnTo>
                <a:lnTo>
                  <a:pt x="1671208" y="31749"/>
                </a:lnTo>
                <a:lnTo>
                  <a:pt x="1772476" y="16174"/>
                </a:lnTo>
                <a:lnTo>
                  <a:pt x="1874342" y="5990"/>
                </a:lnTo>
                <a:lnTo>
                  <a:pt x="1978605" y="59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4" name="Freeform: Shape 43">
            <a:extLst>
              <a:ext uri="{FF2B5EF4-FFF2-40B4-BE49-F238E27FC236}">
                <a16:creationId xmlns:a16="http://schemas.microsoft.com/office/drawing/2014/main" id="{FEB92144-664A-4E49-B3C1-488DE39D7336}"/>
              </a:ext>
            </a:extLst>
          </p:cNvPr>
          <p:cNvSpPr>
            <a:spLocks/>
          </p:cNvSpPr>
          <p:nvPr/>
        </p:nvSpPr>
        <p:spPr bwMode="auto">
          <a:xfrm>
            <a:off x="4047587" y="3652754"/>
            <a:ext cx="2031336" cy="2031336"/>
          </a:xfrm>
          <a:custGeom>
            <a:avLst/>
            <a:gdLst>
              <a:gd name="connsiteX0" fmla="*/ 0 w 2031336"/>
              <a:gd name="connsiteY0" fmla="*/ 0 h 2031336"/>
              <a:gd name="connsiteX1" fmla="*/ 8988 w 2031336"/>
              <a:gd name="connsiteY1" fmla="*/ 0 h 2031336"/>
              <a:gd name="connsiteX2" fmla="*/ 366471 w 2031336"/>
              <a:gd name="connsiteY2" fmla="*/ 0 h 2031336"/>
              <a:gd name="connsiteX3" fmla="*/ 962583 w 2031336"/>
              <a:gd name="connsiteY3" fmla="*/ 0 h 2031336"/>
              <a:gd name="connsiteX4" fmla="*/ 965654 w 2031336"/>
              <a:gd name="connsiteY4" fmla="*/ 60806 h 2031336"/>
              <a:gd name="connsiteX5" fmla="*/ 2031335 w 2031336"/>
              <a:gd name="connsiteY5" fmla="*/ 1022493 h 2031336"/>
              <a:gd name="connsiteX6" fmla="*/ 2031336 w 2031336"/>
              <a:gd name="connsiteY6" fmla="*/ 1022493 h 2031336"/>
              <a:gd name="connsiteX7" fmla="*/ 2031336 w 2031336"/>
              <a:gd name="connsiteY7" fmla="*/ 1671693 h 2031336"/>
              <a:gd name="connsiteX8" fmla="*/ 2031336 w 2031336"/>
              <a:gd name="connsiteY8" fmla="*/ 2029176 h 2031336"/>
              <a:gd name="connsiteX9" fmla="*/ 2031336 w 2031336"/>
              <a:gd name="connsiteY9" fmla="*/ 2031336 h 2031336"/>
              <a:gd name="connsiteX10" fmla="*/ 1978605 w 2031336"/>
              <a:gd name="connsiteY10" fmla="*/ 2031336 h 2031336"/>
              <a:gd name="connsiteX11" fmla="*/ 1874342 w 2031336"/>
              <a:gd name="connsiteY11" fmla="*/ 2026540 h 2031336"/>
              <a:gd name="connsiteX12" fmla="*/ 1772476 w 2031336"/>
              <a:gd name="connsiteY12" fmla="*/ 2016347 h 2031336"/>
              <a:gd name="connsiteX13" fmla="*/ 1671208 w 2031336"/>
              <a:gd name="connsiteY13" fmla="*/ 2000758 h 2031336"/>
              <a:gd name="connsiteX14" fmla="*/ 1572338 w 2031336"/>
              <a:gd name="connsiteY14" fmla="*/ 1979773 h 2031336"/>
              <a:gd name="connsiteX15" fmla="*/ 1474666 w 2031336"/>
              <a:gd name="connsiteY15" fmla="*/ 1954591 h 2031336"/>
              <a:gd name="connsiteX16" fmla="*/ 1378792 w 2031336"/>
              <a:gd name="connsiteY16" fmla="*/ 1925213 h 2031336"/>
              <a:gd name="connsiteX17" fmla="*/ 1285914 w 2031336"/>
              <a:gd name="connsiteY17" fmla="*/ 1891037 h 2031336"/>
              <a:gd name="connsiteX18" fmla="*/ 1194234 w 2031336"/>
              <a:gd name="connsiteY18" fmla="*/ 1852065 h 2031336"/>
              <a:gd name="connsiteX19" fmla="*/ 1105550 w 2031336"/>
              <a:gd name="connsiteY19" fmla="*/ 1810096 h 2031336"/>
              <a:gd name="connsiteX20" fmla="*/ 1019264 w 2031336"/>
              <a:gd name="connsiteY20" fmla="*/ 1762730 h 2031336"/>
              <a:gd name="connsiteX21" fmla="*/ 935374 w 2031336"/>
              <a:gd name="connsiteY21" fmla="*/ 1711767 h 2031336"/>
              <a:gd name="connsiteX22" fmla="*/ 854480 w 2031336"/>
              <a:gd name="connsiteY22" fmla="*/ 1657206 h 2031336"/>
              <a:gd name="connsiteX23" fmla="*/ 777181 w 2031336"/>
              <a:gd name="connsiteY23" fmla="*/ 1598448 h 2031336"/>
              <a:gd name="connsiteX24" fmla="*/ 701081 w 2031336"/>
              <a:gd name="connsiteY24" fmla="*/ 1536693 h 2031336"/>
              <a:gd name="connsiteX25" fmla="*/ 629175 w 2031336"/>
              <a:gd name="connsiteY25" fmla="*/ 1470740 h 2031336"/>
              <a:gd name="connsiteX26" fmla="*/ 560265 w 2031336"/>
              <a:gd name="connsiteY26" fmla="*/ 1401790 h 2031336"/>
              <a:gd name="connsiteX27" fmla="*/ 494951 w 2031336"/>
              <a:gd name="connsiteY27" fmla="*/ 1330441 h 2031336"/>
              <a:gd name="connsiteX28" fmla="*/ 432633 w 2031336"/>
              <a:gd name="connsiteY28" fmla="*/ 1254296 h 2031336"/>
              <a:gd name="connsiteX29" fmla="*/ 373910 w 2031336"/>
              <a:gd name="connsiteY29" fmla="*/ 1176952 h 2031336"/>
              <a:gd name="connsiteX30" fmla="*/ 318782 w 2031336"/>
              <a:gd name="connsiteY30" fmla="*/ 1095411 h 2031336"/>
              <a:gd name="connsiteX31" fmla="*/ 267849 w 2031336"/>
              <a:gd name="connsiteY31" fmla="*/ 1012071 h 2031336"/>
              <a:gd name="connsiteX32" fmla="*/ 221709 w 2031336"/>
              <a:gd name="connsiteY32" fmla="*/ 925733 h 2031336"/>
              <a:gd name="connsiteX33" fmla="*/ 178566 w 2031336"/>
              <a:gd name="connsiteY33" fmla="*/ 836997 h 2031336"/>
              <a:gd name="connsiteX34" fmla="*/ 140216 w 2031336"/>
              <a:gd name="connsiteY34" fmla="*/ 745263 h 2031336"/>
              <a:gd name="connsiteX35" fmla="*/ 106061 w 2031336"/>
              <a:gd name="connsiteY35" fmla="*/ 652330 h 2031336"/>
              <a:gd name="connsiteX36" fmla="*/ 76700 w 2031336"/>
              <a:gd name="connsiteY36" fmla="*/ 556399 h 2031336"/>
              <a:gd name="connsiteX37" fmla="*/ 51533 w 2031336"/>
              <a:gd name="connsiteY37" fmla="*/ 459269 h 2031336"/>
              <a:gd name="connsiteX38" fmla="*/ 30560 w 2031336"/>
              <a:gd name="connsiteY38" fmla="*/ 359741 h 2031336"/>
              <a:gd name="connsiteX39" fmla="*/ 15580 w 2031336"/>
              <a:gd name="connsiteY39" fmla="*/ 259013 h 2031336"/>
              <a:gd name="connsiteX40" fmla="*/ 4794 w 2031336"/>
              <a:gd name="connsiteY40" fmla="*/ 157087 h 2031336"/>
              <a:gd name="connsiteX41" fmla="*/ 0 w 2031336"/>
              <a:gd name="connsiteY41" fmla="*/ 52762 h 203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031336" h="2031336">
                <a:moveTo>
                  <a:pt x="0" y="0"/>
                </a:moveTo>
                <a:lnTo>
                  <a:pt x="8988" y="0"/>
                </a:lnTo>
                <a:lnTo>
                  <a:pt x="366471" y="0"/>
                </a:lnTo>
                <a:lnTo>
                  <a:pt x="962583" y="0"/>
                </a:lnTo>
                <a:lnTo>
                  <a:pt x="965654" y="60806"/>
                </a:lnTo>
                <a:cubicBezTo>
                  <a:pt x="1020511" y="600972"/>
                  <a:pt x="1476697" y="1022493"/>
                  <a:pt x="2031335" y="1022493"/>
                </a:cubicBezTo>
                <a:lnTo>
                  <a:pt x="2031336" y="1022493"/>
                </a:lnTo>
                <a:lnTo>
                  <a:pt x="2031336" y="1671693"/>
                </a:lnTo>
                <a:lnTo>
                  <a:pt x="2031336" y="2029176"/>
                </a:lnTo>
                <a:lnTo>
                  <a:pt x="2031336" y="2031336"/>
                </a:lnTo>
                <a:lnTo>
                  <a:pt x="1978605" y="2031336"/>
                </a:lnTo>
                <a:lnTo>
                  <a:pt x="1874342" y="2026540"/>
                </a:lnTo>
                <a:lnTo>
                  <a:pt x="1772476" y="2016347"/>
                </a:lnTo>
                <a:lnTo>
                  <a:pt x="1671208" y="2000758"/>
                </a:lnTo>
                <a:lnTo>
                  <a:pt x="1572338" y="1979773"/>
                </a:lnTo>
                <a:lnTo>
                  <a:pt x="1474666" y="1954591"/>
                </a:lnTo>
                <a:lnTo>
                  <a:pt x="1378792" y="1925213"/>
                </a:lnTo>
                <a:lnTo>
                  <a:pt x="1285914" y="1891037"/>
                </a:lnTo>
                <a:lnTo>
                  <a:pt x="1194234" y="1852065"/>
                </a:lnTo>
                <a:lnTo>
                  <a:pt x="1105550" y="1810096"/>
                </a:lnTo>
                <a:lnTo>
                  <a:pt x="1019264" y="1762730"/>
                </a:lnTo>
                <a:lnTo>
                  <a:pt x="935374" y="1711767"/>
                </a:lnTo>
                <a:lnTo>
                  <a:pt x="854480" y="1657206"/>
                </a:lnTo>
                <a:lnTo>
                  <a:pt x="777181" y="1598448"/>
                </a:lnTo>
                <a:lnTo>
                  <a:pt x="701081" y="1536693"/>
                </a:lnTo>
                <a:lnTo>
                  <a:pt x="629175" y="1470740"/>
                </a:lnTo>
                <a:lnTo>
                  <a:pt x="560265" y="1401790"/>
                </a:lnTo>
                <a:lnTo>
                  <a:pt x="494951" y="1330441"/>
                </a:lnTo>
                <a:lnTo>
                  <a:pt x="432633" y="1254296"/>
                </a:lnTo>
                <a:lnTo>
                  <a:pt x="373910" y="1176952"/>
                </a:lnTo>
                <a:lnTo>
                  <a:pt x="318782" y="1095411"/>
                </a:lnTo>
                <a:lnTo>
                  <a:pt x="267849" y="1012071"/>
                </a:lnTo>
                <a:lnTo>
                  <a:pt x="221709" y="925733"/>
                </a:lnTo>
                <a:lnTo>
                  <a:pt x="178566" y="836997"/>
                </a:lnTo>
                <a:lnTo>
                  <a:pt x="140216" y="745263"/>
                </a:lnTo>
                <a:lnTo>
                  <a:pt x="106061" y="652330"/>
                </a:lnTo>
                <a:lnTo>
                  <a:pt x="76700" y="556399"/>
                </a:lnTo>
                <a:lnTo>
                  <a:pt x="51533" y="459269"/>
                </a:lnTo>
                <a:lnTo>
                  <a:pt x="30560" y="359741"/>
                </a:lnTo>
                <a:lnTo>
                  <a:pt x="15580" y="259013"/>
                </a:lnTo>
                <a:lnTo>
                  <a:pt x="4794" y="157087"/>
                </a:lnTo>
                <a:lnTo>
                  <a:pt x="0" y="527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5" name="Circle: Hollow 44">
            <a:extLst>
              <a:ext uri="{FF2B5EF4-FFF2-40B4-BE49-F238E27FC236}">
                <a16:creationId xmlns:a16="http://schemas.microsoft.com/office/drawing/2014/main" id="{F9669A8A-0E7B-4110-8D4F-C77C328E61D9}"/>
              </a:ext>
            </a:extLst>
          </p:cNvPr>
          <p:cNvSpPr/>
          <p:nvPr/>
        </p:nvSpPr>
        <p:spPr>
          <a:xfrm>
            <a:off x="4047585" y="1623215"/>
            <a:ext cx="4068068" cy="4059078"/>
          </a:xfrm>
          <a:prstGeom prst="donut">
            <a:avLst>
              <a:gd name="adj" fmla="val 880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6" name="Freeform 1634">
            <a:extLst>
              <a:ext uri="{FF2B5EF4-FFF2-40B4-BE49-F238E27FC236}">
                <a16:creationId xmlns:a16="http://schemas.microsoft.com/office/drawing/2014/main" id="{12B2466F-9294-46B8-81EB-9E9AF22C06A4}"/>
              </a:ext>
            </a:extLst>
          </p:cNvPr>
          <p:cNvSpPr>
            <a:spLocks/>
          </p:cNvSpPr>
          <p:nvPr/>
        </p:nvSpPr>
        <p:spPr bwMode="auto">
          <a:xfrm>
            <a:off x="6078923" y="1623217"/>
            <a:ext cx="2238065" cy="713665"/>
          </a:xfrm>
          <a:custGeom>
            <a:avLst/>
            <a:gdLst>
              <a:gd name="T0" fmla="*/ 3352 w 3734"/>
              <a:gd name="T1" fmla="*/ 0 h 1192"/>
              <a:gd name="T2" fmla="*/ 0 w 3734"/>
              <a:gd name="T3" fmla="*/ 0 h 1192"/>
              <a:gd name="T4" fmla="*/ 0 w 3734"/>
              <a:gd name="T5" fmla="*/ 1192 h 1192"/>
              <a:gd name="T6" fmla="*/ 3352 w 3734"/>
              <a:gd name="T7" fmla="*/ 1192 h 1192"/>
              <a:gd name="T8" fmla="*/ 3734 w 3734"/>
              <a:gd name="T9" fmla="*/ 591 h 1192"/>
              <a:gd name="T10" fmla="*/ 3352 w 3734"/>
              <a:gd name="T11" fmla="*/ 0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34" h="1192">
                <a:moveTo>
                  <a:pt x="3352" y="0"/>
                </a:moveTo>
                <a:lnTo>
                  <a:pt x="0" y="0"/>
                </a:lnTo>
                <a:lnTo>
                  <a:pt x="0" y="1192"/>
                </a:lnTo>
                <a:lnTo>
                  <a:pt x="3352" y="1192"/>
                </a:lnTo>
                <a:lnTo>
                  <a:pt x="3734" y="591"/>
                </a:lnTo>
                <a:lnTo>
                  <a:pt x="335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7" name="Freeform 1620">
            <a:extLst>
              <a:ext uri="{FF2B5EF4-FFF2-40B4-BE49-F238E27FC236}">
                <a16:creationId xmlns:a16="http://schemas.microsoft.com/office/drawing/2014/main" id="{449652F0-26D5-4B67-BFC2-39DE12E26611}"/>
              </a:ext>
            </a:extLst>
          </p:cNvPr>
          <p:cNvSpPr>
            <a:spLocks/>
          </p:cNvSpPr>
          <p:nvPr/>
        </p:nvSpPr>
        <p:spPr bwMode="auto">
          <a:xfrm>
            <a:off x="7394797" y="3652756"/>
            <a:ext cx="715462" cy="2223684"/>
          </a:xfrm>
          <a:custGeom>
            <a:avLst/>
            <a:gdLst>
              <a:gd name="T0" fmla="*/ 1194 w 1194"/>
              <a:gd name="T1" fmla="*/ 3329 h 3711"/>
              <a:gd name="T2" fmla="*/ 1194 w 1194"/>
              <a:gd name="T3" fmla="*/ 0 h 3711"/>
              <a:gd name="T4" fmla="*/ 0 w 1194"/>
              <a:gd name="T5" fmla="*/ 0 h 3711"/>
              <a:gd name="T6" fmla="*/ 0 w 1194"/>
              <a:gd name="T7" fmla="*/ 3329 h 3711"/>
              <a:gd name="T8" fmla="*/ 602 w 1194"/>
              <a:gd name="T9" fmla="*/ 3711 h 3711"/>
              <a:gd name="T10" fmla="*/ 1194 w 1194"/>
              <a:gd name="T11" fmla="*/ 3329 h 3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94" h="3711">
                <a:moveTo>
                  <a:pt x="1194" y="3329"/>
                </a:moveTo>
                <a:lnTo>
                  <a:pt x="1194" y="0"/>
                </a:lnTo>
                <a:lnTo>
                  <a:pt x="0" y="0"/>
                </a:lnTo>
                <a:lnTo>
                  <a:pt x="0" y="3329"/>
                </a:lnTo>
                <a:lnTo>
                  <a:pt x="602" y="3711"/>
                </a:lnTo>
                <a:lnTo>
                  <a:pt x="1194" y="332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8" name="Freeform 1626">
            <a:extLst>
              <a:ext uri="{FF2B5EF4-FFF2-40B4-BE49-F238E27FC236}">
                <a16:creationId xmlns:a16="http://schemas.microsoft.com/office/drawing/2014/main" id="{0F6CA137-814C-42B1-A9B0-608D7ABA6CDC}"/>
              </a:ext>
            </a:extLst>
          </p:cNvPr>
          <p:cNvSpPr>
            <a:spLocks/>
          </p:cNvSpPr>
          <p:nvPr/>
        </p:nvSpPr>
        <p:spPr bwMode="auto">
          <a:xfrm>
            <a:off x="7394797" y="3652756"/>
            <a:ext cx="0" cy="1547770"/>
          </a:xfrm>
          <a:custGeom>
            <a:avLst/>
            <a:gdLst>
              <a:gd name="T0" fmla="*/ 2581 h 2581"/>
              <a:gd name="T1" fmla="*/ 0 h 2581"/>
              <a:gd name="T2" fmla="*/ 2581 h 2581"/>
              <a:gd name="T3" fmla="*/ 2581 h 258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2581">
                <a:moveTo>
                  <a:pt x="0" y="2581"/>
                </a:moveTo>
                <a:lnTo>
                  <a:pt x="0" y="0"/>
                </a:lnTo>
                <a:lnTo>
                  <a:pt x="0" y="2581"/>
                </a:lnTo>
                <a:lnTo>
                  <a:pt x="0" y="2581"/>
                </a:lnTo>
                <a:close/>
              </a:path>
            </a:pathLst>
          </a:custGeom>
          <a:solidFill>
            <a:srgbClr val="C02E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9" name="Freeform 1632">
            <a:extLst>
              <a:ext uri="{FF2B5EF4-FFF2-40B4-BE49-F238E27FC236}">
                <a16:creationId xmlns:a16="http://schemas.microsoft.com/office/drawing/2014/main" id="{C221AE0B-AD08-4582-822A-C9A2B5EC8F67}"/>
              </a:ext>
            </a:extLst>
          </p:cNvPr>
          <p:cNvSpPr>
            <a:spLocks/>
          </p:cNvSpPr>
          <p:nvPr/>
        </p:nvSpPr>
        <p:spPr bwMode="auto">
          <a:xfrm>
            <a:off x="3875013" y="4968630"/>
            <a:ext cx="2203910" cy="715462"/>
          </a:xfrm>
          <a:custGeom>
            <a:avLst/>
            <a:gdLst>
              <a:gd name="T0" fmla="*/ 381 w 3678"/>
              <a:gd name="T1" fmla="*/ 1192 h 1192"/>
              <a:gd name="T2" fmla="*/ 3678 w 3678"/>
              <a:gd name="T3" fmla="*/ 1192 h 1192"/>
              <a:gd name="T4" fmla="*/ 3678 w 3678"/>
              <a:gd name="T5" fmla="*/ 0 h 1192"/>
              <a:gd name="T6" fmla="*/ 381 w 3678"/>
              <a:gd name="T7" fmla="*/ 0 h 1192"/>
              <a:gd name="T8" fmla="*/ 0 w 3678"/>
              <a:gd name="T9" fmla="*/ 601 h 1192"/>
              <a:gd name="T10" fmla="*/ 381 w 3678"/>
              <a:gd name="T11" fmla="*/ 1192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78" h="1192">
                <a:moveTo>
                  <a:pt x="381" y="1192"/>
                </a:moveTo>
                <a:lnTo>
                  <a:pt x="3678" y="1192"/>
                </a:lnTo>
                <a:lnTo>
                  <a:pt x="3678" y="0"/>
                </a:lnTo>
                <a:lnTo>
                  <a:pt x="381" y="0"/>
                </a:lnTo>
                <a:lnTo>
                  <a:pt x="0" y="601"/>
                </a:lnTo>
                <a:lnTo>
                  <a:pt x="381" y="119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0" name="Freeform 1635">
            <a:extLst>
              <a:ext uri="{FF2B5EF4-FFF2-40B4-BE49-F238E27FC236}">
                <a16:creationId xmlns:a16="http://schemas.microsoft.com/office/drawing/2014/main" id="{D2C240ED-D9A0-49BF-85D2-A3617BAF1DB0}"/>
              </a:ext>
            </a:extLst>
          </p:cNvPr>
          <p:cNvSpPr>
            <a:spLocks/>
          </p:cNvSpPr>
          <p:nvPr/>
        </p:nvSpPr>
        <p:spPr bwMode="auto">
          <a:xfrm>
            <a:off x="6078923" y="1623217"/>
            <a:ext cx="2238065" cy="355934"/>
          </a:xfrm>
          <a:custGeom>
            <a:avLst/>
            <a:gdLst>
              <a:gd name="T0" fmla="*/ 3734 w 3734"/>
              <a:gd name="T1" fmla="*/ 593 h 593"/>
              <a:gd name="T2" fmla="*/ 3734 w 3734"/>
              <a:gd name="T3" fmla="*/ 591 h 593"/>
              <a:gd name="T4" fmla="*/ 3352 w 3734"/>
              <a:gd name="T5" fmla="*/ 0 h 593"/>
              <a:gd name="T6" fmla="*/ 0 w 3734"/>
              <a:gd name="T7" fmla="*/ 0 h 593"/>
              <a:gd name="T8" fmla="*/ 0 w 3734"/>
              <a:gd name="T9" fmla="*/ 593 h 593"/>
              <a:gd name="T10" fmla="*/ 3734 w 3734"/>
              <a:gd name="T11" fmla="*/ 593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34" h="593">
                <a:moveTo>
                  <a:pt x="3734" y="593"/>
                </a:moveTo>
                <a:lnTo>
                  <a:pt x="3734" y="591"/>
                </a:lnTo>
                <a:lnTo>
                  <a:pt x="3352" y="0"/>
                </a:lnTo>
                <a:lnTo>
                  <a:pt x="0" y="0"/>
                </a:lnTo>
                <a:lnTo>
                  <a:pt x="0" y="593"/>
                </a:lnTo>
                <a:lnTo>
                  <a:pt x="3734" y="593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1" name="Freeform 1648">
            <a:extLst>
              <a:ext uri="{FF2B5EF4-FFF2-40B4-BE49-F238E27FC236}">
                <a16:creationId xmlns:a16="http://schemas.microsoft.com/office/drawing/2014/main" id="{1B62C381-9317-47DE-BED3-EBFFCFD35EB7}"/>
              </a:ext>
            </a:extLst>
          </p:cNvPr>
          <p:cNvSpPr>
            <a:spLocks/>
          </p:cNvSpPr>
          <p:nvPr/>
        </p:nvSpPr>
        <p:spPr bwMode="auto">
          <a:xfrm>
            <a:off x="7756124" y="3652756"/>
            <a:ext cx="354135" cy="2223684"/>
          </a:xfrm>
          <a:custGeom>
            <a:avLst/>
            <a:gdLst>
              <a:gd name="T0" fmla="*/ 592 w 592"/>
              <a:gd name="T1" fmla="*/ 0 h 3711"/>
              <a:gd name="T2" fmla="*/ 0 w 592"/>
              <a:gd name="T3" fmla="*/ 0 h 3711"/>
              <a:gd name="T4" fmla="*/ 0 w 592"/>
              <a:gd name="T5" fmla="*/ 3711 h 3711"/>
              <a:gd name="T6" fmla="*/ 592 w 592"/>
              <a:gd name="T7" fmla="*/ 3329 h 3711"/>
              <a:gd name="T8" fmla="*/ 592 w 592"/>
              <a:gd name="T9" fmla="*/ 0 h 3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2" h="3711">
                <a:moveTo>
                  <a:pt x="592" y="0"/>
                </a:moveTo>
                <a:lnTo>
                  <a:pt x="0" y="0"/>
                </a:lnTo>
                <a:lnTo>
                  <a:pt x="0" y="3711"/>
                </a:lnTo>
                <a:lnTo>
                  <a:pt x="592" y="3329"/>
                </a:lnTo>
                <a:lnTo>
                  <a:pt x="592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2" name="Freeform 1661">
            <a:extLst>
              <a:ext uri="{FF2B5EF4-FFF2-40B4-BE49-F238E27FC236}">
                <a16:creationId xmlns:a16="http://schemas.microsoft.com/office/drawing/2014/main" id="{C4174641-12D5-4166-AFEA-B3DB2C5DDFA4}"/>
              </a:ext>
            </a:extLst>
          </p:cNvPr>
          <p:cNvSpPr>
            <a:spLocks/>
          </p:cNvSpPr>
          <p:nvPr/>
        </p:nvSpPr>
        <p:spPr bwMode="auto">
          <a:xfrm>
            <a:off x="3875012" y="5329956"/>
            <a:ext cx="2203910" cy="354135"/>
          </a:xfrm>
          <a:custGeom>
            <a:avLst/>
            <a:gdLst>
              <a:gd name="T0" fmla="*/ 381 w 3678"/>
              <a:gd name="T1" fmla="*/ 591 h 591"/>
              <a:gd name="T2" fmla="*/ 3678 w 3678"/>
              <a:gd name="T3" fmla="*/ 591 h 591"/>
              <a:gd name="T4" fmla="*/ 3678 w 3678"/>
              <a:gd name="T5" fmla="*/ 0 h 591"/>
              <a:gd name="T6" fmla="*/ 0 w 3678"/>
              <a:gd name="T7" fmla="*/ 0 h 591"/>
              <a:gd name="T8" fmla="*/ 381 w 3678"/>
              <a:gd name="T9" fmla="*/ 591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78" h="591">
                <a:moveTo>
                  <a:pt x="381" y="591"/>
                </a:moveTo>
                <a:lnTo>
                  <a:pt x="3678" y="591"/>
                </a:lnTo>
                <a:lnTo>
                  <a:pt x="3678" y="0"/>
                </a:lnTo>
                <a:lnTo>
                  <a:pt x="0" y="0"/>
                </a:lnTo>
                <a:lnTo>
                  <a:pt x="381" y="591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3" name="Freeform: Shape 72">
            <a:extLst>
              <a:ext uri="{FF2B5EF4-FFF2-40B4-BE49-F238E27FC236}">
                <a16:creationId xmlns:a16="http://schemas.microsoft.com/office/drawing/2014/main" id="{21ACCCB6-656A-494A-A94E-1A840C2750D1}"/>
              </a:ext>
            </a:extLst>
          </p:cNvPr>
          <p:cNvSpPr>
            <a:spLocks/>
          </p:cNvSpPr>
          <p:nvPr/>
        </p:nvSpPr>
        <p:spPr bwMode="auto">
          <a:xfrm>
            <a:off x="4047586" y="1425476"/>
            <a:ext cx="724451" cy="2227280"/>
          </a:xfrm>
          <a:custGeom>
            <a:avLst/>
            <a:gdLst>
              <a:gd name="connsiteX0" fmla="*/ 359192 w 724451"/>
              <a:gd name="connsiteY0" fmla="*/ 0 h 2227280"/>
              <a:gd name="connsiteX1" fmla="*/ 359192 w 724451"/>
              <a:gd name="connsiteY1" fmla="*/ 2924 h 2227280"/>
              <a:gd name="connsiteX2" fmla="*/ 363724 w 724451"/>
              <a:gd name="connsiteY2" fmla="*/ 0 h 2227280"/>
              <a:gd name="connsiteX3" fmla="*/ 724451 w 724451"/>
              <a:gd name="connsiteY3" fmla="*/ 228838 h 2227280"/>
              <a:gd name="connsiteX4" fmla="*/ 724451 w 724451"/>
              <a:gd name="connsiteY4" fmla="*/ 2227280 h 2227280"/>
              <a:gd name="connsiteX5" fmla="*/ 724450 w 724451"/>
              <a:gd name="connsiteY5" fmla="*/ 2227280 h 2227280"/>
              <a:gd name="connsiteX6" fmla="*/ 359192 w 724451"/>
              <a:gd name="connsiteY6" fmla="*/ 2227280 h 2227280"/>
              <a:gd name="connsiteX7" fmla="*/ 8989 w 724451"/>
              <a:gd name="connsiteY7" fmla="*/ 2227280 h 2227280"/>
              <a:gd name="connsiteX8" fmla="*/ 0 w 724451"/>
              <a:gd name="connsiteY8" fmla="*/ 2227280 h 2227280"/>
              <a:gd name="connsiteX9" fmla="*/ 0 w 724451"/>
              <a:gd name="connsiteY9" fmla="*/ 228838 h 222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4451" h="2227280">
                <a:moveTo>
                  <a:pt x="359192" y="0"/>
                </a:moveTo>
                <a:lnTo>
                  <a:pt x="359192" y="2924"/>
                </a:lnTo>
                <a:lnTo>
                  <a:pt x="363724" y="0"/>
                </a:lnTo>
                <a:lnTo>
                  <a:pt x="724451" y="228838"/>
                </a:lnTo>
                <a:lnTo>
                  <a:pt x="724451" y="2227280"/>
                </a:lnTo>
                <a:lnTo>
                  <a:pt x="724450" y="2227280"/>
                </a:lnTo>
                <a:lnTo>
                  <a:pt x="359192" y="2227280"/>
                </a:lnTo>
                <a:lnTo>
                  <a:pt x="8989" y="2227280"/>
                </a:lnTo>
                <a:lnTo>
                  <a:pt x="0" y="2227280"/>
                </a:lnTo>
                <a:lnTo>
                  <a:pt x="0" y="22883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4" name="TextBox 54">
            <a:extLst>
              <a:ext uri="{FF2B5EF4-FFF2-40B4-BE49-F238E27FC236}">
                <a16:creationId xmlns:a16="http://schemas.microsoft.com/office/drawing/2014/main" id="{31494CD7-71C7-4915-B027-BD3C37916DAB}"/>
              </a:ext>
            </a:extLst>
          </p:cNvPr>
          <p:cNvSpPr txBox="1"/>
          <p:nvPr/>
        </p:nvSpPr>
        <p:spPr>
          <a:xfrm>
            <a:off x="7391005" y="1636002"/>
            <a:ext cx="70083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01</a:t>
            </a:r>
          </a:p>
        </p:txBody>
      </p:sp>
      <p:sp>
        <p:nvSpPr>
          <p:cNvPr id="65" name="TextBox 55">
            <a:extLst>
              <a:ext uri="{FF2B5EF4-FFF2-40B4-BE49-F238E27FC236}">
                <a16:creationId xmlns:a16="http://schemas.microsoft.com/office/drawing/2014/main" id="{BA8B3B6F-2338-466A-B742-E016721249A9}"/>
              </a:ext>
            </a:extLst>
          </p:cNvPr>
          <p:cNvSpPr txBox="1"/>
          <p:nvPr/>
        </p:nvSpPr>
        <p:spPr>
          <a:xfrm>
            <a:off x="7391006" y="4999405"/>
            <a:ext cx="70083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02</a:t>
            </a:r>
          </a:p>
        </p:txBody>
      </p:sp>
      <p:sp>
        <p:nvSpPr>
          <p:cNvPr id="66" name="TextBox 57">
            <a:extLst>
              <a:ext uri="{FF2B5EF4-FFF2-40B4-BE49-F238E27FC236}">
                <a16:creationId xmlns:a16="http://schemas.microsoft.com/office/drawing/2014/main" id="{A5CBD4DE-3653-4F0E-9541-ABEEC30E5B40}"/>
              </a:ext>
            </a:extLst>
          </p:cNvPr>
          <p:cNvSpPr txBox="1"/>
          <p:nvPr/>
        </p:nvSpPr>
        <p:spPr>
          <a:xfrm>
            <a:off x="4052784" y="4999405"/>
            <a:ext cx="70083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03</a:t>
            </a:r>
          </a:p>
        </p:txBody>
      </p:sp>
      <p:sp>
        <p:nvSpPr>
          <p:cNvPr id="67" name="Oval 58">
            <a:extLst>
              <a:ext uri="{FF2B5EF4-FFF2-40B4-BE49-F238E27FC236}">
                <a16:creationId xmlns:a16="http://schemas.microsoft.com/office/drawing/2014/main" id="{B3A2B0B8-AF02-4600-BE54-A8B0675370B3}"/>
              </a:ext>
            </a:extLst>
          </p:cNvPr>
          <p:cNvSpPr/>
          <p:nvPr/>
        </p:nvSpPr>
        <p:spPr>
          <a:xfrm>
            <a:off x="5292667" y="2817780"/>
            <a:ext cx="1572508" cy="1572508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60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68" name="Graphic 59" descr="Head with Gears">
            <a:extLst>
              <a:ext uri="{FF2B5EF4-FFF2-40B4-BE49-F238E27FC236}">
                <a16:creationId xmlns:a16="http://schemas.microsoft.com/office/drawing/2014/main" id="{9211690F-9DDD-4FBF-98C6-9BD045678E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4306" y="2986587"/>
            <a:ext cx="1234628" cy="1234628"/>
          </a:xfrm>
          <a:prstGeom prst="rect">
            <a:avLst/>
          </a:prstGeom>
        </p:spPr>
      </p:pic>
      <p:grpSp>
        <p:nvGrpSpPr>
          <p:cNvPr id="69" name="Group 60">
            <a:extLst>
              <a:ext uri="{FF2B5EF4-FFF2-40B4-BE49-F238E27FC236}">
                <a16:creationId xmlns:a16="http://schemas.microsoft.com/office/drawing/2014/main" id="{754ED421-209F-4B14-99D6-941D8F7DA5F6}"/>
              </a:ext>
            </a:extLst>
          </p:cNvPr>
          <p:cNvGrpSpPr/>
          <p:nvPr/>
        </p:nvGrpSpPr>
        <p:grpSpPr>
          <a:xfrm>
            <a:off x="8921977" y="1466725"/>
            <a:ext cx="2937088" cy="1671931"/>
            <a:chOff x="7881041" y="1293425"/>
            <a:chExt cx="2937088" cy="1671931"/>
          </a:xfrm>
        </p:grpSpPr>
        <p:sp>
          <p:nvSpPr>
            <p:cNvPr id="70" name="TextBox 61">
              <a:extLst>
                <a:ext uri="{FF2B5EF4-FFF2-40B4-BE49-F238E27FC236}">
                  <a16:creationId xmlns:a16="http://schemas.microsoft.com/office/drawing/2014/main" id="{8DF69B49-24EF-479D-8016-1B159836827C}"/>
                </a:ext>
              </a:extLst>
            </p:cNvPr>
            <p:cNvSpPr txBox="1"/>
            <p:nvPr/>
          </p:nvSpPr>
          <p:spPr>
            <a:xfrm>
              <a:off x="7881041" y="1293425"/>
              <a:ext cx="2937088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r>
                <a:rPr lang="es-ES" sz="24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entrenament</a:t>
              </a:r>
            </a:p>
          </p:txBody>
        </p:sp>
        <p:sp>
          <p:nvSpPr>
            <p:cNvPr id="71" name="TextBox 62">
              <a:extLst>
                <a:ext uri="{FF2B5EF4-FFF2-40B4-BE49-F238E27FC236}">
                  <a16:creationId xmlns:a16="http://schemas.microsoft.com/office/drawing/2014/main" id="{0933C673-9E8E-4903-8AC4-77D1A6AF15B6}"/>
                </a:ext>
              </a:extLst>
            </p:cNvPr>
            <p:cNvSpPr txBox="1"/>
            <p:nvPr/>
          </p:nvSpPr>
          <p:spPr>
            <a:xfrm>
              <a:off x="7888836" y="1795805"/>
              <a:ext cx="2929293" cy="1169551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Adquirir, desenvolupar, activar o inhibir competències bàsiques. Principalment seran formacions de caràcter pràctic.</a:t>
              </a:r>
            </a:p>
          </p:txBody>
        </p:sp>
      </p:grpSp>
      <p:grpSp>
        <p:nvGrpSpPr>
          <p:cNvPr id="72" name="Group 63">
            <a:extLst>
              <a:ext uri="{FF2B5EF4-FFF2-40B4-BE49-F238E27FC236}">
                <a16:creationId xmlns:a16="http://schemas.microsoft.com/office/drawing/2014/main" id="{EB0D0529-278F-4CF6-A4AF-E07E06700CAF}"/>
              </a:ext>
            </a:extLst>
          </p:cNvPr>
          <p:cNvGrpSpPr/>
          <p:nvPr/>
        </p:nvGrpSpPr>
        <p:grpSpPr>
          <a:xfrm>
            <a:off x="8921977" y="4073386"/>
            <a:ext cx="2937088" cy="1564209"/>
            <a:chOff x="8940033" y="3900086"/>
            <a:chExt cx="2937088" cy="1564209"/>
          </a:xfrm>
        </p:grpSpPr>
        <p:sp>
          <p:nvSpPr>
            <p:cNvPr id="73" name="TextBox 64">
              <a:extLst>
                <a:ext uri="{FF2B5EF4-FFF2-40B4-BE49-F238E27FC236}">
                  <a16:creationId xmlns:a16="http://schemas.microsoft.com/office/drawing/2014/main" id="{01C928A4-1CAE-4CAE-A36F-C67A4FEF8ACD}"/>
                </a:ext>
              </a:extLst>
            </p:cNvPr>
            <p:cNvSpPr txBox="1"/>
            <p:nvPr/>
          </p:nvSpPr>
          <p:spPr>
            <a:xfrm>
              <a:off x="8940033" y="3900086"/>
              <a:ext cx="2937088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r>
                <a:rPr lang="es-ES" sz="24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capacitació</a:t>
              </a:r>
            </a:p>
          </p:txBody>
        </p:sp>
        <p:sp>
          <p:nvSpPr>
            <p:cNvPr id="74" name="TextBox 65">
              <a:extLst>
                <a:ext uri="{FF2B5EF4-FFF2-40B4-BE49-F238E27FC236}">
                  <a16:creationId xmlns:a16="http://schemas.microsoft.com/office/drawing/2014/main" id="{A8FF295A-3D5D-43C8-B19B-CBF80A123DD9}"/>
                </a:ext>
              </a:extLst>
            </p:cNvPr>
            <p:cNvSpPr txBox="1"/>
            <p:nvPr/>
          </p:nvSpPr>
          <p:spPr>
            <a:xfrm>
              <a:off x="8947828" y="4510188"/>
              <a:ext cx="2929293" cy="95410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Adquirir, desenvolupar, activar o inhibir competències complexes.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Dit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d’una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altra manera, “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fer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a un apte per a una cosa”.</a:t>
              </a:r>
            </a:p>
          </p:txBody>
        </p:sp>
      </p:grpSp>
      <p:grpSp>
        <p:nvGrpSpPr>
          <p:cNvPr id="75" name="Group 66">
            <a:extLst>
              <a:ext uri="{FF2B5EF4-FFF2-40B4-BE49-F238E27FC236}">
                <a16:creationId xmlns:a16="http://schemas.microsoft.com/office/drawing/2014/main" id="{2690FD57-4082-4295-B27F-976D3D3A0BCF}"/>
              </a:ext>
            </a:extLst>
          </p:cNvPr>
          <p:cNvGrpSpPr/>
          <p:nvPr/>
        </p:nvGrpSpPr>
        <p:grpSpPr>
          <a:xfrm>
            <a:off x="332935" y="1519434"/>
            <a:ext cx="3447981" cy="1867468"/>
            <a:chOff x="350992" y="2841649"/>
            <a:chExt cx="2937088" cy="1520312"/>
          </a:xfrm>
        </p:grpSpPr>
        <p:sp>
          <p:nvSpPr>
            <p:cNvPr id="76" name="TextBox 67">
              <a:extLst>
                <a:ext uri="{FF2B5EF4-FFF2-40B4-BE49-F238E27FC236}">
                  <a16:creationId xmlns:a16="http://schemas.microsoft.com/office/drawing/2014/main" id="{8F77A88F-549D-4FAC-9D24-BE9C3739D3FB}"/>
                </a:ext>
              </a:extLst>
            </p:cNvPr>
            <p:cNvSpPr txBox="1"/>
            <p:nvPr/>
          </p:nvSpPr>
          <p:spPr>
            <a:xfrm>
              <a:off x="350992" y="2841649"/>
              <a:ext cx="2937088" cy="375843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r"/>
              <a:r>
                <a:rPr lang="es-ES" sz="24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adoctrinament</a:t>
              </a:r>
            </a:p>
          </p:txBody>
        </p:sp>
        <p:sp>
          <p:nvSpPr>
            <p:cNvPr id="77" name="TextBox 68">
              <a:extLst>
                <a:ext uri="{FF2B5EF4-FFF2-40B4-BE49-F238E27FC236}">
                  <a16:creationId xmlns:a16="http://schemas.microsoft.com/office/drawing/2014/main" id="{E0AC7438-3FF1-4639-848E-6F5DC518B290}"/>
                </a:ext>
              </a:extLst>
            </p:cNvPr>
            <p:cNvSpPr txBox="1"/>
            <p:nvPr/>
          </p:nvSpPr>
          <p:spPr>
            <a:xfrm>
              <a:off x="358787" y="3409826"/>
              <a:ext cx="2929293" cy="95213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Adquirir, desenvolupar, activar o inhibir actituds i valors i, com a conseqüència, afavorir que es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produïsquen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els comportaments que hi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estiguen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d’acord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.</a:t>
              </a:r>
            </a:p>
          </p:txBody>
        </p:sp>
      </p:grpSp>
      <p:grpSp>
        <p:nvGrpSpPr>
          <p:cNvPr id="78" name="Group 69">
            <a:extLst>
              <a:ext uri="{FF2B5EF4-FFF2-40B4-BE49-F238E27FC236}">
                <a16:creationId xmlns:a16="http://schemas.microsoft.com/office/drawing/2014/main" id="{54C4EE06-3C0F-4C4B-97ED-39F380F5FCCB}"/>
              </a:ext>
            </a:extLst>
          </p:cNvPr>
          <p:cNvGrpSpPr/>
          <p:nvPr/>
        </p:nvGrpSpPr>
        <p:grpSpPr>
          <a:xfrm>
            <a:off x="245848" y="3850318"/>
            <a:ext cx="3364354" cy="2383047"/>
            <a:chOff x="1253243" y="4627488"/>
            <a:chExt cx="3695989" cy="1592989"/>
          </a:xfrm>
        </p:grpSpPr>
        <p:sp>
          <p:nvSpPr>
            <p:cNvPr id="79" name="TextBox 70">
              <a:extLst>
                <a:ext uri="{FF2B5EF4-FFF2-40B4-BE49-F238E27FC236}">
                  <a16:creationId xmlns:a16="http://schemas.microsoft.com/office/drawing/2014/main" id="{A223CCBE-9038-498A-9F4A-3C3BE7D38AF0}"/>
                </a:ext>
              </a:extLst>
            </p:cNvPr>
            <p:cNvSpPr txBox="1"/>
            <p:nvPr/>
          </p:nvSpPr>
          <p:spPr>
            <a:xfrm>
              <a:off x="1253243" y="4627488"/>
              <a:ext cx="3487564" cy="308608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r"/>
              <a:r>
                <a:rPr lang="es-ES" sz="24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desenvolupament</a:t>
              </a:r>
            </a:p>
          </p:txBody>
        </p:sp>
        <p:sp>
          <p:nvSpPr>
            <p:cNvPr id="80" name="TextBox 71">
              <a:extLst>
                <a:ext uri="{FF2B5EF4-FFF2-40B4-BE49-F238E27FC236}">
                  <a16:creationId xmlns:a16="http://schemas.microsoft.com/office/drawing/2014/main" id="{04B4ABF0-FF4B-4851-938A-B926CD3B6F45}"/>
                </a:ext>
              </a:extLst>
            </p:cNvPr>
            <p:cNvSpPr txBox="1"/>
            <p:nvPr/>
          </p:nvSpPr>
          <p:spPr>
            <a:xfrm>
              <a:off x="1461668" y="5006619"/>
              <a:ext cx="3487564" cy="1213858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Activar o inhibir competències complexes. No tenen per què tenir una aplicació definida a un lloc de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treball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concret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, però sí que poden facilitar un millor funcionament directe o indirecte de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l’organització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, al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mateix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temps que permet el creixement personal dels empleats.</a:t>
              </a:r>
            </a:p>
          </p:txBody>
        </p:sp>
      </p:grpSp>
      <p:sp>
        <p:nvSpPr>
          <p:cNvPr id="81" name="Freeform 1674">
            <a:extLst>
              <a:ext uri="{FF2B5EF4-FFF2-40B4-BE49-F238E27FC236}">
                <a16:creationId xmlns:a16="http://schemas.microsoft.com/office/drawing/2014/main" id="{67214778-BC43-4DBE-8B1E-539AA4B212E2}"/>
              </a:ext>
            </a:extLst>
          </p:cNvPr>
          <p:cNvSpPr>
            <a:spLocks/>
          </p:cNvSpPr>
          <p:nvPr/>
        </p:nvSpPr>
        <p:spPr bwMode="auto">
          <a:xfrm>
            <a:off x="4047586" y="1425476"/>
            <a:ext cx="724450" cy="2227280"/>
          </a:xfrm>
          <a:custGeom>
            <a:avLst/>
            <a:gdLst>
              <a:gd name="T0" fmla="*/ 592 w 1194"/>
              <a:gd name="T1" fmla="*/ 0 h 3718"/>
              <a:gd name="T2" fmla="*/ 0 w 1194"/>
              <a:gd name="T3" fmla="*/ 382 h 3718"/>
              <a:gd name="T4" fmla="*/ 0 w 1194"/>
              <a:gd name="T5" fmla="*/ 3718 h 3718"/>
              <a:gd name="T6" fmla="*/ 1194 w 1194"/>
              <a:gd name="T7" fmla="*/ 3718 h 3718"/>
              <a:gd name="T8" fmla="*/ 592 w 1194"/>
              <a:gd name="T9" fmla="*/ 3718 h 3718"/>
              <a:gd name="T10" fmla="*/ 592 w 1194"/>
              <a:gd name="T11" fmla="*/ 0 h 3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94" h="3718">
                <a:moveTo>
                  <a:pt x="592" y="0"/>
                </a:moveTo>
                <a:lnTo>
                  <a:pt x="0" y="382"/>
                </a:lnTo>
                <a:lnTo>
                  <a:pt x="0" y="3718"/>
                </a:lnTo>
                <a:lnTo>
                  <a:pt x="1194" y="3718"/>
                </a:lnTo>
                <a:lnTo>
                  <a:pt x="592" y="3718"/>
                </a:lnTo>
                <a:lnTo>
                  <a:pt x="592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6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82" name="TextBox 56">
            <a:extLst>
              <a:ext uri="{FF2B5EF4-FFF2-40B4-BE49-F238E27FC236}">
                <a16:creationId xmlns:a16="http://schemas.microsoft.com/office/drawing/2014/main" id="{0FE88173-C032-44CC-9566-E1C404B26EC6}"/>
              </a:ext>
            </a:extLst>
          </p:cNvPr>
          <p:cNvSpPr txBox="1"/>
          <p:nvPr/>
        </p:nvSpPr>
        <p:spPr>
          <a:xfrm>
            <a:off x="4052784" y="1636002"/>
            <a:ext cx="70083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04</a:t>
            </a:r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6B41E236-2907-451F-B77A-C31CEA24047A}"/>
              </a:ext>
            </a:extLst>
          </p:cNvPr>
          <p:cNvSpPr/>
          <p:nvPr/>
        </p:nvSpPr>
        <p:spPr>
          <a:xfrm>
            <a:off x="8624502" y="1132114"/>
            <a:ext cx="3477668" cy="5050972"/>
          </a:xfrm>
          <a:prstGeom prst="roundRect">
            <a:avLst/>
          </a:prstGeom>
          <a:noFill/>
          <a:ln w="76200" cap="flat" cmpd="sng" algn="ctr">
            <a:solidFill>
              <a:srgbClr val="F2CAC0">
                <a:lumMod val="50000"/>
              </a:srgbClr>
            </a:solidFill>
            <a:prstDash val="solid"/>
            <a:miter lim="8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0" tIns="50790" rIns="50790" bIns="50790" rtlCol="0" anchor="ctr">
            <a:spAutoFit/>
          </a:bodyPr>
          <a:lstStyle/>
          <a:p>
            <a:pPr marL="0" marR="0" lvl="0" indent="0" algn="r" defTabSz="4571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irmala UI Semilight"/>
              <a:ea typeface="+mn-ea"/>
              <a:cs typeface="+mn-cs"/>
              <a:sym typeface="Helvetica Neue"/>
            </a:endParaRPr>
          </a:p>
        </p:txBody>
      </p: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B8CE49C1-A330-4393-B8D4-5A61E3FC3051}"/>
              </a:ext>
            </a:extLst>
          </p:cNvPr>
          <p:cNvSpPr/>
          <p:nvPr/>
        </p:nvSpPr>
        <p:spPr>
          <a:xfrm>
            <a:off x="89829" y="1305098"/>
            <a:ext cx="3908817" cy="5050972"/>
          </a:xfrm>
          <a:prstGeom prst="roundRect">
            <a:avLst/>
          </a:prstGeom>
          <a:noFill/>
          <a:ln w="762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  <a:miter lim="8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790" tIns="50790" rIns="50790" bIns="50790" rtlCol="0" anchor="ctr">
            <a:spAutoFit/>
          </a:bodyPr>
          <a:lstStyle/>
          <a:p>
            <a:pPr marL="0" marR="0" lvl="0" indent="0" algn="r" defTabSz="4571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irmala UI Semilight"/>
              <a:ea typeface="+mn-ea"/>
              <a:cs typeface="+mn-cs"/>
              <a:sym typeface="Helvetica Neue"/>
            </a:endParaRPr>
          </a:p>
        </p:txBody>
      </p:sp>
      <p:sp>
        <p:nvSpPr>
          <p:cNvPr id="43" name="Marcador de texto 1">
            <a:extLst>
              <a:ext uri="{FF2B5EF4-FFF2-40B4-BE49-F238E27FC236}">
                <a16:creationId xmlns:a16="http://schemas.microsoft.com/office/drawing/2014/main" id="{7F69FEB3-B882-49F1-B99A-F15AF18C30BE}"/>
              </a:ext>
            </a:extLst>
          </p:cNvPr>
          <p:cNvSpPr txBox="1">
            <a:spLocks/>
          </p:cNvSpPr>
          <p:nvPr/>
        </p:nvSpPr>
        <p:spPr bwMode="auto">
          <a:xfrm>
            <a:off x="1485587" y="761818"/>
            <a:ext cx="1142675" cy="54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4279" rIns="36000" bIns="34279" numCol="1" anchor="ctr" anchorCtr="0" compatLnSpc="1">
            <a:prstTxWarp prst="textNoShape">
              <a:avLst/>
            </a:prstTxWarp>
            <a:noAutofit/>
          </a:bodyPr>
          <a:lstStyle>
            <a:lvl1pPr marL="0" indent="0" algn="just" defTabSz="911225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s-ES" altLang="es-ES" sz="1800" kern="1200" baseline="0" noProof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28650" indent="-171450" algn="just" defTabSz="91122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altLang="es-ES" sz="1200" kern="1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39825" indent="-225425" algn="l" defTabSz="91122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altLang="es-ES" sz="12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597025" indent="-225425" algn="l" defTabSz="91122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altLang="es-ES" sz="12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4225" indent="-225425" algn="l" defTabSz="91122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altLang="es-ES" sz="12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3829" indent="-228530" algn="l" defTabSz="9141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91" indent="-228530" algn="l" defTabSz="9141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50" indent="-228530" algn="l" defTabSz="9141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8" indent="-228530" algn="l" defTabSz="9141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1225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C90A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SOFT</a:t>
            </a:r>
            <a:endParaRPr kumimoji="0" lang="es-ES" altLang="es-ES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Marcador de texto 1">
            <a:extLst>
              <a:ext uri="{FF2B5EF4-FFF2-40B4-BE49-F238E27FC236}">
                <a16:creationId xmlns:a16="http://schemas.microsoft.com/office/drawing/2014/main" id="{56E44475-D4EA-46F0-843B-47398EFAC780}"/>
              </a:ext>
            </a:extLst>
          </p:cNvPr>
          <p:cNvSpPr txBox="1">
            <a:spLocks/>
          </p:cNvSpPr>
          <p:nvPr/>
        </p:nvSpPr>
        <p:spPr bwMode="auto">
          <a:xfrm>
            <a:off x="9742849" y="650064"/>
            <a:ext cx="1295344" cy="54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4279" rIns="36000" bIns="34279" numCol="1" anchor="ctr" anchorCtr="0" compatLnSpc="1">
            <a:prstTxWarp prst="textNoShape">
              <a:avLst/>
            </a:prstTxWarp>
            <a:noAutofit/>
          </a:bodyPr>
          <a:lstStyle>
            <a:lvl1pPr marL="0" indent="0" algn="just" defTabSz="911225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s-ES" altLang="es-ES" sz="1800" kern="1200" baseline="0" noProof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28650" indent="-171450" algn="just" defTabSz="91122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altLang="es-ES" sz="1200" kern="1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39825" indent="-225425" algn="l" defTabSz="91122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altLang="es-ES" sz="12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597025" indent="-225425" algn="l" defTabSz="91122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altLang="es-ES" sz="12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4225" indent="-225425" algn="l" defTabSz="91122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altLang="es-ES" sz="12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3829" indent="-228530" algn="l" defTabSz="9141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91" indent="-228530" algn="l" defTabSz="9141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50" indent="-228530" algn="l" defTabSz="9141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8" indent="-228530" algn="l" defTabSz="9141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1225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C90A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2CAC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HARD</a:t>
            </a:r>
            <a:endParaRPr kumimoji="0" lang="es-ES" altLang="es-ES" sz="3200" b="1" i="0" u="none" strike="noStrike" kern="1200" cap="none" spc="0" normalizeH="0" baseline="0" noProof="0" dirty="0">
              <a:ln>
                <a:noFill/>
              </a:ln>
              <a:solidFill>
                <a:srgbClr val="F2CAC0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50E4525C-DB97-496E-A489-2C0984BD907D}"/>
              </a:ext>
            </a:extLst>
          </p:cNvPr>
          <p:cNvSpPr/>
          <p:nvPr/>
        </p:nvSpPr>
        <p:spPr>
          <a:xfrm>
            <a:off x="3904897" y="5979451"/>
            <a:ext cx="46431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El planteamiento estratégico de la formación de personal. </a:t>
            </a:r>
            <a:r>
              <a:rPr lang="es-ES" sz="900" i="1" dirty="0">
                <a:latin typeface="Century Gothic" panose="020B0502020202020204" pitchFamily="34" charset="0"/>
              </a:rPr>
              <a:t>Gestión de la formación en las organizaciones </a:t>
            </a:r>
            <a:r>
              <a:rPr lang="es-ES" sz="900" dirty="0">
                <a:latin typeface="Century Gothic" panose="020B0502020202020204" pitchFamily="34" charset="0"/>
              </a:rPr>
              <a:t>(p. 17-18). Madrid: Editorial Síntesis.</a:t>
            </a:r>
          </a:p>
        </p:txBody>
      </p:sp>
    </p:spTree>
    <p:extLst>
      <p:ext uri="{BB962C8B-B14F-4D97-AF65-F5344CB8AC3E}">
        <p14:creationId xmlns:p14="http://schemas.microsoft.com/office/powerpoint/2010/main" val="2384779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5E089DA-BB71-4B57-8E10-47B3F6895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7</a:t>
            </a:r>
          </a:p>
        </p:txBody>
      </p:sp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01 - Què és la formació a </a:t>
            </a:r>
            <a:r>
              <a:rPr lang="es-ES" cap="none" dirty="0" err="1"/>
              <a:t>l’empresa</a:t>
            </a:r>
            <a:r>
              <a:rPr lang="es-ES" cap="none" dirty="0"/>
              <a:t>? </a:t>
            </a:r>
            <a:r>
              <a:rPr lang="es-ES" cap="none" dirty="0" err="1"/>
              <a:t>Distincions</a:t>
            </a:r>
            <a:endParaRPr lang="es-ES" cap="none" dirty="0"/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03607156-DA8C-4FDF-BD1D-E7649405D11F}"/>
              </a:ext>
            </a:extLst>
          </p:cNvPr>
          <p:cNvSpPr/>
          <p:nvPr/>
        </p:nvSpPr>
        <p:spPr>
          <a:xfrm>
            <a:off x="7824871" y="2228765"/>
            <a:ext cx="2090056" cy="419951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adoctrinament</a:t>
            </a: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4ABADF6D-1385-4444-9AA0-F8011BD2DB3A}"/>
              </a:ext>
            </a:extLst>
          </p:cNvPr>
          <p:cNvSpPr/>
          <p:nvPr/>
        </p:nvSpPr>
        <p:spPr>
          <a:xfrm>
            <a:off x="7971828" y="882428"/>
            <a:ext cx="1796143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Valors i </a:t>
            </a:r>
            <a:r>
              <a:rPr lang="es-ES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actituds</a:t>
            </a:r>
            <a:endParaRPr lang="es-ES" dirty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sym typeface="Helvetica Neue"/>
            </a:endParaRPr>
          </a:p>
        </p:txBody>
      </p: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E98F91FC-AB7F-4C77-9069-1BA7874B5157}"/>
              </a:ext>
            </a:extLst>
          </p:cNvPr>
          <p:cNvCxnSpPr>
            <a:cxnSpLocks/>
            <a:stCxn id="48" idx="2"/>
            <a:endCxn id="49" idx="0"/>
          </p:cNvCxnSpPr>
          <p:nvPr/>
        </p:nvCxnSpPr>
        <p:spPr>
          <a:xfrm>
            <a:off x="6274538" y="1608846"/>
            <a:ext cx="1483" cy="6199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4756D6D9-EBE7-4C23-BA95-747DCDDDB832}"/>
              </a:ext>
            </a:extLst>
          </p:cNvPr>
          <p:cNvSpPr/>
          <p:nvPr/>
        </p:nvSpPr>
        <p:spPr>
          <a:xfrm>
            <a:off x="5376466" y="882428"/>
            <a:ext cx="1796143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competències complexes</a:t>
            </a:r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555FADE8-AE44-4311-AC05-7D42C9175A75}"/>
              </a:ext>
            </a:extLst>
          </p:cNvPr>
          <p:cNvSpPr/>
          <p:nvPr/>
        </p:nvSpPr>
        <p:spPr>
          <a:xfrm>
            <a:off x="5015881" y="2228765"/>
            <a:ext cx="2520280" cy="419951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desenvolupament</a:t>
            </a:r>
          </a:p>
        </p:txBody>
      </p: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CDB70EEB-3047-401D-B9B3-9AFA39CA0956}"/>
              </a:ext>
            </a:extLst>
          </p:cNvPr>
          <p:cNvCxnSpPr>
            <a:cxnSpLocks/>
          </p:cNvCxnSpPr>
          <p:nvPr/>
        </p:nvCxnSpPr>
        <p:spPr>
          <a:xfrm flipH="1">
            <a:off x="8869353" y="1604432"/>
            <a:ext cx="546" cy="6199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4" name="Rectángulo: esquinas redondeadas 83">
            <a:extLst>
              <a:ext uri="{FF2B5EF4-FFF2-40B4-BE49-F238E27FC236}">
                <a16:creationId xmlns:a16="http://schemas.microsoft.com/office/drawing/2014/main" id="{E7A55795-8BC4-4012-9921-72BE172B7AAD}"/>
              </a:ext>
            </a:extLst>
          </p:cNvPr>
          <p:cNvSpPr/>
          <p:nvPr/>
        </p:nvSpPr>
        <p:spPr>
          <a:xfrm>
            <a:off x="7971828" y="3303982"/>
            <a:ext cx="1796143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Sense lloc definit</a:t>
            </a:r>
          </a:p>
        </p:txBody>
      </p:sp>
      <p:sp>
        <p:nvSpPr>
          <p:cNvPr id="85" name="Rectángulo: esquinas redondeadas 84">
            <a:extLst>
              <a:ext uri="{FF2B5EF4-FFF2-40B4-BE49-F238E27FC236}">
                <a16:creationId xmlns:a16="http://schemas.microsoft.com/office/drawing/2014/main" id="{4F544E73-1B7A-4EAA-BA7B-34287E796758}"/>
              </a:ext>
            </a:extLst>
          </p:cNvPr>
          <p:cNvSpPr/>
          <p:nvPr/>
        </p:nvSpPr>
        <p:spPr>
          <a:xfrm>
            <a:off x="5320046" y="3303982"/>
            <a:ext cx="1908983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Ja </a:t>
            </a:r>
            <a:r>
              <a:rPr lang="es-ES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diferent</a:t>
            </a:r>
            <a:b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</a:br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de </a:t>
            </a:r>
            <a:r>
              <a:rPr lang="es-ES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l’actual</a:t>
            </a:r>
            <a:endParaRPr lang="es-ES" dirty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sym typeface="Helvetica Neue"/>
            </a:endParaRPr>
          </a:p>
        </p:txBody>
      </p:sp>
      <p:sp>
        <p:nvSpPr>
          <p:cNvPr id="86" name="Rectángulo: esquinas redondeadas 85">
            <a:extLst>
              <a:ext uri="{FF2B5EF4-FFF2-40B4-BE49-F238E27FC236}">
                <a16:creationId xmlns:a16="http://schemas.microsoft.com/office/drawing/2014/main" id="{66DA116D-E0AC-438C-8D61-0DCC2C20FB32}"/>
              </a:ext>
            </a:extLst>
          </p:cNvPr>
          <p:cNvSpPr/>
          <p:nvPr/>
        </p:nvSpPr>
        <p:spPr>
          <a:xfrm>
            <a:off x="2781104" y="3457215"/>
            <a:ext cx="1796143" cy="419951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lloc actual</a:t>
            </a: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58DCDA2E-C962-4F28-B4A5-3FB574E96989}"/>
              </a:ext>
            </a:extLst>
          </p:cNvPr>
          <p:cNvSpPr/>
          <p:nvPr/>
        </p:nvSpPr>
        <p:spPr>
          <a:xfrm>
            <a:off x="1432905" y="4258488"/>
            <a:ext cx="1908983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competències bàsiques</a:t>
            </a:r>
          </a:p>
        </p:txBody>
      </p:sp>
      <p:sp>
        <p:nvSpPr>
          <p:cNvPr id="88" name="Rectángulo: esquinas redondeadas 87">
            <a:extLst>
              <a:ext uri="{FF2B5EF4-FFF2-40B4-BE49-F238E27FC236}">
                <a16:creationId xmlns:a16="http://schemas.microsoft.com/office/drawing/2014/main" id="{CDB2551B-84D3-40C6-A89C-F2FA09C49D75}"/>
              </a:ext>
            </a:extLst>
          </p:cNvPr>
          <p:cNvSpPr/>
          <p:nvPr/>
        </p:nvSpPr>
        <p:spPr>
          <a:xfrm>
            <a:off x="1432904" y="5299590"/>
            <a:ext cx="1908983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competències complexes</a:t>
            </a:r>
          </a:p>
        </p:txBody>
      </p:sp>
      <p:sp>
        <p:nvSpPr>
          <p:cNvPr id="89" name="Rectángulo: esquinas redondeadas 88">
            <a:extLst>
              <a:ext uri="{FF2B5EF4-FFF2-40B4-BE49-F238E27FC236}">
                <a16:creationId xmlns:a16="http://schemas.microsoft.com/office/drawing/2014/main" id="{04BA64DA-C1F3-482C-A459-1EECF30442FC}"/>
              </a:ext>
            </a:extLst>
          </p:cNvPr>
          <p:cNvSpPr/>
          <p:nvPr/>
        </p:nvSpPr>
        <p:spPr>
          <a:xfrm>
            <a:off x="7677915" y="4621697"/>
            <a:ext cx="2090056" cy="419951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entrenament</a:t>
            </a:r>
          </a:p>
        </p:txBody>
      </p:sp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1329549E-B66E-4C24-B081-107256B180AF}"/>
              </a:ext>
            </a:extLst>
          </p:cNvPr>
          <p:cNvSpPr/>
          <p:nvPr/>
        </p:nvSpPr>
        <p:spPr>
          <a:xfrm>
            <a:off x="5228963" y="5232953"/>
            <a:ext cx="2090056" cy="419951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capacitació</a:t>
            </a:r>
          </a:p>
        </p:txBody>
      </p:sp>
      <p:cxnSp>
        <p:nvCxnSpPr>
          <p:cNvPr id="91" name="Conector recto de flecha 90">
            <a:extLst>
              <a:ext uri="{FF2B5EF4-FFF2-40B4-BE49-F238E27FC236}">
                <a16:creationId xmlns:a16="http://schemas.microsoft.com/office/drawing/2014/main" id="{CECF4CA5-51A1-4663-A97C-169F4A9CAE24}"/>
              </a:ext>
            </a:extLst>
          </p:cNvPr>
          <p:cNvCxnSpPr>
            <a:cxnSpLocks/>
            <a:stCxn id="84" idx="0"/>
            <a:endCxn id="49" idx="2"/>
          </p:cNvCxnSpPr>
          <p:nvPr/>
        </p:nvCxnSpPr>
        <p:spPr>
          <a:xfrm flipH="1" flipV="1">
            <a:off x="6276021" y="2648716"/>
            <a:ext cx="2593879" cy="655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Conector recto de flecha 91">
            <a:extLst>
              <a:ext uri="{FF2B5EF4-FFF2-40B4-BE49-F238E27FC236}">
                <a16:creationId xmlns:a16="http://schemas.microsoft.com/office/drawing/2014/main" id="{1AB4127A-8BDD-48CB-BBD8-7AC295551E9B}"/>
              </a:ext>
            </a:extLst>
          </p:cNvPr>
          <p:cNvCxnSpPr>
            <a:cxnSpLocks/>
            <a:stCxn id="85" idx="2"/>
            <a:endCxn id="89" idx="0"/>
          </p:cNvCxnSpPr>
          <p:nvPr/>
        </p:nvCxnSpPr>
        <p:spPr>
          <a:xfrm>
            <a:off x="6274538" y="4030400"/>
            <a:ext cx="2448405" cy="5912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Conector recto de flecha 92">
            <a:extLst>
              <a:ext uri="{FF2B5EF4-FFF2-40B4-BE49-F238E27FC236}">
                <a16:creationId xmlns:a16="http://schemas.microsoft.com/office/drawing/2014/main" id="{F827843D-CF32-4154-A5CA-9DD349BECED8}"/>
              </a:ext>
            </a:extLst>
          </p:cNvPr>
          <p:cNvCxnSpPr>
            <a:cxnSpLocks/>
            <a:stCxn id="85" idx="2"/>
            <a:endCxn id="90" idx="0"/>
          </p:cNvCxnSpPr>
          <p:nvPr/>
        </p:nvCxnSpPr>
        <p:spPr>
          <a:xfrm flipH="1">
            <a:off x="6273991" y="4030400"/>
            <a:ext cx="547" cy="12025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4" name="Conector recto de flecha 93">
            <a:extLst>
              <a:ext uri="{FF2B5EF4-FFF2-40B4-BE49-F238E27FC236}">
                <a16:creationId xmlns:a16="http://schemas.microsoft.com/office/drawing/2014/main" id="{D214B651-DD8A-4E23-BDB0-61CA1A89F2CF}"/>
              </a:ext>
            </a:extLst>
          </p:cNvPr>
          <p:cNvCxnSpPr>
            <a:cxnSpLocks/>
            <a:stCxn id="86" idx="2"/>
            <a:endCxn id="89" idx="1"/>
          </p:cNvCxnSpPr>
          <p:nvPr/>
        </p:nvCxnSpPr>
        <p:spPr>
          <a:xfrm>
            <a:off x="3679176" y="3877166"/>
            <a:ext cx="3998739" cy="9545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Conector recto de flecha 94">
            <a:extLst>
              <a:ext uri="{FF2B5EF4-FFF2-40B4-BE49-F238E27FC236}">
                <a16:creationId xmlns:a16="http://schemas.microsoft.com/office/drawing/2014/main" id="{3A007C58-38AC-458B-95E5-93B31632DAFB}"/>
              </a:ext>
            </a:extLst>
          </p:cNvPr>
          <p:cNvCxnSpPr>
            <a:cxnSpLocks/>
            <a:stCxn id="86" idx="2"/>
            <a:endCxn id="90" idx="0"/>
          </p:cNvCxnSpPr>
          <p:nvPr/>
        </p:nvCxnSpPr>
        <p:spPr>
          <a:xfrm>
            <a:off x="3679176" y="3877166"/>
            <a:ext cx="2594815" cy="13557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6" name="Conector recto de flecha 95">
            <a:extLst>
              <a:ext uri="{FF2B5EF4-FFF2-40B4-BE49-F238E27FC236}">
                <a16:creationId xmlns:a16="http://schemas.microsoft.com/office/drawing/2014/main" id="{611A358B-1C8D-4FCE-9E13-C3CAEC7160E5}"/>
              </a:ext>
            </a:extLst>
          </p:cNvPr>
          <p:cNvCxnSpPr>
            <a:cxnSpLocks/>
            <a:stCxn id="87" idx="3"/>
            <a:endCxn id="89" idx="1"/>
          </p:cNvCxnSpPr>
          <p:nvPr/>
        </p:nvCxnSpPr>
        <p:spPr>
          <a:xfrm>
            <a:off x="3341888" y="4621697"/>
            <a:ext cx="4336027" cy="2099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7" name="Conector recto de flecha 96">
            <a:extLst>
              <a:ext uri="{FF2B5EF4-FFF2-40B4-BE49-F238E27FC236}">
                <a16:creationId xmlns:a16="http://schemas.microsoft.com/office/drawing/2014/main" id="{0D500BF5-9327-4A0B-B60F-E39BF4A84821}"/>
              </a:ext>
            </a:extLst>
          </p:cNvPr>
          <p:cNvCxnSpPr>
            <a:cxnSpLocks/>
            <a:stCxn id="88" idx="3"/>
            <a:endCxn id="90" idx="1"/>
          </p:cNvCxnSpPr>
          <p:nvPr/>
        </p:nvCxnSpPr>
        <p:spPr>
          <a:xfrm flipV="1">
            <a:off x="3341887" y="5442929"/>
            <a:ext cx="1887076" cy="2198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ángulo 24">
            <a:extLst>
              <a:ext uri="{FF2B5EF4-FFF2-40B4-BE49-F238E27FC236}">
                <a16:creationId xmlns:a16="http://schemas.microsoft.com/office/drawing/2014/main" id="{50E4525C-DB97-496E-A489-2C0984BD907D}"/>
              </a:ext>
            </a:extLst>
          </p:cNvPr>
          <p:cNvSpPr/>
          <p:nvPr/>
        </p:nvSpPr>
        <p:spPr>
          <a:xfrm>
            <a:off x="695400" y="6110927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El planteamiento estratégico de la formación de personal. </a:t>
            </a:r>
            <a:r>
              <a:rPr lang="es-ES" sz="900" i="1" dirty="0">
                <a:latin typeface="Century Gothic" panose="020B0502020202020204" pitchFamily="34" charset="0"/>
              </a:rPr>
              <a:t>Gestión de la formación en las organizaciones </a:t>
            </a:r>
            <a:r>
              <a:rPr lang="es-ES" sz="900" dirty="0">
                <a:latin typeface="Century Gothic" panose="020B0502020202020204" pitchFamily="34" charset="0"/>
              </a:rPr>
              <a:t>(p. 16). Madrid: Editorial Síntesis.</a:t>
            </a:r>
          </a:p>
        </p:txBody>
      </p:sp>
    </p:spTree>
    <p:extLst>
      <p:ext uri="{BB962C8B-B14F-4D97-AF65-F5344CB8AC3E}">
        <p14:creationId xmlns:p14="http://schemas.microsoft.com/office/powerpoint/2010/main" val="23304786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5E089DA-BB71-4B57-8E10-47B3F6895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01 - Què és la formació a </a:t>
            </a:r>
            <a:r>
              <a:rPr lang="es-ES" cap="none" dirty="0" err="1"/>
              <a:t>l’empresa</a:t>
            </a:r>
            <a:r>
              <a:rPr lang="es-ES" cap="none" dirty="0"/>
              <a:t>? Preguntes que cal </a:t>
            </a:r>
            <a:r>
              <a:rPr lang="es-ES" cap="none" dirty="0" err="1"/>
              <a:t>fer</a:t>
            </a:r>
            <a:r>
              <a:rPr lang="es-ES" cap="none" dirty="0"/>
              <a:t>-se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55F4793-F2A1-4CB8-B537-D85CA31B8C1B}"/>
              </a:ext>
            </a:extLst>
          </p:cNvPr>
          <p:cNvSpPr/>
          <p:nvPr/>
        </p:nvSpPr>
        <p:spPr>
          <a:xfrm>
            <a:off x="1164797" y="1461655"/>
            <a:ext cx="2684318" cy="1967345"/>
          </a:xfrm>
          <a:custGeom>
            <a:avLst/>
            <a:gdLst/>
            <a:ahLst/>
            <a:cxnLst/>
            <a:rect l="l" t="t" r="r" b="b"/>
            <a:pathLst>
              <a:path w="2684318" h="1967345">
                <a:moveTo>
                  <a:pt x="0" y="0"/>
                </a:moveTo>
                <a:lnTo>
                  <a:pt x="2684318" y="0"/>
                </a:lnTo>
                <a:lnTo>
                  <a:pt x="2684318" y="1967345"/>
                </a:lnTo>
                <a:lnTo>
                  <a:pt x="0" y="1967345"/>
                </a:lnTo>
                <a:lnTo>
                  <a:pt x="0" y="1730432"/>
                </a:lnTo>
                <a:lnTo>
                  <a:pt x="213681" y="1730432"/>
                </a:lnTo>
                <a:lnTo>
                  <a:pt x="213681" y="220347"/>
                </a:lnTo>
                <a:lnTo>
                  <a:pt x="181530" y="220347"/>
                </a:lnTo>
                <a:lnTo>
                  <a:pt x="0" y="28313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1200"/>
              </a:spcAft>
            </a:pPr>
            <a:r>
              <a:rPr lang="es-ES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Quines són les necessitats?</a:t>
            </a:r>
          </a:p>
        </p:txBody>
      </p:sp>
      <p:sp>
        <p:nvSpPr>
          <p:cNvPr id="26" name="Freeform: Shape 42">
            <a:extLst>
              <a:ext uri="{FF2B5EF4-FFF2-40B4-BE49-F238E27FC236}">
                <a16:creationId xmlns:a16="http://schemas.microsoft.com/office/drawing/2014/main" id="{32CC7FBB-D20A-42FD-A21B-BECDAF88B3F4}"/>
              </a:ext>
            </a:extLst>
          </p:cNvPr>
          <p:cNvSpPr/>
          <p:nvPr/>
        </p:nvSpPr>
        <p:spPr>
          <a:xfrm>
            <a:off x="5080437" y="1461655"/>
            <a:ext cx="2684318" cy="1967345"/>
          </a:xfrm>
          <a:custGeom>
            <a:avLst/>
            <a:gdLst>
              <a:gd name="connsiteX0" fmla="*/ 0 w 2684318"/>
              <a:gd name="connsiteY0" fmla="*/ 0 h 1967345"/>
              <a:gd name="connsiteX1" fmla="*/ 2684318 w 2684318"/>
              <a:gd name="connsiteY1" fmla="*/ 0 h 1967345"/>
              <a:gd name="connsiteX2" fmla="*/ 2684318 w 2684318"/>
              <a:gd name="connsiteY2" fmla="*/ 1967345 h 1967345"/>
              <a:gd name="connsiteX3" fmla="*/ 0 w 2684318"/>
              <a:gd name="connsiteY3" fmla="*/ 1967345 h 1967345"/>
              <a:gd name="connsiteX4" fmla="*/ 0 w 2684318"/>
              <a:gd name="connsiteY4" fmla="*/ 1730432 h 1967345"/>
              <a:gd name="connsiteX5" fmla="*/ 591659 w 2684318"/>
              <a:gd name="connsiteY5" fmla="*/ 1730432 h 1967345"/>
              <a:gd name="connsiteX6" fmla="*/ 591659 w 2684318"/>
              <a:gd name="connsiteY6" fmla="*/ 1460774 h 1967345"/>
              <a:gd name="connsiteX7" fmla="*/ 0 w 2684318"/>
              <a:gd name="connsiteY7" fmla="*/ 1460774 h 1967345"/>
              <a:gd name="connsiteX8" fmla="*/ 0 w 2684318"/>
              <a:gd name="connsiteY8" fmla="*/ 1457742 h 1967345"/>
              <a:gd name="connsiteX9" fmla="*/ 192357 w 2684318"/>
              <a:gd name="connsiteY9" fmla="*/ 1235713 h 1967345"/>
              <a:gd name="connsiteX10" fmla="*/ 417937 w 2684318"/>
              <a:gd name="connsiteY10" fmla="*/ 987317 h 1967345"/>
              <a:gd name="connsiteX11" fmla="*/ 521133 w 2684318"/>
              <a:gd name="connsiteY11" fmla="*/ 809965 h 1967345"/>
              <a:gd name="connsiteX12" fmla="*/ 554321 w 2684318"/>
              <a:gd name="connsiteY12" fmla="*/ 636243 h 1967345"/>
              <a:gd name="connsiteX13" fmla="*/ 422085 w 2684318"/>
              <a:gd name="connsiteY13" fmla="*/ 311616 h 1967345"/>
              <a:gd name="connsiteX14" fmla="*/ 45083 w 2684318"/>
              <a:gd name="connsiteY14" fmla="*/ 198567 h 1967345"/>
              <a:gd name="connsiteX15" fmla="*/ 0 w 2684318"/>
              <a:gd name="connsiteY15" fmla="*/ 201080 h 196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84318" h="1967345">
                <a:moveTo>
                  <a:pt x="0" y="0"/>
                </a:moveTo>
                <a:lnTo>
                  <a:pt x="2684318" y="0"/>
                </a:lnTo>
                <a:lnTo>
                  <a:pt x="2684318" y="1967345"/>
                </a:lnTo>
                <a:lnTo>
                  <a:pt x="0" y="1967345"/>
                </a:lnTo>
                <a:lnTo>
                  <a:pt x="0" y="1730432"/>
                </a:lnTo>
                <a:lnTo>
                  <a:pt x="591659" y="1730432"/>
                </a:lnTo>
                <a:lnTo>
                  <a:pt x="591659" y="1460774"/>
                </a:lnTo>
                <a:lnTo>
                  <a:pt x="0" y="1460774"/>
                </a:lnTo>
                <a:lnTo>
                  <a:pt x="0" y="1457742"/>
                </a:lnTo>
                <a:lnTo>
                  <a:pt x="192357" y="1235713"/>
                </a:lnTo>
                <a:cubicBezTo>
                  <a:pt x="296072" y="1131998"/>
                  <a:pt x="371265" y="1049200"/>
                  <a:pt x="417937" y="987317"/>
                </a:cubicBezTo>
                <a:cubicBezTo>
                  <a:pt x="464608" y="925433"/>
                  <a:pt x="499007" y="866316"/>
                  <a:pt x="521133" y="809965"/>
                </a:cubicBezTo>
                <a:cubicBezTo>
                  <a:pt x="543258" y="753613"/>
                  <a:pt x="554321" y="695706"/>
                  <a:pt x="554321" y="636243"/>
                </a:cubicBezTo>
                <a:cubicBezTo>
                  <a:pt x="554321" y="495191"/>
                  <a:pt x="510243" y="386982"/>
                  <a:pt x="422085" y="311616"/>
                </a:cubicBezTo>
                <a:cubicBezTo>
                  <a:pt x="333928" y="236250"/>
                  <a:pt x="208260" y="198567"/>
                  <a:pt x="45083" y="198567"/>
                </a:cubicBezTo>
                <a:lnTo>
                  <a:pt x="0" y="20108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1200"/>
              </a:spcAft>
            </a:pPr>
            <a:r>
              <a:rPr lang="es-ES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Com són els alumnes?</a:t>
            </a:r>
            <a:endParaRPr lang="es-ES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Freeform: Shape 33">
            <a:extLst>
              <a:ext uri="{FF2B5EF4-FFF2-40B4-BE49-F238E27FC236}">
                <a16:creationId xmlns:a16="http://schemas.microsoft.com/office/drawing/2014/main" id="{4EF82C16-53AD-4344-A3CD-4AAC68CDD055}"/>
              </a:ext>
            </a:extLst>
          </p:cNvPr>
          <p:cNvSpPr/>
          <p:nvPr/>
        </p:nvSpPr>
        <p:spPr>
          <a:xfrm>
            <a:off x="8996078" y="1461655"/>
            <a:ext cx="2684318" cy="1967345"/>
          </a:xfrm>
          <a:custGeom>
            <a:avLst/>
            <a:gdLst>
              <a:gd name="connsiteX0" fmla="*/ 0 w 2684318"/>
              <a:gd name="connsiteY0" fmla="*/ 0 h 1967345"/>
              <a:gd name="connsiteX1" fmla="*/ 2684318 w 2684318"/>
              <a:gd name="connsiteY1" fmla="*/ 0 h 1967345"/>
              <a:gd name="connsiteX2" fmla="*/ 2684318 w 2684318"/>
              <a:gd name="connsiteY2" fmla="*/ 1967345 h 1967345"/>
              <a:gd name="connsiteX3" fmla="*/ 0 w 2684318"/>
              <a:gd name="connsiteY3" fmla="*/ 1967345 h 1967345"/>
              <a:gd name="connsiteX4" fmla="*/ 0 w 2684318"/>
              <a:gd name="connsiteY4" fmla="*/ 1746670 h 1967345"/>
              <a:gd name="connsiteX5" fmla="*/ 48905 w 2684318"/>
              <a:gd name="connsiteY5" fmla="*/ 1743591 h 1967345"/>
              <a:gd name="connsiteX6" fmla="*/ 337102 w 2684318"/>
              <a:gd name="connsiteY6" fmla="*/ 1629829 h 1967345"/>
              <a:gd name="connsiteX7" fmla="*/ 492674 w 2684318"/>
              <a:gd name="connsiteY7" fmla="*/ 1306239 h 1967345"/>
              <a:gd name="connsiteX8" fmla="*/ 424222 w 2684318"/>
              <a:gd name="connsiteY8" fmla="*/ 1086883 h 1967345"/>
              <a:gd name="connsiteX9" fmla="*/ 235461 w 2684318"/>
              <a:gd name="connsiteY9" fmla="*/ 954646 h 1967345"/>
              <a:gd name="connsiteX10" fmla="*/ 409183 w 2684318"/>
              <a:gd name="connsiteY10" fmla="*/ 814113 h 1967345"/>
              <a:gd name="connsiteX11" fmla="*/ 468819 w 2684318"/>
              <a:gd name="connsiteY11" fmla="*/ 630020 h 1967345"/>
              <a:gd name="connsiteX12" fmla="*/ 324656 w 2684318"/>
              <a:gd name="connsiteY12" fmla="*/ 313690 h 1967345"/>
              <a:gd name="connsiteX13" fmla="*/ 47738 w 2684318"/>
              <a:gd name="connsiteY13" fmla="*/ 205762 h 1967345"/>
              <a:gd name="connsiteX14" fmla="*/ 0 w 2684318"/>
              <a:gd name="connsiteY14" fmla="*/ 202882 h 196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84318" h="1967345">
                <a:moveTo>
                  <a:pt x="0" y="0"/>
                </a:moveTo>
                <a:lnTo>
                  <a:pt x="2684318" y="0"/>
                </a:lnTo>
                <a:lnTo>
                  <a:pt x="2684318" y="1967345"/>
                </a:lnTo>
                <a:lnTo>
                  <a:pt x="0" y="1967345"/>
                </a:lnTo>
                <a:lnTo>
                  <a:pt x="0" y="1746670"/>
                </a:lnTo>
                <a:lnTo>
                  <a:pt x="48905" y="1743591"/>
                </a:lnTo>
                <a:cubicBezTo>
                  <a:pt x="163250" y="1728422"/>
                  <a:pt x="259316" y="1690502"/>
                  <a:pt x="337102" y="1629829"/>
                </a:cubicBezTo>
                <a:cubicBezTo>
                  <a:pt x="440816" y="1548931"/>
                  <a:pt x="492674" y="1441068"/>
                  <a:pt x="492674" y="1306239"/>
                </a:cubicBezTo>
                <a:cubicBezTo>
                  <a:pt x="492674" y="1219119"/>
                  <a:pt x="469856" y="1146000"/>
                  <a:pt x="424222" y="1086883"/>
                </a:cubicBezTo>
                <a:cubicBezTo>
                  <a:pt x="378587" y="1027765"/>
                  <a:pt x="315667" y="983687"/>
                  <a:pt x="235461" y="954646"/>
                </a:cubicBezTo>
                <a:cubicBezTo>
                  <a:pt x="311519" y="918692"/>
                  <a:pt x="369426" y="871848"/>
                  <a:pt x="409183" y="814113"/>
                </a:cubicBezTo>
                <a:cubicBezTo>
                  <a:pt x="448941" y="756379"/>
                  <a:pt x="468819" y="695014"/>
                  <a:pt x="468819" y="630020"/>
                </a:cubicBezTo>
                <a:cubicBezTo>
                  <a:pt x="468819" y="495882"/>
                  <a:pt x="420765" y="390439"/>
                  <a:pt x="324656" y="313690"/>
                </a:cubicBezTo>
                <a:cubicBezTo>
                  <a:pt x="252574" y="256129"/>
                  <a:pt x="160268" y="220153"/>
                  <a:pt x="47738" y="205762"/>
                </a:cubicBezTo>
                <a:lnTo>
                  <a:pt x="0" y="20288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4625" lvl="0" algn="ctr">
              <a:spcAft>
                <a:spcPts val="1200"/>
              </a:spcAft>
            </a:pPr>
            <a:r>
              <a:rPr lang="es-ES" b="1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Què</a:t>
            </a:r>
            <a:r>
              <a:rPr lang="es-ES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b="1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vull</a:t>
            </a:r>
            <a:r>
              <a:rPr lang="es-ES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aconseguir? (</a:t>
            </a:r>
            <a:r>
              <a:rPr lang="es-ES" b="1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objectiu</a:t>
            </a:r>
            <a:r>
              <a:rPr lang="es-ES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8E89C2C-F2F3-4962-B36B-B340FE431F6A}"/>
              </a:ext>
            </a:extLst>
          </p:cNvPr>
          <p:cNvSpPr/>
          <p:nvPr/>
        </p:nvSpPr>
        <p:spPr>
          <a:xfrm>
            <a:off x="1164797" y="3915026"/>
            <a:ext cx="2684318" cy="1967345"/>
          </a:xfrm>
          <a:custGeom>
            <a:avLst/>
            <a:gdLst/>
            <a:ahLst/>
            <a:cxnLst/>
            <a:rect l="l" t="t" r="r" b="b"/>
            <a:pathLst>
              <a:path w="2684318" h="1967345">
                <a:moveTo>
                  <a:pt x="0" y="0"/>
                </a:moveTo>
                <a:lnTo>
                  <a:pt x="2684318" y="0"/>
                </a:lnTo>
                <a:lnTo>
                  <a:pt x="2684318" y="1967345"/>
                </a:lnTo>
                <a:lnTo>
                  <a:pt x="0" y="1967345"/>
                </a:lnTo>
                <a:lnTo>
                  <a:pt x="0" y="1730432"/>
                </a:lnTo>
                <a:lnTo>
                  <a:pt x="196175" y="1730432"/>
                </a:lnTo>
                <a:lnTo>
                  <a:pt x="196175" y="1409954"/>
                </a:lnTo>
                <a:lnTo>
                  <a:pt x="349673" y="1409954"/>
                </a:lnTo>
                <a:lnTo>
                  <a:pt x="349673" y="1140296"/>
                </a:lnTo>
                <a:lnTo>
                  <a:pt x="196175" y="1140296"/>
                </a:lnTo>
                <a:lnTo>
                  <a:pt x="196175" y="220347"/>
                </a:lnTo>
                <a:lnTo>
                  <a:pt x="0" y="22034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1200"/>
              </a:spcAft>
            </a:pPr>
            <a:r>
              <a:rPr lang="es-ES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Com obtenir-lo? (Mètodes i </a:t>
            </a:r>
            <a:r>
              <a:rPr lang="es-ES" b="1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tècniques</a:t>
            </a:r>
            <a:r>
              <a:rPr lang="es-ES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)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Freeform: Shape 39">
            <a:extLst>
              <a:ext uri="{FF2B5EF4-FFF2-40B4-BE49-F238E27FC236}">
                <a16:creationId xmlns:a16="http://schemas.microsoft.com/office/drawing/2014/main" id="{B6328D4B-A091-4FCA-A176-A66D788F61B5}"/>
              </a:ext>
            </a:extLst>
          </p:cNvPr>
          <p:cNvSpPr/>
          <p:nvPr/>
        </p:nvSpPr>
        <p:spPr>
          <a:xfrm>
            <a:off x="5080437" y="3915026"/>
            <a:ext cx="2684318" cy="1967345"/>
          </a:xfrm>
          <a:custGeom>
            <a:avLst/>
            <a:gdLst>
              <a:gd name="connsiteX0" fmla="*/ 0 w 2684318"/>
              <a:gd name="connsiteY0" fmla="*/ 0 h 1967345"/>
              <a:gd name="connsiteX1" fmla="*/ 2684318 w 2684318"/>
              <a:gd name="connsiteY1" fmla="*/ 0 h 1967345"/>
              <a:gd name="connsiteX2" fmla="*/ 2684318 w 2684318"/>
              <a:gd name="connsiteY2" fmla="*/ 1967345 h 1967345"/>
              <a:gd name="connsiteX3" fmla="*/ 0 w 2684318"/>
              <a:gd name="connsiteY3" fmla="*/ 1967345 h 1967345"/>
              <a:gd name="connsiteX4" fmla="*/ 0 w 2684318"/>
              <a:gd name="connsiteY4" fmla="*/ 1744728 h 1967345"/>
              <a:gd name="connsiteX5" fmla="*/ 60641 w 2684318"/>
              <a:gd name="connsiteY5" fmla="*/ 1751175 h 1967345"/>
              <a:gd name="connsiteX6" fmla="*/ 337559 w 2684318"/>
              <a:gd name="connsiteY6" fmla="*/ 1687909 h 1967345"/>
              <a:gd name="connsiteX7" fmla="*/ 519578 w 2684318"/>
              <a:gd name="connsiteY7" fmla="*/ 1506927 h 1967345"/>
              <a:gd name="connsiteX8" fmla="*/ 584400 w 2684318"/>
              <a:gd name="connsiteY8" fmla="*/ 1244010 h 1967345"/>
              <a:gd name="connsiteX9" fmla="*/ 463572 w 2684318"/>
              <a:gd name="connsiteY9" fmla="*/ 870119 h 1967345"/>
              <a:gd name="connsiteX10" fmla="*/ 117684 w 2684318"/>
              <a:gd name="connsiteY10" fmla="*/ 736846 h 1967345"/>
              <a:gd name="connsiteX11" fmla="*/ 58955 w 2684318"/>
              <a:gd name="connsiteY11" fmla="*/ 741013 h 1967345"/>
              <a:gd name="connsiteX12" fmla="*/ 0 w 2684318"/>
              <a:gd name="connsiteY12" fmla="*/ 753291 h 1967345"/>
              <a:gd name="connsiteX13" fmla="*/ 0 w 2684318"/>
              <a:gd name="connsiteY13" fmla="*/ 490005 h 1967345"/>
              <a:gd name="connsiteX14" fmla="*/ 533579 w 2684318"/>
              <a:gd name="connsiteY14" fmla="*/ 490005 h 1967345"/>
              <a:gd name="connsiteX15" fmla="*/ 533579 w 2684318"/>
              <a:gd name="connsiteY15" fmla="*/ 220347 h 1967345"/>
              <a:gd name="connsiteX16" fmla="*/ 0 w 2684318"/>
              <a:gd name="connsiteY16" fmla="*/ 220347 h 196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84318" h="1967345">
                <a:moveTo>
                  <a:pt x="0" y="0"/>
                </a:moveTo>
                <a:lnTo>
                  <a:pt x="2684318" y="0"/>
                </a:lnTo>
                <a:lnTo>
                  <a:pt x="2684318" y="1967345"/>
                </a:lnTo>
                <a:lnTo>
                  <a:pt x="0" y="1967345"/>
                </a:lnTo>
                <a:lnTo>
                  <a:pt x="0" y="1744728"/>
                </a:lnTo>
                <a:lnTo>
                  <a:pt x="60641" y="1751175"/>
                </a:lnTo>
                <a:cubicBezTo>
                  <a:pt x="167121" y="1751175"/>
                  <a:pt x="259427" y="1730086"/>
                  <a:pt x="337559" y="1687909"/>
                </a:cubicBezTo>
                <a:cubicBezTo>
                  <a:pt x="415690" y="1645731"/>
                  <a:pt x="476363" y="1585404"/>
                  <a:pt x="519578" y="1506927"/>
                </a:cubicBezTo>
                <a:cubicBezTo>
                  <a:pt x="562792" y="1428449"/>
                  <a:pt x="584400" y="1340811"/>
                  <a:pt x="584400" y="1244010"/>
                </a:cubicBezTo>
                <a:cubicBezTo>
                  <a:pt x="584400" y="1083598"/>
                  <a:pt x="544124" y="958968"/>
                  <a:pt x="463572" y="870119"/>
                </a:cubicBezTo>
                <a:cubicBezTo>
                  <a:pt x="383020" y="781270"/>
                  <a:pt x="267724" y="736846"/>
                  <a:pt x="117684" y="736846"/>
                </a:cubicBezTo>
                <a:cubicBezTo>
                  <a:pt x="98324" y="736846"/>
                  <a:pt x="78748" y="738235"/>
                  <a:pt x="58955" y="741013"/>
                </a:cubicBezTo>
                <a:lnTo>
                  <a:pt x="0" y="753291"/>
                </a:lnTo>
                <a:lnTo>
                  <a:pt x="0" y="490005"/>
                </a:lnTo>
                <a:lnTo>
                  <a:pt x="533579" y="490005"/>
                </a:lnTo>
                <a:lnTo>
                  <a:pt x="533579" y="220347"/>
                </a:lnTo>
                <a:lnTo>
                  <a:pt x="0" y="22034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0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1200"/>
              </a:spcAft>
            </a:pPr>
            <a:r>
              <a:rPr lang="es-ES" sz="2000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On fer-ho i amb quins mitjans?</a:t>
            </a:r>
          </a:p>
        </p:txBody>
      </p:sp>
      <p:sp>
        <p:nvSpPr>
          <p:cNvPr id="30" name="Freeform: Shape 36">
            <a:extLst>
              <a:ext uri="{FF2B5EF4-FFF2-40B4-BE49-F238E27FC236}">
                <a16:creationId xmlns:a16="http://schemas.microsoft.com/office/drawing/2014/main" id="{228BF593-F64E-4F92-99EE-E3616114E8D4}"/>
              </a:ext>
            </a:extLst>
          </p:cNvPr>
          <p:cNvSpPr/>
          <p:nvPr/>
        </p:nvSpPr>
        <p:spPr>
          <a:xfrm>
            <a:off x="8996078" y="3915026"/>
            <a:ext cx="2684318" cy="1967345"/>
          </a:xfrm>
          <a:custGeom>
            <a:avLst/>
            <a:gdLst>
              <a:gd name="connsiteX0" fmla="*/ 0 w 2684318"/>
              <a:gd name="connsiteY0" fmla="*/ 0 h 1967345"/>
              <a:gd name="connsiteX1" fmla="*/ 2684318 w 2684318"/>
              <a:gd name="connsiteY1" fmla="*/ 0 h 1967345"/>
              <a:gd name="connsiteX2" fmla="*/ 2684318 w 2684318"/>
              <a:gd name="connsiteY2" fmla="*/ 1967345 h 1967345"/>
              <a:gd name="connsiteX3" fmla="*/ 0 w 2684318"/>
              <a:gd name="connsiteY3" fmla="*/ 1967345 h 1967345"/>
              <a:gd name="connsiteX4" fmla="*/ 0 w 2684318"/>
              <a:gd name="connsiteY4" fmla="*/ 1750569 h 1967345"/>
              <a:gd name="connsiteX5" fmla="*/ 62161 w 2684318"/>
              <a:gd name="connsiteY5" fmla="*/ 1746929 h 1967345"/>
              <a:gd name="connsiteX6" fmla="*/ 259834 w 2684318"/>
              <a:gd name="connsiteY6" fmla="*/ 1683242 h 1967345"/>
              <a:gd name="connsiteX7" fmla="*/ 449632 w 2684318"/>
              <a:gd name="connsiteY7" fmla="*/ 1495000 h 1967345"/>
              <a:gd name="connsiteX8" fmla="*/ 517565 w 2684318"/>
              <a:gd name="connsiteY8" fmla="*/ 1230527 h 1967345"/>
              <a:gd name="connsiteX9" fmla="*/ 401405 w 2684318"/>
              <a:gd name="connsiteY9" fmla="*/ 855080 h 1967345"/>
              <a:gd name="connsiteX10" fmla="*/ 89224 w 2684318"/>
              <a:gd name="connsiteY10" fmla="*/ 711954 h 1967345"/>
              <a:gd name="connsiteX11" fmla="*/ 2881 w 2684318"/>
              <a:gd name="connsiteY11" fmla="*/ 719214 h 1967345"/>
              <a:gd name="connsiteX12" fmla="*/ 0 w 2684318"/>
              <a:gd name="connsiteY12" fmla="*/ 720013 h 1967345"/>
              <a:gd name="connsiteX13" fmla="*/ 0 w 2684318"/>
              <a:gd name="connsiteY13" fmla="*/ 534107 h 1967345"/>
              <a:gd name="connsiteX14" fmla="*/ 12961 w 2684318"/>
              <a:gd name="connsiteY14" fmla="*/ 526208 h 1967345"/>
              <a:gd name="connsiteX15" fmla="*/ 267613 w 2684318"/>
              <a:gd name="connsiteY15" fmla="*/ 473411 h 1967345"/>
              <a:gd name="connsiteX16" fmla="*/ 283170 w 2684318"/>
              <a:gd name="connsiteY16" fmla="*/ 473411 h 1967345"/>
              <a:gd name="connsiteX17" fmla="*/ 283170 w 2684318"/>
              <a:gd name="connsiteY17" fmla="*/ 198567 h 1967345"/>
              <a:gd name="connsiteX18" fmla="*/ 230276 w 2684318"/>
              <a:gd name="connsiteY18" fmla="*/ 198567 h 1967345"/>
              <a:gd name="connsiteX19" fmla="*/ 14290 w 2684318"/>
              <a:gd name="connsiteY19" fmla="*/ 225015 h 1967345"/>
              <a:gd name="connsiteX20" fmla="*/ 0 w 2684318"/>
              <a:gd name="connsiteY20" fmla="*/ 229719 h 196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84318" h="1967345">
                <a:moveTo>
                  <a:pt x="0" y="0"/>
                </a:moveTo>
                <a:lnTo>
                  <a:pt x="2684318" y="0"/>
                </a:lnTo>
                <a:lnTo>
                  <a:pt x="2684318" y="1967345"/>
                </a:lnTo>
                <a:lnTo>
                  <a:pt x="0" y="1967345"/>
                </a:lnTo>
                <a:lnTo>
                  <a:pt x="0" y="1750569"/>
                </a:lnTo>
                <a:lnTo>
                  <a:pt x="62161" y="1746929"/>
                </a:lnTo>
                <a:cubicBezTo>
                  <a:pt x="133011" y="1738437"/>
                  <a:pt x="198902" y="1717208"/>
                  <a:pt x="259834" y="1683242"/>
                </a:cubicBezTo>
                <a:cubicBezTo>
                  <a:pt x="341077" y="1637953"/>
                  <a:pt x="404343" y="1575206"/>
                  <a:pt x="449632" y="1495000"/>
                </a:cubicBezTo>
                <a:cubicBezTo>
                  <a:pt x="494921" y="1414794"/>
                  <a:pt x="517565" y="1326636"/>
                  <a:pt x="517565" y="1230527"/>
                </a:cubicBezTo>
                <a:cubicBezTo>
                  <a:pt x="517565" y="1075647"/>
                  <a:pt x="478845" y="950498"/>
                  <a:pt x="401405" y="855080"/>
                </a:cubicBezTo>
                <a:cubicBezTo>
                  <a:pt x="323964" y="759663"/>
                  <a:pt x="219904" y="711954"/>
                  <a:pt x="89224" y="711954"/>
                </a:cubicBezTo>
                <a:cubicBezTo>
                  <a:pt x="59147" y="711954"/>
                  <a:pt x="30366" y="714374"/>
                  <a:pt x="2881" y="719214"/>
                </a:cubicBezTo>
                <a:lnTo>
                  <a:pt x="0" y="720013"/>
                </a:lnTo>
                <a:lnTo>
                  <a:pt x="0" y="534107"/>
                </a:lnTo>
                <a:lnTo>
                  <a:pt x="12961" y="526208"/>
                </a:lnTo>
                <a:cubicBezTo>
                  <a:pt x="84719" y="491010"/>
                  <a:pt x="169602" y="473411"/>
                  <a:pt x="267613" y="473411"/>
                </a:cubicBezTo>
                <a:lnTo>
                  <a:pt x="283170" y="473411"/>
                </a:lnTo>
                <a:lnTo>
                  <a:pt x="283170" y="198567"/>
                </a:lnTo>
                <a:lnTo>
                  <a:pt x="230276" y="198567"/>
                </a:lnTo>
                <a:cubicBezTo>
                  <a:pt x="154910" y="198567"/>
                  <a:pt x="82915" y="207383"/>
                  <a:pt x="14290" y="225015"/>
                </a:cubicBezTo>
                <a:lnTo>
                  <a:pt x="0" y="22971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1200"/>
              </a:spcAft>
            </a:pPr>
            <a:r>
              <a:rPr lang="es-ES" b="1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Com</a:t>
            </a:r>
            <a:r>
              <a:rPr lang="es-ES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saber si</a:t>
            </a:r>
            <a:br>
              <a:rPr lang="es-ES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ES" b="1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ho</a:t>
            </a:r>
            <a:r>
              <a:rPr lang="es-ES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he obtingut? (</a:t>
            </a:r>
            <a:r>
              <a:rPr lang="es-ES" b="1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avaluació</a:t>
            </a:r>
            <a:r>
              <a:rPr lang="es-ES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)</a:t>
            </a:r>
            <a:endParaRPr lang="es-ES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Freeform: Shape 15">
            <a:extLst>
              <a:ext uri="{FF2B5EF4-FFF2-40B4-BE49-F238E27FC236}">
                <a16:creationId xmlns:a16="http://schemas.microsoft.com/office/drawing/2014/main" id="{9637F9BB-DEAF-4A0A-8D03-C110CAB95F45}"/>
              </a:ext>
            </a:extLst>
          </p:cNvPr>
          <p:cNvSpPr/>
          <p:nvPr/>
        </p:nvSpPr>
        <p:spPr>
          <a:xfrm>
            <a:off x="683590" y="1682002"/>
            <a:ext cx="694888" cy="1510085"/>
          </a:xfrm>
          <a:custGeom>
            <a:avLst/>
            <a:gdLst/>
            <a:ahLst/>
            <a:cxnLst/>
            <a:rect l="l" t="t" r="r" b="b"/>
            <a:pathLst>
              <a:path w="694888" h="1510085">
                <a:moveTo>
                  <a:pt x="662737" y="0"/>
                </a:moveTo>
                <a:lnTo>
                  <a:pt x="694888" y="0"/>
                </a:lnTo>
                <a:lnTo>
                  <a:pt x="694888" y="1510085"/>
                </a:lnTo>
                <a:lnTo>
                  <a:pt x="344333" y="1510085"/>
                </a:lnTo>
                <a:lnTo>
                  <a:pt x="344333" y="394116"/>
                </a:lnTo>
                <a:lnTo>
                  <a:pt x="0" y="494719"/>
                </a:lnTo>
                <a:lnTo>
                  <a:pt x="0" y="229209"/>
                </a:lnTo>
                <a:lnTo>
                  <a:pt x="662737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016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Freeform: Shape 13">
            <a:extLst>
              <a:ext uri="{FF2B5EF4-FFF2-40B4-BE49-F238E27FC236}">
                <a16:creationId xmlns:a16="http://schemas.microsoft.com/office/drawing/2014/main" id="{C7C6B6B4-BCB0-43B3-89D7-83BA079B8037}"/>
              </a:ext>
            </a:extLst>
          </p:cNvPr>
          <p:cNvSpPr/>
          <p:nvPr/>
        </p:nvSpPr>
        <p:spPr>
          <a:xfrm>
            <a:off x="406798" y="4135373"/>
            <a:ext cx="1107672" cy="1510085"/>
          </a:xfrm>
          <a:custGeom>
            <a:avLst/>
            <a:gdLst/>
            <a:ahLst/>
            <a:cxnLst/>
            <a:rect l="l" t="t" r="r" b="b"/>
            <a:pathLst>
              <a:path w="1107672" h="1510085">
                <a:moveTo>
                  <a:pt x="604656" y="0"/>
                </a:moveTo>
                <a:lnTo>
                  <a:pt x="954174" y="0"/>
                </a:lnTo>
                <a:lnTo>
                  <a:pt x="954174" y="919949"/>
                </a:lnTo>
                <a:lnTo>
                  <a:pt x="1107672" y="919949"/>
                </a:lnTo>
                <a:lnTo>
                  <a:pt x="1107672" y="1189607"/>
                </a:lnTo>
                <a:lnTo>
                  <a:pt x="954174" y="1189607"/>
                </a:lnTo>
                <a:lnTo>
                  <a:pt x="954174" y="1510085"/>
                </a:lnTo>
                <a:lnTo>
                  <a:pt x="604656" y="1510085"/>
                </a:lnTo>
                <a:lnTo>
                  <a:pt x="604656" y="1189607"/>
                </a:lnTo>
                <a:lnTo>
                  <a:pt x="20743" y="1189607"/>
                </a:lnTo>
                <a:lnTo>
                  <a:pt x="0" y="975955"/>
                </a:lnTo>
                <a:lnTo>
                  <a:pt x="604656" y="3112"/>
                </a:lnTo>
                <a:lnTo>
                  <a:pt x="604656" y="0"/>
                </a:lnTo>
                <a:close/>
                <a:moveTo>
                  <a:pt x="604656" y="455307"/>
                </a:moveTo>
                <a:lnTo>
                  <a:pt x="582876" y="490570"/>
                </a:lnTo>
                <a:lnTo>
                  <a:pt x="332924" y="919949"/>
                </a:lnTo>
                <a:lnTo>
                  <a:pt x="604656" y="919949"/>
                </a:lnTo>
                <a:lnTo>
                  <a:pt x="604656" y="455307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 w="1016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Freeform: Shape 34">
            <a:extLst>
              <a:ext uri="{FF2B5EF4-FFF2-40B4-BE49-F238E27FC236}">
                <a16:creationId xmlns:a16="http://schemas.microsoft.com/office/drawing/2014/main" id="{6AEB1A7C-55DB-428E-BACA-BB103FA69B28}"/>
              </a:ext>
            </a:extLst>
          </p:cNvPr>
          <p:cNvSpPr/>
          <p:nvPr/>
        </p:nvSpPr>
        <p:spPr>
          <a:xfrm>
            <a:off x="8391452" y="1660222"/>
            <a:ext cx="1097301" cy="1552608"/>
          </a:xfrm>
          <a:custGeom>
            <a:avLst/>
            <a:gdLst/>
            <a:ahLst/>
            <a:cxnLst/>
            <a:rect l="l" t="t" r="r" b="b"/>
            <a:pathLst>
              <a:path w="1097301" h="1552608">
                <a:moveTo>
                  <a:pt x="533093" y="0"/>
                </a:moveTo>
                <a:cubicBezTo>
                  <a:pt x="701111" y="0"/>
                  <a:pt x="833174" y="38374"/>
                  <a:pt x="929283" y="115123"/>
                </a:cubicBezTo>
                <a:cubicBezTo>
                  <a:pt x="1025392" y="191872"/>
                  <a:pt x="1073446" y="297315"/>
                  <a:pt x="1073446" y="431453"/>
                </a:cubicBezTo>
                <a:cubicBezTo>
                  <a:pt x="1073446" y="496447"/>
                  <a:pt x="1053568" y="557812"/>
                  <a:pt x="1013810" y="615546"/>
                </a:cubicBezTo>
                <a:cubicBezTo>
                  <a:pt x="974053" y="673281"/>
                  <a:pt x="916146" y="720125"/>
                  <a:pt x="840088" y="756079"/>
                </a:cubicBezTo>
                <a:cubicBezTo>
                  <a:pt x="920294" y="785120"/>
                  <a:pt x="983214" y="829198"/>
                  <a:pt x="1028849" y="888316"/>
                </a:cubicBezTo>
                <a:cubicBezTo>
                  <a:pt x="1074483" y="947433"/>
                  <a:pt x="1097301" y="1020552"/>
                  <a:pt x="1097301" y="1107672"/>
                </a:cubicBezTo>
                <a:cubicBezTo>
                  <a:pt x="1097301" y="1242501"/>
                  <a:pt x="1045443" y="1350364"/>
                  <a:pt x="941729" y="1431262"/>
                </a:cubicBezTo>
                <a:cubicBezTo>
                  <a:pt x="838014" y="1512159"/>
                  <a:pt x="701802" y="1552608"/>
                  <a:pt x="533093" y="1552608"/>
                </a:cubicBezTo>
                <a:cubicBezTo>
                  <a:pt x="434219" y="1552608"/>
                  <a:pt x="342431" y="1533766"/>
                  <a:pt x="257731" y="1496083"/>
                </a:cubicBezTo>
                <a:cubicBezTo>
                  <a:pt x="173031" y="1458400"/>
                  <a:pt x="108900" y="1406197"/>
                  <a:pt x="65340" y="1339474"/>
                </a:cubicBezTo>
                <a:cubicBezTo>
                  <a:pt x="21780" y="1272751"/>
                  <a:pt x="0" y="1196867"/>
                  <a:pt x="0" y="1111821"/>
                </a:cubicBezTo>
                <a:lnTo>
                  <a:pt x="351593" y="1111821"/>
                </a:lnTo>
                <a:cubicBezTo>
                  <a:pt x="351593" y="1158146"/>
                  <a:pt x="370261" y="1198249"/>
                  <a:pt x="407598" y="1232130"/>
                </a:cubicBezTo>
                <a:cubicBezTo>
                  <a:pt x="444936" y="1266010"/>
                  <a:pt x="490916" y="1282950"/>
                  <a:pt x="545539" y="1282950"/>
                </a:cubicBezTo>
                <a:cubicBezTo>
                  <a:pt x="607076" y="1282950"/>
                  <a:pt x="656168" y="1265837"/>
                  <a:pt x="692814" y="1231611"/>
                </a:cubicBezTo>
                <a:cubicBezTo>
                  <a:pt x="729459" y="1197385"/>
                  <a:pt x="747782" y="1153652"/>
                  <a:pt x="747782" y="1100412"/>
                </a:cubicBezTo>
                <a:cubicBezTo>
                  <a:pt x="747782" y="1024355"/>
                  <a:pt x="728768" y="970423"/>
                  <a:pt x="690739" y="938617"/>
                </a:cubicBezTo>
                <a:cubicBezTo>
                  <a:pt x="652711" y="906811"/>
                  <a:pt x="600162" y="890908"/>
                  <a:pt x="533093" y="890908"/>
                </a:cubicBezTo>
                <a:lnTo>
                  <a:pt x="363001" y="890908"/>
                </a:lnTo>
                <a:lnTo>
                  <a:pt x="363001" y="630585"/>
                </a:lnTo>
                <a:lnTo>
                  <a:pt x="527907" y="630585"/>
                </a:lnTo>
                <a:cubicBezTo>
                  <a:pt x="658588" y="630585"/>
                  <a:pt x="723928" y="566627"/>
                  <a:pt x="723928" y="438713"/>
                </a:cubicBezTo>
                <a:cubicBezTo>
                  <a:pt x="723928" y="388930"/>
                  <a:pt x="708371" y="348308"/>
                  <a:pt x="677256" y="316848"/>
                </a:cubicBezTo>
                <a:cubicBezTo>
                  <a:pt x="646142" y="285388"/>
                  <a:pt x="602236" y="269658"/>
                  <a:pt x="545539" y="269658"/>
                </a:cubicBezTo>
                <a:cubicBezTo>
                  <a:pt x="499213" y="269658"/>
                  <a:pt x="458937" y="283141"/>
                  <a:pt x="424711" y="310107"/>
                </a:cubicBezTo>
                <a:cubicBezTo>
                  <a:pt x="390486" y="337072"/>
                  <a:pt x="373373" y="370607"/>
                  <a:pt x="373373" y="410710"/>
                </a:cubicBezTo>
                <a:lnTo>
                  <a:pt x="23854" y="410710"/>
                </a:lnTo>
                <a:cubicBezTo>
                  <a:pt x="23854" y="331195"/>
                  <a:pt x="45980" y="260324"/>
                  <a:pt x="90232" y="198095"/>
                </a:cubicBezTo>
                <a:cubicBezTo>
                  <a:pt x="134483" y="135866"/>
                  <a:pt x="195848" y="87293"/>
                  <a:pt x="274325" y="52376"/>
                </a:cubicBezTo>
                <a:cubicBezTo>
                  <a:pt x="352803" y="17459"/>
                  <a:pt x="439059" y="0"/>
                  <a:pt x="533093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1016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34" name="Freeform: Shape 37">
            <a:extLst>
              <a:ext uri="{FF2B5EF4-FFF2-40B4-BE49-F238E27FC236}">
                <a16:creationId xmlns:a16="http://schemas.microsoft.com/office/drawing/2014/main" id="{3DA6A3C6-7D93-4084-B0A2-0511F4572061}"/>
              </a:ext>
            </a:extLst>
          </p:cNvPr>
          <p:cNvSpPr/>
          <p:nvPr/>
        </p:nvSpPr>
        <p:spPr>
          <a:xfrm>
            <a:off x="8428789" y="4113593"/>
            <a:ext cx="1084855" cy="1552608"/>
          </a:xfrm>
          <a:custGeom>
            <a:avLst/>
            <a:gdLst/>
            <a:ahLst/>
            <a:cxnLst/>
            <a:rect l="l" t="t" r="r" b="b"/>
            <a:pathLst>
              <a:path w="1084855" h="1552608">
                <a:moveTo>
                  <a:pt x="797566" y="0"/>
                </a:moveTo>
                <a:lnTo>
                  <a:pt x="850460" y="0"/>
                </a:lnTo>
                <a:lnTo>
                  <a:pt x="850460" y="274844"/>
                </a:lnTo>
                <a:lnTo>
                  <a:pt x="834903" y="274844"/>
                </a:lnTo>
                <a:cubicBezTo>
                  <a:pt x="704222" y="274844"/>
                  <a:pt x="596878" y="306131"/>
                  <a:pt x="512869" y="368706"/>
                </a:cubicBezTo>
                <a:cubicBezTo>
                  <a:pt x="428860" y="431280"/>
                  <a:pt x="377176" y="518227"/>
                  <a:pt x="357816" y="629548"/>
                </a:cubicBezTo>
                <a:cubicBezTo>
                  <a:pt x="436639" y="552107"/>
                  <a:pt x="536205" y="513387"/>
                  <a:pt x="656514" y="513387"/>
                </a:cubicBezTo>
                <a:cubicBezTo>
                  <a:pt x="787194" y="513387"/>
                  <a:pt x="891254" y="561096"/>
                  <a:pt x="968695" y="656513"/>
                </a:cubicBezTo>
                <a:cubicBezTo>
                  <a:pt x="1046135" y="751931"/>
                  <a:pt x="1084855" y="877080"/>
                  <a:pt x="1084855" y="1031960"/>
                </a:cubicBezTo>
                <a:cubicBezTo>
                  <a:pt x="1084855" y="1128069"/>
                  <a:pt x="1062211" y="1216227"/>
                  <a:pt x="1016922" y="1296433"/>
                </a:cubicBezTo>
                <a:cubicBezTo>
                  <a:pt x="971633" y="1376639"/>
                  <a:pt x="908367" y="1439386"/>
                  <a:pt x="827124" y="1484675"/>
                </a:cubicBezTo>
                <a:cubicBezTo>
                  <a:pt x="745881" y="1529963"/>
                  <a:pt x="655822" y="1552608"/>
                  <a:pt x="556948" y="1552608"/>
                </a:cubicBezTo>
                <a:cubicBezTo>
                  <a:pt x="449776" y="1552608"/>
                  <a:pt x="354013" y="1528235"/>
                  <a:pt x="269658" y="1479489"/>
                </a:cubicBezTo>
                <a:cubicBezTo>
                  <a:pt x="185304" y="1430743"/>
                  <a:pt x="119618" y="1361081"/>
                  <a:pt x="72601" y="1270504"/>
                </a:cubicBezTo>
                <a:cubicBezTo>
                  <a:pt x="25583" y="1179926"/>
                  <a:pt x="1383" y="1075520"/>
                  <a:pt x="0" y="957286"/>
                </a:cubicBezTo>
                <a:lnTo>
                  <a:pt x="0" y="817271"/>
                </a:lnTo>
                <a:cubicBezTo>
                  <a:pt x="0" y="661699"/>
                  <a:pt x="33362" y="521857"/>
                  <a:pt x="100085" y="397746"/>
                </a:cubicBezTo>
                <a:cubicBezTo>
                  <a:pt x="166808" y="273634"/>
                  <a:pt x="262053" y="176315"/>
                  <a:pt x="385819" y="105789"/>
                </a:cubicBezTo>
                <a:cubicBezTo>
                  <a:pt x="509585" y="35263"/>
                  <a:pt x="646834" y="0"/>
                  <a:pt x="797566" y="0"/>
                </a:cubicBezTo>
                <a:close/>
                <a:moveTo>
                  <a:pt x="535168" y="783045"/>
                </a:moveTo>
                <a:cubicBezTo>
                  <a:pt x="488842" y="783045"/>
                  <a:pt x="450122" y="793719"/>
                  <a:pt x="419007" y="815067"/>
                </a:cubicBezTo>
                <a:cubicBezTo>
                  <a:pt x="387893" y="836415"/>
                  <a:pt x="364730" y="862581"/>
                  <a:pt x="349519" y="893566"/>
                </a:cubicBezTo>
                <a:lnTo>
                  <a:pt x="349519" y="997880"/>
                </a:lnTo>
                <a:cubicBezTo>
                  <a:pt x="349519" y="1187927"/>
                  <a:pt x="415550" y="1282950"/>
                  <a:pt x="547613" y="1282950"/>
                </a:cubicBezTo>
                <a:cubicBezTo>
                  <a:pt x="600854" y="1282950"/>
                  <a:pt x="645278" y="1259193"/>
                  <a:pt x="680887" y="1211678"/>
                </a:cubicBezTo>
                <a:cubicBezTo>
                  <a:pt x="716495" y="1164164"/>
                  <a:pt x="734300" y="1104604"/>
                  <a:pt x="734300" y="1032997"/>
                </a:cubicBezTo>
                <a:cubicBezTo>
                  <a:pt x="734300" y="959317"/>
                  <a:pt x="716150" y="899238"/>
                  <a:pt x="679850" y="852761"/>
                </a:cubicBezTo>
                <a:cubicBezTo>
                  <a:pt x="643549" y="806284"/>
                  <a:pt x="595322" y="783045"/>
                  <a:pt x="535168" y="783045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1016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2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Freeform: Shape 40">
            <a:extLst>
              <a:ext uri="{FF2B5EF4-FFF2-40B4-BE49-F238E27FC236}">
                <a16:creationId xmlns:a16="http://schemas.microsoft.com/office/drawing/2014/main" id="{D588E22E-EB78-4805-A9BB-995453D33AFD}"/>
              </a:ext>
            </a:extLst>
          </p:cNvPr>
          <p:cNvSpPr/>
          <p:nvPr/>
        </p:nvSpPr>
        <p:spPr>
          <a:xfrm>
            <a:off x="4610043" y="4135373"/>
            <a:ext cx="1054794" cy="1530828"/>
          </a:xfrm>
          <a:custGeom>
            <a:avLst/>
            <a:gdLst/>
            <a:ahLst/>
            <a:cxnLst/>
            <a:rect l="l" t="t" r="r" b="b"/>
            <a:pathLst>
              <a:path w="1054794" h="1530828">
                <a:moveTo>
                  <a:pt x="121362" y="0"/>
                </a:moveTo>
                <a:lnTo>
                  <a:pt x="1003973" y="0"/>
                </a:lnTo>
                <a:lnTo>
                  <a:pt x="1003973" y="269658"/>
                </a:lnTo>
                <a:lnTo>
                  <a:pt x="405540" y="269658"/>
                </a:lnTo>
                <a:lnTo>
                  <a:pt x="371314" y="571711"/>
                </a:lnTo>
                <a:cubicBezTo>
                  <a:pt x="396206" y="557126"/>
                  <a:pt x="428876" y="544278"/>
                  <a:pt x="469325" y="533166"/>
                </a:cubicBezTo>
                <a:cubicBezTo>
                  <a:pt x="509773" y="522055"/>
                  <a:pt x="549358" y="516499"/>
                  <a:pt x="588078" y="516499"/>
                </a:cubicBezTo>
                <a:cubicBezTo>
                  <a:pt x="738118" y="516499"/>
                  <a:pt x="853414" y="560923"/>
                  <a:pt x="933966" y="649772"/>
                </a:cubicBezTo>
                <a:cubicBezTo>
                  <a:pt x="1014518" y="738621"/>
                  <a:pt x="1054794" y="863251"/>
                  <a:pt x="1054794" y="1023663"/>
                </a:cubicBezTo>
                <a:cubicBezTo>
                  <a:pt x="1054794" y="1120464"/>
                  <a:pt x="1033186" y="1208102"/>
                  <a:pt x="989972" y="1286580"/>
                </a:cubicBezTo>
                <a:cubicBezTo>
                  <a:pt x="946757" y="1365057"/>
                  <a:pt x="886084" y="1425384"/>
                  <a:pt x="807953" y="1467562"/>
                </a:cubicBezTo>
                <a:cubicBezTo>
                  <a:pt x="729821" y="1509739"/>
                  <a:pt x="637515" y="1530828"/>
                  <a:pt x="531035" y="1530828"/>
                </a:cubicBezTo>
                <a:cubicBezTo>
                  <a:pt x="436309" y="1530828"/>
                  <a:pt x="347460" y="1511311"/>
                  <a:pt x="264488" y="1472277"/>
                </a:cubicBezTo>
                <a:cubicBezTo>
                  <a:pt x="181517" y="1433244"/>
                  <a:pt x="116522" y="1379701"/>
                  <a:pt x="69505" y="1311649"/>
                </a:cubicBezTo>
                <a:cubicBezTo>
                  <a:pt x="22487" y="1243598"/>
                  <a:pt x="-675" y="1166741"/>
                  <a:pt x="16" y="1081079"/>
                </a:cubicBezTo>
                <a:lnTo>
                  <a:pt x="350571" y="1081079"/>
                </a:lnTo>
                <a:cubicBezTo>
                  <a:pt x="354029" y="1136275"/>
                  <a:pt x="371660" y="1180089"/>
                  <a:pt x="403466" y="1212521"/>
                </a:cubicBezTo>
                <a:cubicBezTo>
                  <a:pt x="435272" y="1244954"/>
                  <a:pt x="477103" y="1261170"/>
                  <a:pt x="528960" y="1261170"/>
                </a:cubicBezTo>
                <a:cubicBezTo>
                  <a:pt x="646504" y="1261170"/>
                  <a:pt x="705275" y="1174228"/>
                  <a:pt x="705275" y="1000344"/>
                </a:cubicBezTo>
                <a:cubicBezTo>
                  <a:pt x="705275" y="839575"/>
                  <a:pt x="633367" y="759191"/>
                  <a:pt x="489549" y="759191"/>
                </a:cubicBezTo>
                <a:cubicBezTo>
                  <a:pt x="407960" y="759191"/>
                  <a:pt x="347114" y="785411"/>
                  <a:pt x="307011" y="837852"/>
                </a:cubicBezTo>
                <a:lnTo>
                  <a:pt x="29056" y="772447"/>
                </a:lnTo>
                <a:lnTo>
                  <a:pt x="121362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016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Freeform: Shape 43">
            <a:extLst>
              <a:ext uri="{FF2B5EF4-FFF2-40B4-BE49-F238E27FC236}">
                <a16:creationId xmlns:a16="http://schemas.microsoft.com/office/drawing/2014/main" id="{CB9D7E34-6035-474B-B74A-8C3E72FE5300}"/>
              </a:ext>
            </a:extLst>
          </p:cNvPr>
          <p:cNvSpPr/>
          <p:nvPr/>
        </p:nvSpPr>
        <p:spPr>
          <a:xfrm>
            <a:off x="4587242" y="1660222"/>
            <a:ext cx="1084855" cy="1531865"/>
          </a:xfrm>
          <a:custGeom>
            <a:avLst/>
            <a:gdLst/>
            <a:ahLst/>
            <a:cxnLst/>
            <a:rect l="l" t="t" r="r" b="b"/>
            <a:pathLst>
              <a:path w="1084855" h="1531865">
                <a:moveTo>
                  <a:pt x="538279" y="0"/>
                </a:moveTo>
                <a:cubicBezTo>
                  <a:pt x="701456" y="0"/>
                  <a:pt x="827124" y="37683"/>
                  <a:pt x="915281" y="113049"/>
                </a:cubicBezTo>
                <a:cubicBezTo>
                  <a:pt x="1003439" y="188415"/>
                  <a:pt x="1047517" y="296624"/>
                  <a:pt x="1047517" y="437676"/>
                </a:cubicBezTo>
                <a:cubicBezTo>
                  <a:pt x="1047517" y="497139"/>
                  <a:pt x="1036454" y="555046"/>
                  <a:pt x="1014329" y="611398"/>
                </a:cubicBezTo>
                <a:cubicBezTo>
                  <a:pt x="992203" y="667749"/>
                  <a:pt x="957804" y="726866"/>
                  <a:pt x="911133" y="788750"/>
                </a:cubicBezTo>
                <a:cubicBezTo>
                  <a:pt x="864461" y="850633"/>
                  <a:pt x="789268" y="933431"/>
                  <a:pt x="685553" y="1037146"/>
                </a:cubicBezTo>
                <a:lnTo>
                  <a:pt x="490570" y="1262207"/>
                </a:lnTo>
                <a:lnTo>
                  <a:pt x="1084855" y="1262207"/>
                </a:lnTo>
                <a:lnTo>
                  <a:pt x="1084855" y="1531865"/>
                </a:lnTo>
                <a:lnTo>
                  <a:pt x="31114" y="1531865"/>
                </a:lnTo>
                <a:lnTo>
                  <a:pt x="31114" y="1303693"/>
                </a:lnTo>
                <a:lnTo>
                  <a:pt x="516499" y="793417"/>
                </a:lnTo>
                <a:cubicBezTo>
                  <a:pt x="636116" y="657205"/>
                  <a:pt x="695925" y="548996"/>
                  <a:pt x="695925" y="468790"/>
                </a:cubicBezTo>
                <a:cubicBezTo>
                  <a:pt x="695925" y="403796"/>
                  <a:pt x="681750" y="354358"/>
                  <a:pt x="653402" y="320478"/>
                </a:cubicBezTo>
                <a:cubicBezTo>
                  <a:pt x="625053" y="286598"/>
                  <a:pt x="583913" y="269658"/>
                  <a:pt x="529981" y="269658"/>
                </a:cubicBezTo>
                <a:cubicBezTo>
                  <a:pt x="476741" y="269658"/>
                  <a:pt x="433527" y="292302"/>
                  <a:pt x="400338" y="337591"/>
                </a:cubicBezTo>
                <a:cubicBezTo>
                  <a:pt x="367149" y="382880"/>
                  <a:pt x="350555" y="439404"/>
                  <a:pt x="350555" y="507164"/>
                </a:cubicBezTo>
                <a:lnTo>
                  <a:pt x="0" y="507164"/>
                </a:lnTo>
                <a:cubicBezTo>
                  <a:pt x="0" y="414513"/>
                  <a:pt x="23163" y="328948"/>
                  <a:pt x="69489" y="250471"/>
                </a:cubicBezTo>
                <a:cubicBezTo>
                  <a:pt x="115814" y="171993"/>
                  <a:pt x="180117" y="110629"/>
                  <a:pt x="262398" y="66377"/>
                </a:cubicBezTo>
                <a:cubicBezTo>
                  <a:pt x="344678" y="22126"/>
                  <a:pt x="436638" y="0"/>
                  <a:pt x="538279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1016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0E4525C-DB97-496E-A489-2C0984BD907D}"/>
              </a:ext>
            </a:extLst>
          </p:cNvPr>
          <p:cNvSpPr/>
          <p:nvPr/>
        </p:nvSpPr>
        <p:spPr>
          <a:xfrm>
            <a:off x="695400" y="6110927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El planteamiento estratégico de la formación de personal. </a:t>
            </a:r>
            <a:r>
              <a:rPr lang="es-ES" sz="900" i="1" dirty="0">
                <a:latin typeface="Century Gothic" panose="020B0502020202020204" pitchFamily="34" charset="0"/>
              </a:rPr>
              <a:t>Gestión de la formación en las organizaciones </a:t>
            </a:r>
            <a:r>
              <a:rPr lang="es-ES" sz="900" dirty="0">
                <a:latin typeface="Century Gothic" panose="020B0502020202020204" pitchFamily="34" charset="0"/>
              </a:rPr>
              <a:t>(p. 16). Madrid: Editorial Síntesis.</a:t>
            </a:r>
          </a:p>
        </p:txBody>
      </p:sp>
    </p:spTree>
    <p:extLst>
      <p:ext uri="{BB962C8B-B14F-4D97-AF65-F5344CB8AC3E}">
        <p14:creationId xmlns:p14="http://schemas.microsoft.com/office/powerpoint/2010/main" val="1971385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9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30072"/>
            <a:ext cx="12215813" cy="14790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02 - Estratègia</a:t>
            </a:r>
          </a:p>
        </p:txBody>
      </p:sp>
    </p:spTree>
    <p:extLst>
      <p:ext uri="{BB962C8B-B14F-4D97-AF65-F5344CB8AC3E}">
        <p14:creationId xmlns:p14="http://schemas.microsoft.com/office/powerpoint/2010/main" val="3546942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10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02 - Estratègia. </a:t>
            </a:r>
            <a:r>
              <a:rPr lang="es-ES" cap="none" dirty="0" err="1"/>
              <a:t>Anàlisi</a:t>
            </a:r>
            <a:r>
              <a:rPr lang="es-ES" cap="none" dirty="0"/>
              <a:t> </a:t>
            </a:r>
            <a:r>
              <a:rPr lang="es-ES" cap="none" dirty="0" err="1"/>
              <a:t>DAFO</a:t>
            </a:r>
            <a:endParaRPr lang="es-ES" cap="none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D292EEE-45F1-4774-9230-DD2474CBE7FE}"/>
              </a:ext>
            </a:extLst>
          </p:cNvPr>
          <p:cNvSpPr/>
          <p:nvPr/>
        </p:nvSpPr>
        <p:spPr>
          <a:xfrm>
            <a:off x="7224990" y="1569859"/>
            <a:ext cx="4334273" cy="646331"/>
          </a:xfrm>
          <a:prstGeom prst="rect">
            <a:avLst/>
          </a:prstGeom>
          <a:solidFill>
            <a:schemeClr val="tx1">
              <a:lumMod val="20000"/>
              <a:lumOff val="80000"/>
              <a:alpha val="40000"/>
            </a:schemeClr>
          </a:solidFill>
        </p:spPr>
        <p:txBody>
          <a:bodyPr wrap="square" lIns="182880" tIns="91440" rIns="182880" bIns="91440">
            <a:spAutoFit/>
          </a:bodyPr>
          <a:lstStyle/>
          <a:p>
            <a:pPr>
              <a:lnSpc>
                <a:spcPts val="1800"/>
              </a:lnSpc>
              <a:spcAft>
                <a:spcPts val="1800"/>
              </a:spcAft>
            </a:pP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Són els punts forts que 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tenim</a:t>
            </a:r>
            <a:b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en 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l’actualitat</a:t>
            </a: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AD325730-E880-470B-A5C2-FD1963DB575E}"/>
              </a:ext>
            </a:extLst>
          </p:cNvPr>
          <p:cNvSpPr/>
          <p:nvPr/>
        </p:nvSpPr>
        <p:spPr>
          <a:xfrm>
            <a:off x="7224989" y="2645623"/>
            <a:ext cx="4334273" cy="646331"/>
          </a:xfrm>
          <a:prstGeom prst="rect">
            <a:avLst/>
          </a:prstGeom>
          <a:solidFill>
            <a:schemeClr val="tx1">
              <a:lumMod val="20000"/>
              <a:lumOff val="80000"/>
              <a:alpha val="40000"/>
            </a:schemeClr>
          </a:solidFill>
        </p:spPr>
        <p:txBody>
          <a:bodyPr wrap="square" lIns="182880" tIns="91440" rIns="182880" bIns="91440">
            <a:spAutoFit/>
          </a:bodyPr>
          <a:lstStyle/>
          <a:p>
            <a:pPr>
              <a:lnSpc>
                <a:spcPts val="1800"/>
              </a:lnSpc>
              <a:spcAft>
                <a:spcPts val="1800"/>
              </a:spcAft>
            </a:pP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Són els punts febles que té el nostre 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projecte</a:t>
            </a: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en 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l’actualitat</a:t>
            </a: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A9FD56E-03E9-48A2-8F12-1DCE283AD80D}"/>
              </a:ext>
            </a:extLst>
          </p:cNvPr>
          <p:cNvSpPr/>
          <p:nvPr/>
        </p:nvSpPr>
        <p:spPr>
          <a:xfrm>
            <a:off x="7224989" y="3721387"/>
            <a:ext cx="4334273" cy="877163"/>
          </a:xfrm>
          <a:prstGeom prst="rect">
            <a:avLst/>
          </a:prstGeom>
          <a:solidFill>
            <a:schemeClr val="tx1">
              <a:lumMod val="20000"/>
              <a:lumOff val="80000"/>
              <a:alpha val="40000"/>
            </a:schemeClr>
          </a:solidFill>
        </p:spPr>
        <p:txBody>
          <a:bodyPr wrap="square" lIns="182880" tIns="91440" rIns="182880" bIns="91440">
            <a:spAutoFit/>
          </a:bodyPr>
          <a:lstStyle/>
          <a:p>
            <a:pPr>
              <a:lnSpc>
                <a:spcPts val="1800"/>
              </a:lnSpc>
              <a:spcAft>
                <a:spcPts val="1800"/>
              </a:spcAft>
            </a:pP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Són els aspectes que ens podrien influir 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positivament</a:t>
            </a: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i 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ens</a:t>
            </a: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podrien</a:t>
            </a: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donar avantatge en el futur.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0676100-AD66-4092-86E8-347775422020}"/>
              </a:ext>
            </a:extLst>
          </p:cNvPr>
          <p:cNvSpPr/>
          <p:nvPr/>
        </p:nvSpPr>
        <p:spPr>
          <a:xfrm>
            <a:off x="7236766" y="4797152"/>
            <a:ext cx="4334273" cy="877163"/>
          </a:xfrm>
          <a:prstGeom prst="rect">
            <a:avLst/>
          </a:prstGeom>
          <a:solidFill>
            <a:schemeClr val="tx1">
              <a:lumMod val="20000"/>
              <a:lumOff val="80000"/>
              <a:alpha val="40000"/>
            </a:schemeClr>
          </a:solidFill>
        </p:spPr>
        <p:txBody>
          <a:bodyPr wrap="square" lIns="182880" tIns="91440" rIns="182880" bIns="91440">
            <a:spAutoFit/>
          </a:bodyPr>
          <a:lstStyle/>
          <a:p>
            <a:pPr>
              <a:lnSpc>
                <a:spcPts val="1800"/>
              </a:lnSpc>
              <a:spcAft>
                <a:spcPts val="1800"/>
              </a:spcAft>
            </a:pP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Són els aspectes que ens poden influir 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negativament</a:t>
            </a: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i 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ens</a:t>
            </a: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podrien</a:t>
            </a: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comprometre</a:t>
            </a: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en el futur.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C9AA69BB-05B5-4A6F-82C1-B0F607074075}"/>
              </a:ext>
            </a:extLst>
          </p:cNvPr>
          <p:cNvSpPr/>
          <p:nvPr/>
        </p:nvSpPr>
        <p:spPr>
          <a:xfrm>
            <a:off x="1577171" y="1551240"/>
            <a:ext cx="2052828" cy="2052228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b="1" cap="all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FORTALESES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C8E63269-9E5E-4DDC-B780-62DAFB1F5872}"/>
              </a:ext>
            </a:extLst>
          </p:cNvPr>
          <p:cNvSpPr/>
          <p:nvPr/>
        </p:nvSpPr>
        <p:spPr>
          <a:xfrm>
            <a:off x="1577171" y="3603468"/>
            <a:ext cx="2052828" cy="2052228"/>
          </a:xfrm>
          <a:prstGeom prst="rect">
            <a:avLst/>
          </a:prstGeom>
          <a:solidFill>
            <a:schemeClr val="tx2"/>
          </a:solidFill>
          <a:ln w="38100">
            <a:solidFill>
              <a:srgbClr val="F0E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s-ES" sz="1400" b="1" cap="all" dirty="0">
                <a:latin typeface="Century Gothic" panose="020B0502020202020204" pitchFamily="34" charset="0"/>
                <a:ea typeface="Verdana" panose="020B0604030504040204" pitchFamily="34" charset="0"/>
              </a:rPr>
              <a:t>OPORTUNITATS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C5AF082F-8680-4EC2-BC53-8FC71B3E271D}"/>
              </a:ext>
            </a:extLst>
          </p:cNvPr>
          <p:cNvSpPr/>
          <p:nvPr/>
        </p:nvSpPr>
        <p:spPr>
          <a:xfrm>
            <a:off x="3629999" y="1551240"/>
            <a:ext cx="2052828" cy="2052228"/>
          </a:xfrm>
          <a:prstGeom prst="rect">
            <a:avLst/>
          </a:prstGeom>
          <a:solidFill>
            <a:schemeClr val="accent4"/>
          </a:solidFill>
          <a:ln w="38100">
            <a:solidFill>
              <a:srgbClr val="F0E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b="1" cap="all" dirty="0">
                <a:latin typeface="Century Gothic" panose="020B0502020202020204" pitchFamily="34" charset="0"/>
                <a:ea typeface="Verdana" panose="020B0604030504040204" pitchFamily="34" charset="0"/>
              </a:rPr>
              <a:t>DEBILITATS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939AD187-682C-4C62-9C3F-0B9258C7AF4B}"/>
              </a:ext>
            </a:extLst>
          </p:cNvPr>
          <p:cNvSpPr/>
          <p:nvPr/>
        </p:nvSpPr>
        <p:spPr>
          <a:xfrm>
            <a:off x="3629999" y="3603468"/>
            <a:ext cx="2052828" cy="2052228"/>
          </a:xfrm>
          <a:prstGeom prst="rect">
            <a:avLst/>
          </a:prstGeom>
          <a:solidFill>
            <a:schemeClr val="accent5"/>
          </a:solidFill>
          <a:ln w="38100">
            <a:solidFill>
              <a:srgbClr val="F0E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s-ES" b="1" cap="all" dirty="0">
                <a:latin typeface="Century Gothic" panose="020B0502020202020204" pitchFamily="34" charset="0"/>
                <a:ea typeface="Verdana" panose="020B0604030504040204" pitchFamily="34" charset="0"/>
              </a:rPr>
              <a:t>AMENACES</a:t>
            </a:r>
          </a:p>
        </p:txBody>
      </p:sp>
      <p:sp>
        <p:nvSpPr>
          <p:cNvPr id="17" name="TextBox 36">
            <a:extLst>
              <a:ext uri="{FF2B5EF4-FFF2-40B4-BE49-F238E27FC236}">
                <a16:creationId xmlns:a16="http://schemas.microsoft.com/office/drawing/2014/main" id="{728658BB-800E-411B-8841-A9847BB767D8}"/>
              </a:ext>
            </a:extLst>
          </p:cNvPr>
          <p:cNvSpPr txBox="1"/>
          <p:nvPr/>
        </p:nvSpPr>
        <p:spPr>
          <a:xfrm>
            <a:off x="1866045" y="1059086"/>
            <a:ext cx="1475083" cy="4001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s-ES" sz="2000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impulsors</a:t>
            </a:r>
          </a:p>
        </p:txBody>
      </p:sp>
      <p:sp>
        <p:nvSpPr>
          <p:cNvPr id="19" name="TextBox 37">
            <a:extLst>
              <a:ext uri="{FF2B5EF4-FFF2-40B4-BE49-F238E27FC236}">
                <a16:creationId xmlns:a16="http://schemas.microsoft.com/office/drawing/2014/main" id="{C5645CD8-CA90-4333-9341-2D0780783804}"/>
              </a:ext>
            </a:extLst>
          </p:cNvPr>
          <p:cNvSpPr txBox="1"/>
          <p:nvPr/>
        </p:nvSpPr>
        <p:spPr>
          <a:xfrm>
            <a:off x="3861964" y="1067839"/>
            <a:ext cx="1588898" cy="4001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s-ES" sz="2000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obstacles</a:t>
            </a:r>
          </a:p>
        </p:txBody>
      </p:sp>
      <p:pic>
        <p:nvPicPr>
          <p:cNvPr id="20" name="Graphic 52" descr="Crawl">
            <a:extLst>
              <a:ext uri="{FF2B5EF4-FFF2-40B4-BE49-F238E27FC236}">
                <a16:creationId xmlns:a16="http://schemas.microsoft.com/office/drawing/2014/main" id="{7FE5BCA7-914B-44D6-A412-81A80C461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8083" y="3735965"/>
            <a:ext cx="1627632" cy="1627632"/>
          </a:xfrm>
          <a:prstGeom prst="rect">
            <a:avLst/>
          </a:prstGeom>
        </p:spPr>
      </p:pic>
      <p:pic>
        <p:nvPicPr>
          <p:cNvPr id="21" name="Graphic 53" descr="Radioactive">
            <a:extLst>
              <a:ext uri="{FF2B5EF4-FFF2-40B4-BE49-F238E27FC236}">
                <a16:creationId xmlns:a16="http://schemas.microsoft.com/office/drawing/2014/main" id="{67C0D71C-C866-4FF9-9A84-B3C82E1DF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0911" y="3735965"/>
            <a:ext cx="1627632" cy="1627632"/>
          </a:xfrm>
          <a:prstGeom prst="rect">
            <a:avLst/>
          </a:prstGeom>
        </p:spPr>
      </p:pic>
      <p:pic>
        <p:nvPicPr>
          <p:cNvPr id="22" name="Graphic 54" descr="Thumbs Up Sign">
            <a:extLst>
              <a:ext uri="{FF2B5EF4-FFF2-40B4-BE49-F238E27FC236}">
                <a16:creationId xmlns:a16="http://schemas.microsoft.com/office/drawing/2014/main" id="{8CA1F3E9-1F67-4278-A91F-38FB9BDAD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88083" y="1875185"/>
            <a:ext cx="1627632" cy="1627632"/>
          </a:xfrm>
          <a:prstGeom prst="rect">
            <a:avLst/>
          </a:prstGeom>
        </p:spPr>
      </p:pic>
      <p:pic>
        <p:nvPicPr>
          <p:cNvPr id="23" name="Graphic 55" descr="Stethoscope">
            <a:extLst>
              <a:ext uri="{FF2B5EF4-FFF2-40B4-BE49-F238E27FC236}">
                <a16:creationId xmlns:a16="http://schemas.microsoft.com/office/drawing/2014/main" id="{42DBBE22-10F3-4AAC-A8B4-48E2ADEA2C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40911" y="1875185"/>
            <a:ext cx="1627632" cy="1627632"/>
          </a:xfrm>
          <a:prstGeom prst="rect">
            <a:avLst/>
          </a:prstGeom>
        </p:spPr>
      </p:pic>
      <p:pic>
        <p:nvPicPr>
          <p:cNvPr id="24" name="Graphic 60" descr="Crawl">
            <a:extLst>
              <a:ext uri="{FF2B5EF4-FFF2-40B4-BE49-F238E27FC236}">
                <a16:creationId xmlns:a16="http://schemas.microsoft.com/office/drawing/2014/main" id="{3B55045A-2696-4629-B8BB-3FC039C322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10352" y="3702768"/>
            <a:ext cx="914400" cy="914400"/>
          </a:xfrm>
          <a:prstGeom prst="rect">
            <a:avLst/>
          </a:prstGeom>
        </p:spPr>
      </p:pic>
      <p:pic>
        <p:nvPicPr>
          <p:cNvPr id="25" name="Graphic 61" descr="Radioactive">
            <a:extLst>
              <a:ext uri="{FF2B5EF4-FFF2-40B4-BE49-F238E27FC236}">
                <a16:creationId xmlns:a16="http://schemas.microsoft.com/office/drawing/2014/main" id="{91E8F3B4-5335-4447-A4C0-0019F733C1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10352" y="4778533"/>
            <a:ext cx="914400" cy="914400"/>
          </a:xfrm>
          <a:prstGeom prst="rect">
            <a:avLst/>
          </a:prstGeom>
        </p:spPr>
      </p:pic>
      <p:pic>
        <p:nvPicPr>
          <p:cNvPr id="26" name="Graphic 62" descr="Thumbs Up Sign">
            <a:extLst>
              <a:ext uri="{FF2B5EF4-FFF2-40B4-BE49-F238E27FC236}">
                <a16:creationId xmlns:a16="http://schemas.microsoft.com/office/drawing/2014/main" id="{6FD57DB0-440B-4328-91D4-6ECC3B7E1C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10352" y="1551240"/>
            <a:ext cx="914400" cy="914400"/>
          </a:xfrm>
          <a:prstGeom prst="rect">
            <a:avLst/>
          </a:prstGeom>
        </p:spPr>
      </p:pic>
      <p:pic>
        <p:nvPicPr>
          <p:cNvPr id="27" name="Graphic 63" descr="Stethoscope">
            <a:extLst>
              <a:ext uri="{FF2B5EF4-FFF2-40B4-BE49-F238E27FC236}">
                <a16:creationId xmlns:a16="http://schemas.microsoft.com/office/drawing/2014/main" id="{7ED71695-E177-47DA-B443-93B560D05ED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10352" y="2627004"/>
            <a:ext cx="914400" cy="914400"/>
          </a:xfrm>
          <a:prstGeom prst="rect">
            <a:avLst/>
          </a:prstGeom>
        </p:spPr>
      </p:pic>
      <p:sp>
        <p:nvSpPr>
          <p:cNvPr id="28" name="TextBox 64">
            <a:extLst>
              <a:ext uri="{FF2B5EF4-FFF2-40B4-BE49-F238E27FC236}">
                <a16:creationId xmlns:a16="http://schemas.microsoft.com/office/drawing/2014/main" id="{DF7E90EC-17D1-41A5-B75A-5C9A7D6CAACB}"/>
              </a:ext>
            </a:extLst>
          </p:cNvPr>
          <p:cNvSpPr txBox="1"/>
          <p:nvPr/>
        </p:nvSpPr>
        <p:spPr>
          <a:xfrm rot="16200000">
            <a:off x="647400" y="4423437"/>
            <a:ext cx="1207382" cy="4001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s-ES" sz="2000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externes</a:t>
            </a:r>
          </a:p>
        </p:txBody>
      </p:sp>
      <p:sp>
        <p:nvSpPr>
          <p:cNvPr id="29" name="TextBox 65">
            <a:extLst>
              <a:ext uri="{FF2B5EF4-FFF2-40B4-BE49-F238E27FC236}">
                <a16:creationId xmlns:a16="http://schemas.microsoft.com/office/drawing/2014/main" id="{5F3D500F-BCE6-4147-A509-BF31A93FE0CC}"/>
              </a:ext>
            </a:extLst>
          </p:cNvPr>
          <p:cNvSpPr txBox="1"/>
          <p:nvPr/>
        </p:nvSpPr>
        <p:spPr>
          <a:xfrm rot="16200000">
            <a:off x="663273" y="2377298"/>
            <a:ext cx="1160895" cy="4001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s-ES" sz="2000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internes</a:t>
            </a:r>
          </a:p>
        </p:txBody>
      </p:sp>
    </p:spTree>
    <p:extLst>
      <p:ext uri="{BB962C8B-B14F-4D97-AF65-F5344CB8AC3E}">
        <p14:creationId xmlns:p14="http://schemas.microsoft.com/office/powerpoint/2010/main" val="3618975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11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02 - Estratègia. </a:t>
            </a:r>
            <a:r>
              <a:rPr lang="es-ES" cap="none" dirty="0" err="1"/>
              <a:t>Anàlisi</a:t>
            </a:r>
            <a:r>
              <a:rPr lang="es-ES" cap="none" dirty="0"/>
              <a:t> </a:t>
            </a:r>
            <a:r>
              <a:rPr lang="es-ES" cap="none" dirty="0" err="1"/>
              <a:t>CAME</a:t>
            </a:r>
            <a:endParaRPr lang="es-ES" cap="none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D292EEE-45F1-4774-9230-DD2474CBE7FE}"/>
              </a:ext>
            </a:extLst>
          </p:cNvPr>
          <p:cNvSpPr/>
          <p:nvPr/>
        </p:nvSpPr>
        <p:spPr>
          <a:xfrm>
            <a:off x="7224990" y="1569859"/>
            <a:ext cx="4334273" cy="646331"/>
          </a:xfrm>
          <a:prstGeom prst="rect">
            <a:avLst/>
          </a:prstGeom>
          <a:solidFill>
            <a:schemeClr val="tx1">
              <a:lumMod val="20000"/>
              <a:lumOff val="80000"/>
              <a:alpha val="40000"/>
            </a:schemeClr>
          </a:solidFill>
        </p:spPr>
        <p:txBody>
          <a:bodyPr wrap="square" lIns="182880" tIns="91440" rIns="182880" bIns="91440">
            <a:spAutoFit/>
          </a:bodyPr>
          <a:lstStyle/>
          <a:p>
            <a:pPr>
              <a:lnSpc>
                <a:spcPts val="1800"/>
              </a:lnSpc>
              <a:spcAft>
                <a:spcPts val="1800"/>
              </a:spcAft>
            </a:pP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Mantenir les fortaleces</a:t>
            </a:r>
            <a:b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(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estratègia</a:t>
            </a: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defensiva)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AD325730-E880-470B-A5C2-FD1963DB575E}"/>
              </a:ext>
            </a:extLst>
          </p:cNvPr>
          <p:cNvSpPr/>
          <p:nvPr/>
        </p:nvSpPr>
        <p:spPr>
          <a:xfrm>
            <a:off x="7224989" y="2645623"/>
            <a:ext cx="4334273" cy="646331"/>
          </a:xfrm>
          <a:prstGeom prst="rect">
            <a:avLst/>
          </a:prstGeom>
          <a:solidFill>
            <a:schemeClr val="tx1">
              <a:lumMod val="20000"/>
              <a:lumOff val="80000"/>
              <a:alpha val="40000"/>
            </a:schemeClr>
          </a:solidFill>
        </p:spPr>
        <p:txBody>
          <a:bodyPr wrap="square" lIns="182880" tIns="91440" rIns="182880" bIns="91440">
            <a:spAutoFit/>
          </a:bodyPr>
          <a:lstStyle/>
          <a:p>
            <a:pPr>
              <a:lnSpc>
                <a:spcPts val="1800"/>
              </a:lnSpc>
              <a:spcAft>
                <a:spcPts val="1800"/>
              </a:spcAft>
            </a:pP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Corregir les 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debilitats</a:t>
            </a:r>
            <a:b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(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estratègia</a:t>
            </a: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de 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reorientació</a:t>
            </a: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A9FD56E-03E9-48A2-8F12-1DCE283AD80D}"/>
              </a:ext>
            </a:extLst>
          </p:cNvPr>
          <p:cNvSpPr/>
          <p:nvPr/>
        </p:nvSpPr>
        <p:spPr>
          <a:xfrm>
            <a:off x="7224989" y="3721387"/>
            <a:ext cx="4334273" cy="646331"/>
          </a:xfrm>
          <a:prstGeom prst="rect">
            <a:avLst/>
          </a:prstGeom>
          <a:solidFill>
            <a:schemeClr val="tx1">
              <a:lumMod val="20000"/>
              <a:lumOff val="80000"/>
              <a:alpha val="40000"/>
            </a:schemeClr>
          </a:solidFill>
        </p:spPr>
        <p:txBody>
          <a:bodyPr wrap="square" lIns="182880" tIns="91440" rIns="182880" bIns="91440">
            <a:spAutoFit/>
          </a:bodyPr>
          <a:lstStyle/>
          <a:p>
            <a:pPr>
              <a:lnSpc>
                <a:spcPts val="1800"/>
              </a:lnSpc>
              <a:spcAft>
                <a:spcPts val="1800"/>
              </a:spcAft>
            </a:pP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Indagar les diferents 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alternatives</a:t>
            </a: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(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estratègia</a:t>
            </a: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ofensiva)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0676100-AD66-4092-86E8-347775422020}"/>
              </a:ext>
            </a:extLst>
          </p:cNvPr>
          <p:cNvSpPr/>
          <p:nvPr/>
        </p:nvSpPr>
        <p:spPr>
          <a:xfrm>
            <a:off x="7236766" y="4797152"/>
            <a:ext cx="4334273" cy="877163"/>
          </a:xfrm>
          <a:prstGeom prst="rect">
            <a:avLst/>
          </a:prstGeom>
          <a:solidFill>
            <a:schemeClr val="tx1">
              <a:lumMod val="20000"/>
              <a:lumOff val="80000"/>
              <a:alpha val="40000"/>
            </a:schemeClr>
          </a:solidFill>
        </p:spPr>
        <p:txBody>
          <a:bodyPr wrap="square" lIns="182880" tIns="91440" rIns="182880" bIns="91440">
            <a:spAutoFit/>
          </a:bodyPr>
          <a:lstStyle/>
          <a:p>
            <a:pPr>
              <a:lnSpc>
                <a:spcPts val="1800"/>
              </a:lnSpc>
              <a:spcAft>
                <a:spcPts val="1800"/>
              </a:spcAft>
            </a:pP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Adaptar-se i/o ajustar 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davant</a:t>
            </a:r>
            <a:b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les amenaces</a:t>
            </a:r>
            <a:b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(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estratègia</a:t>
            </a: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de </a:t>
            </a:r>
            <a:r>
              <a:rPr lang="es-ES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supervivència</a:t>
            </a:r>
            <a:r>
              <a:rPr lang="es-ES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C9AA69BB-05B5-4A6F-82C1-B0F607074075}"/>
              </a:ext>
            </a:extLst>
          </p:cNvPr>
          <p:cNvSpPr/>
          <p:nvPr/>
        </p:nvSpPr>
        <p:spPr>
          <a:xfrm>
            <a:off x="1577171" y="1551240"/>
            <a:ext cx="2052828" cy="2052228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b="1" cap="all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MANTENIR</a:t>
            </a:r>
            <a:endParaRPr lang="es-ES" b="1" cap="all" dirty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C8E63269-9E5E-4DDC-B780-62DAFB1F5872}"/>
              </a:ext>
            </a:extLst>
          </p:cNvPr>
          <p:cNvSpPr/>
          <p:nvPr/>
        </p:nvSpPr>
        <p:spPr>
          <a:xfrm>
            <a:off x="1577171" y="3603468"/>
            <a:ext cx="2052828" cy="2052228"/>
          </a:xfrm>
          <a:prstGeom prst="rect">
            <a:avLst/>
          </a:prstGeom>
          <a:solidFill>
            <a:schemeClr val="tx2"/>
          </a:solidFill>
          <a:ln w="38100">
            <a:solidFill>
              <a:srgbClr val="F0E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s-ES" b="1" cap="all" dirty="0">
                <a:latin typeface="Century Gothic" panose="020B0502020202020204" pitchFamily="34" charset="0"/>
                <a:ea typeface="Verdana" panose="020B0604030504040204" pitchFamily="34" charset="0"/>
              </a:rPr>
              <a:t>EXPLORAR</a:t>
            </a:r>
            <a:endParaRPr lang="es-ES" sz="1400" b="1" cap="all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C5AF082F-8680-4EC2-BC53-8FC71B3E271D}"/>
              </a:ext>
            </a:extLst>
          </p:cNvPr>
          <p:cNvSpPr/>
          <p:nvPr/>
        </p:nvSpPr>
        <p:spPr>
          <a:xfrm>
            <a:off x="3629999" y="1551240"/>
            <a:ext cx="2052828" cy="2052228"/>
          </a:xfrm>
          <a:prstGeom prst="rect">
            <a:avLst/>
          </a:prstGeom>
          <a:solidFill>
            <a:schemeClr val="accent4"/>
          </a:solidFill>
          <a:ln w="38100">
            <a:solidFill>
              <a:srgbClr val="F0E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b="1" cap="all" dirty="0">
                <a:latin typeface="Century Gothic" panose="020B0502020202020204" pitchFamily="34" charset="0"/>
                <a:ea typeface="Verdana" panose="020B0604030504040204" pitchFamily="34" charset="0"/>
              </a:rPr>
              <a:t>CORREGIR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939AD187-682C-4C62-9C3F-0B9258C7AF4B}"/>
              </a:ext>
            </a:extLst>
          </p:cNvPr>
          <p:cNvSpPr/>
          <p:nvPr/>
        </p:nvSpPr>
        <p:spPr>
          <a:xfrm>
            <a:off x="3629999" y="3603468"/>
            <a:ext cx="2052828" cy="2052228"/>
          </a:xfrm>
          <a:prstGeom prst="rect">
            <a:avLst/>
          </a:prstGeom>
          <a:solidFill>
            <a:schemeClr val="accent5"/>
          </a:solidFill>
          <a:ln w="38100">
            <a:solidFill>
              <a:srgbClr val="F0E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s-ES" b="1" cap="all" dirty="0">
                <a:latin typeface="Century Gothic" panose="020B0502020202020204" pitchFamily="34" charset="0"/>
                <a:ea typeface="Verdana" panose="020B0604030504040204" pitchFamily="34" charset="0"/>
              </a:rPr>
              <a:t>AFRONTAR</a:t>
            </a:r>
          </a:p>
        </p:txBody>
      </p:sp>
      <p:sp>
        <p:nvSpPr>
          <p:cNvPr id="17" name="TextBox 36">
            <a:extLst>
              <a:ext uri="{FF2B5EF4-FFF2-40B4-BE49-F238E27FC236}">
                <a16:creationId xmlns:a16="http://schemas.microsoft.com/office/drawing/2014/main" id="{728658BB-800E-411B-8841-A9847BB767D8}"/>
              </a:ext>
            </a:extLst>
          </p:cNvPr>
          <p:cNvSpPr txBox="1"/>
          <p:nvPr/>
        </p:nvSpPr>
        <p:spPr>
          <a:xfrm>
            <a:off x="1866045" y="1059086"/>
            <a:ext cx="1475083" cy="4001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s-ES" sz="2000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impulsors</a:t>
            </a:r>
          </a:p>
        </p:txBody>
      </p:sp>
      <p:sp>
        <p:nvSpPr>
          <p:cNvPr id="19" name="TextBox 37">
            <a:extLst>
              <a:ext uri="{FF2B5EF4-FFF2-40B4-BE49-F238E27FC236}">
                <a16:creationId xmlns:a16="http://schemas.microsoft.com/office/drawing/2014/main" id="{C5645CD8-CA90-4333-9341-2D0780783804}"/>
              </a:ext>
            </a:extLst>
          </p:cNvPr>
          <p:cNvSpPr txBox="1"/>
          <p:nvPr/>
        </p:nvSpPr>
        <p:spPr>
          <a:xfrm>
            <a:off x="3861964" y="1067839"/>
            <a:ext cx="1588898" cy="4001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s-ES" sz="2000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obstacles</a:t>
            </a:r>
          </a:p>
        </p:txBody>
      </p:sp>
      <p:sp>
        <p:nvSpPr>
          <p:cNvPr id="28" name="TextBox 64">
            <a:extLst>
              <a:ext uri="{FF2B5EF4-FFF2-40B4-BE49-F238E27FC236}">
                <a16:creationId xmlns:a16="http://schemas.microsoft.com/office/drawing/2014/main" id="{DF7E90EC-17D1-41A5-B75A-5C9A7D6CAACB}"/>
              </a:ext>
            </a:extLst>
          </p:cNvPr>
          <p:cNvSpPr txBox="1"/>
          <p:nvPr/>
        </p:nvSpPr>
        <p:spPr>
          <a:xfrm rot="16200000">
            <a:off x="647400" y="4423437"/>
            <a:ext cx="1207382" cy="4001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s-ES" sz="2000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externes</a:t>
            </a:r>
          </a:p>
        </p:txBody>
      </p:sp>
      <p:sp>
        <p:nvSpPr>
          <p:cNvPr id="29" name="TextBox 65">
            <a:extLst>
              <a:ext uri="{FF2B5EF4-FFF2-40B4-BE49-F238E27FC236}">
                <a16:creationId xmlns:a16="http://schemas.microsoft.com/office/drawing/2014/main" id="{5F3D500F-BCE6-4147-A509-BF31A93FE0CC}"/>
              </a:ext>
            </a:extLst>
          </p:cNvPr>
          <p:cNvSpPr txBox="1"/>
          <p:nvPr/>
        </p:nvSpPr>
        <p:spPr>
          <a:xfrm rot="16200000">
            <a:off x="663273" y="2377298"/>
            <a:ext cx="1160895" cy="4001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s-ES" sz="2000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internes</a:t>
            </a:r>
          </a:p>
        </p:txBody>
      </p:sp>
      <p:pic>
        <p:nvPicPr>
          <p:cNvPr id="3" name="Gráfico 2" descr="Mano levantada">
            <a:extLst>
              <a:ext uri="{FF2B5EF4-FFF2-40B4-BE49-F238E27FC236}">
                <a16:creationId xmlns:a16="http://schemas.microsoft.com/office/drawing/2014/main" id="{83AEB150-0687-4889-8576-E6E7BA2271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63408" y="1435824"/>
            <a:ext cx="914400" cy="914400"/>
          </a:xfrm>
          <a:prstGeom prst="rect">
            <a:avLst/>
          </a:prstGeom>
        </p:spPr>
      </p:pic>
      <p:pic>
        <p:nvPicPr>
          <p:cNvPr id="5" name="Gráfico 4" descr="Herramientas">
            <a:extLst>
              <a:ext uri="{FF2B5EF4-FFF2-40B4-BE49-F238E27FC236}">
                <a16:creationId xmlns:a16="http://schemas.microsoft.com/office/drawing/2014/main" id="{F09DC065-3719-40DC-950F-95322452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3408" y="2413120"/>
            <a:ext cx="914400" cy="914400"/>
          </a:xfrm>
          <a:prstGeom prst="rect">
            <a:avLst/>
          </a:prstGeom>
        </p:spPr>
      </p:pic>
      <p:pic>
        <p:nvPicPr>
          <p:cNvPr id="18" name="Gráfico 17" descr="Insecto bajo una lupa">
            <a:extLst>
              <a:ext uri="{FF2B5EF4-FFF2-40B4-BE49-F238E27FC236}">
                <a16:creationId xmlns:a16="http://schemas.microsoft.com/office/drawing/2014/main" id="{7C960A65-9E67-4201-B498-A13848534E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3710" y="3587352"/>
            <a:ext cx="914400" cy="914400"/>
          </a:xfrm>
          <a:prstGeom prst="rect">
            <a:avLst/>
          </a:prstGeom>
        </p:spPr>
      </p:pic>
      <p:pic>
        <p:nvPicPr>
          <p:cNvPr id="31" name="Gráfico 30" descr="Corazón con pulso">
            <a:extLst>
              <a:ext uri="{FF2B5EF4-FFF2-40B4-BE49-F238E27FC236}">
                <a16:creationId xmlns:a16="http://schemas.microsoft.com/office/drawing/2014/main" id="{B1FEBB37-737D-4B9C-9A41-44EB1B76C4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63408" y="4821279"/>
            <a:ext cx="914400" cy="914400"/>
          </a:xfrm>
          <a:prstGeom prst="rect">
            <a:avLst/>
          </a:prstGeom>
        </p:spPr>
      </p:pic>
      <p:pic>
        <p:nvPicPr>
          <p:cNvPr id="32" name="Gráfico 31" descr="Mano levantada">
            <a:extLst>
              <a:ext uri="{FF2B5EF4-FFF2-40B4-BE49-F238E27FC236}">
                <a16:creationId xmlns:a16="http://schemas.microsoft.com/office/drawing/2014/main" id="{77054FAD-43D4-411F-AF5E-D8FB08FF8F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21515" y="2032630"/>
            <a:ext cx="1225985" cy="1225985"/>
          </a:xfrm>
          <a:prstGeom prst="rect">
            <a:avLst/>
          </a:prstGeom>
        </p:spPr>
      </p:pic>
      <p:pic>
        <p:nvPicPr>
          <p:cNvPr id="33" name="Gráfico 32" descr="Herramientas">
            <a:extLst>
              <a:ext uri="{FF2B5EF4-FFF2-40B4-BE49-F238E27FC236}">
                <a16:creationId xmlns:a16="http://schemas.microsoft.com/office/drawing/2014/main" id="{52D2F21D-C33A-4AB7-8467-A03C43CF8B3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59702" y="2035173"/>
            <a:ext cx="1225985" cy="1225985"/>
          </a:xfrm>
          <a:prstGeom prst="rect">
            <a:avLst/>
          </a:prstGeom>
        </p:spPr>
      </p:pic>
      <p:pic>
        <p:nvPicPr>
          <p:cNvPr id="34" name="Gráfico 33" descr="Insecto bajo una lupa">
            <a:extLst>
              <a:ext uri="{FF2B5EF4-FFF2-40B4-BE49-F238E27FC236}">
                <a16:creationId xmlns:a16="http://schemas.microsoft.com/office/drawing/2014/main" id="{A61BB7BF-02FD-4451-BE9C-D98D8B9C2F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29771" y="3954756"/>
            <a:ext cx="1225985" cy="1225985"/>
          </a:xfrm>
          <a:prstGeom prst="rect">
            <a:avLst/>
          </a:prstGeom>
        </p:spPr>
      </p:pic>
      <p:pic>
        <p:nvPicPr>
          <p:cNvPr id="35" name="Gráfico 34" descr="Corazón con pulso">
            <a:extLst>
              <a:ext uri="{FF2B5EF4-FFF2-40B4-BE49-F238E27FC236}">
                <a16:creationId xmlns:a16="http://schemas.microsoft.com/office/drawing/2014/main" id="{8A3AF19D-48F0-4B94-9DEF-8AD4C5ACEF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31499" y="3944293"/>
            <a:ext cx="1225985" cy="122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63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12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02 - Estratègia. </a:t>
            </a:r>
            <a:r>
              <a:rPr lang="es-ES" cap="none" dirty="0" err="1"/>
              <a:t>Propòsits</a:t>
            </a:r>
            <a:r>
              <a:rPr lang="es-ES" cap="none" dirty="0"/>
              <a:t> poderosos</a:t>
            </a:r>
          </a:p>
        </p:txBody>
      </p:sp>
      <p:sp>
        <p:nvSpPr>
          <p:cNvPr id="24" name="Freeform: Shape 49">
            <a:extLst>
              <a:ext uri="{FF2B5EF4-FFF2-40B4-BE49-F238E27FC236}">
                <a16:creationId xmlns:a16="http://schemas.microsoft.com/office/drawing/2014/main" id="{CFB6CF24-3735-4E63-8AC4-A058485AC171}"/>
              </a:ext>
            </a:extLst>
          </p:cNvPr>
          <p:cNvSpPr/>
          <p:nvPr/>
        </p:nvSpPr>
        <p:spPr>
          <a:xfrm rot="158526">
            <a:off x="4288059" y="1701617"/>
            <a:ext cx="4258374" cy="674255"/>
          </a:xfrm>
          <a:custGeom>
            <a:avLst/>
            <a:gdLst>
              <a:gd name="connsiteX0" fmla="*/ 0 w 4258374"/>
              <a:gd name="connsiteY0" fmla="*/ 0 h 674255"/>
              <a:gd name="connsiteX1" fmla="*/ 4258374 w 4258374"/>
              <a:gd name="connsiteY1" fmla="*/ 0 h 674255"/>
              <a:gd name="connsiteX2" fmla="*/ 4258374 w 4258374"/>
              <a:gd name="connsiteY2" fmla="*/ 196321 h 674255"/>
              <a:gd name="connsiteX3" fmla="*/ 3938879 w 4258374"/>
              <a:gd name="connsiteY3" fmla="*/ 674255 h 674255"/>
              <a:gd name="connsiteX4" fmla="*/ 0 w 4258374"/>
              <a:gd name="connsiteY4" fmla="*/ 674255 h 67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374" h="674255">
                <a:moveTo>
                  <a:pt x="0" y="0"/>
                </a:moveTo>
                <a:lnTo>
                  <a:pt x="4258374" y="0"/>
                </a:lnTo>
                <a:lnTo>
                  <a:pt x="4258374" y="196321"/>
                </a:lnTo>
                <a:lnTo>
                  <a:pt x="3938879" y="674255"/>
                </a:lnTo>
                <a:lnTo>
                  <a:pt x="0" y="674255"/>
                </a:lnTo>
                <a:close/>
              </a:path>
            </a:pathLst>
          </a:custGeom>
          <a:ln>
            <a:noFill/>
          </a:ln>
          <a:effectLst>
            <a:outerShdw blurRad="317500" dist="3175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Freeform: Shape 43">
            <a:extLst>
              <a:ext uri="{FF2B5EF4-FFF2-40B4-BE49-F238E27FC236}">
                <a16:creationId xmlns:a16="http://schemas.microsoft.com/office/drawing/2014/main" id="{B4D3F3DF-9AAD-482A-8F2F-C8409F7FE2A9}"/>
              </a:ext>
            </a:extLst>
          </p:cNvPr>
          <p:cNvSpPr/>
          <p:nvPr/>
        </p:nvSpPr>
        <p:spPr>
          <a:xfrm flipV="1">
            <a:off x="6126934" y="1466899"/>
            <a:ext cx="3260437" cy="1006764"/>
          </a:xfrm>
          <a:custGeom>
            <a:avLst/>
            <a:gdLst>
              <a:gd name="connsiteX0" fmla="*/ 2521527 w 3260437"/>
              <a:gd name="connsiteY0" fmla="*/ 1027545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  <a:gd name="connsiteX0" fmla="*/ 2521527 w 3260437"/>
              <a:gd name="connsiteY0" fmla="*/ 1027543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437" h="1027545">
                <a:moveTo>
                  <a:pt x="2521527" y="1027543"/>
                </a:moveTo>
                <a:lnTo>
                  <a:pt x="3260437" y="1027545"/>
                </a:lnTo>
                <a:lnTo>
                  <a:pt x="2521527" y="0"/>
                </a:lnTo>
                <a:lnTo>
                  <a:pt x="2521527" y="2306"/>
                </a:lnTo>
                <a:lnTo>
                  <a:pt x="0" y="2306"/>
                </a:lnTo>
                <a:lnTo>
                  <a:pt x="0" y="1027543"/>
                </a:lnTo>
                <a:lnTo>
                  <a:pt x="2521527" y="102754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Freeform: Shape 46">
            <a:extLst>
              <a:ext uri="{FF2B5EF4-FFF2-40B4-BE49-F238E27FC236}">
                <a16:creationId xmlns:a16="http://schemas.microsoft.com/office/drawing/2014/main" id="{7D85479C-562C-48FA-A04D-5A839C21B45B}"/>
              </a:ext>
            </a:extLst>
          </p:cNvPr>
          <p:cNvSpPr/>
          <p:nvPr/>
        </p:nvSpPr>
        <p:spPr>
          <a:xfrm flipV="1">
            <a:off x="4325671" y="1466899"/>
            <a:ext cx="1949046" cy="1006764"/>
          </a:xfrm>
          <a:custGeom>
            <a:avLst/>
            <a:gdLst>
              <a:gd name="connsiteX0" fmla="*/ 0 w 1348509"/>
              <a:gd name="connsiteY0" fmla="*/ 1004502 h 1004502"/>
              <a:gd name="connsiteX1" fmla="*/ 1348509 w 1348509"/>
              <a:gd name="connsiteY1" fmla="*/ 1004502 h 1004502"/>
              <a:gd name="connsiteX2" fmla="*/ 1348509 w 1348509"/>
              <a:gd name="connsiteY2" fmla="*/ 0 h 1004502"/>
              <a:gd name="connsiteX3" fmla="*/ 0 w 1348509"/>
              <a:gd name="connsiteY3" fmla="*/ 0 h 100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8509" h="1004502">
                <a:moveTo>
                  <a:pt x="0" y="1004502"/>
                </a:moveTo>
                <a:lnTo>
                  <a:pt x="1348509" y="1004502"/>
                </a:lnTo>
                <a:lnTo>
                  <a:pt x="1348509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Rectangle 38">
            <a:extLst>
              <a:ext uri="{FF2B5EF4-FFF2-40B4-BE49-F238E27FC236}">
                <a16:creationId xmlns:a16="http://schemas.microsoft.com/office/drawing/2014/main" id="{605E714F-8861-45A8-965E-11EA414BDBA1}"/>
              </a:ext>
            </a:extLst>
          </p:cNvPr>
          <p:cNvSpPr/>
          <p:nvPr/>
        </p:nvSpPr>
        <p:spPr>
          <a:xfrm>
            <a:off x="3226715" y="1984136"/>
            <a:ext cx="1348509" cy="665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CB0780A2-0F6F-48AA-9410-3122C64BC7FC}"/>
              </a:ext>
            </a:extLst>
          </p:cNvPr>
          <p:cNvSpPr/>
          <p:nvPr/>
        </p:nvSpPr>
        <p:spPr>
          <a:xfrm>
            <a:off x="3226715" y="1300645"/>
            <a:ext cx="1348509" cy="69272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Frame 7">
            <a:extLst>
              <a:ext uri="{FF2B5EF4-FFF2-40B4-BE49-F238E27FC236}">
                <a16:creationId xmlns:a16="http://schemas.microsoft.com/office/drawing/2014/main" id="{02488296-6CC5-4FC2-AF54-33C4B160B894}"/>
              </a:ext>
            </a:extLst>
          </p:cNvPr>
          <p:cNvSpPr/>
          <p:nvPr/>
        </p:nvSpPr>
        <p:spPr>
          <a:xfrm>
            <a:off x="3226715" y="1300645"/>
            <a:ext cx="1348509" cy="1348509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37" name="Freeform: Shape 55">
            <a:extLst>
              <a:ext uri="{FF2B5EF4-FFF2-40B4-BE49-F238E27FC236}">
                <a16:creationId xmlns:a16="http://schemas.microsoft.com/office/drawing/2014/main" id="{82AC359C-CFF7-4C42-A364-F90944C34A0C}"/>
              </a:ext>
            </a:extLst>
          </p:cNvPr>
          <p:cNvSpPr/>
          <p:nvPr/>
        </p:nvSpPr>
        <p:spPr>
          <a:xfrm rot="21441474" flipH="1">
            <a:off x="3059932" y="3411894"/>
            <a:ext cx="4260033" cy="674255"/>
          </a:xfrm>
          <a:custGeom>
            <a:avLst/>
            <a:gdLst>
              <a:gd name="connsiteX0" fmla="*/ 0 w 4258374"/>
              <a:gd name="connsiteY0" fmla="*/ 0 h 674255"/>
              <a:gd name="connsiteX1" fmla="*/ 4258374 w 4258374"/>
              <a:gd name="connsiteY1" fmla="*/ 0 h 674255"/>
              <a:gd name="connsiteX2" fmla="*/ 4258374 w 4258374"/>
              <a:gd name="connsiteY2" fmla="*/ 196321 h 674255"/>
              <a:gd name="connsiteX3" fmla="*/ 3938879 w 4258374"/>
              <a:gd name="connsiteY3" fmla="*/ 674255 h 674255"/>
              <a:gd name="connsiteX4" fmla="*/ 0 w 4258374"/>
              <a:gd name="connsiteY4" fmla="*/ 674255 h 67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374" h="674255">
                <a:moveTo>
                  <a:pt x="0" y="0"/>
                </a:moveTo>
                <a:lnTo>
                  <a:pt x="4258374" y="0"/>
                </a:lnTo>
                <a:lnTo>
                  <a:pt x="4258374" y="196321"/>
                </a:lnTo>
                <a:lnTo>
                  <a:pt x="3938879" y="674255"/>
                </a:lnTo>
                <a:lnTo>
                  <a:pt x="0" y="674255"/>
                </a:lnTo>
                <a:close/>
              </a:path>
            </a:pathLst>
          </a:custGeom>
          <a:ln>
            <a:noFill/>
          </a:ln>
          <a:effectLst>
            <a:outerShdw blurRad="317500" dist="3175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Freeform: Shape 58">
            <a:extLst>
              <a:ext uri="{FF2B5EF4-FFF2-40B4-BE49-F238E27FC236}">
                <a16:creationId xmlns:a16="http://schemas.microsoft.com/office/drawing/2014/main" id="{E1E58967-CEAA-41B1-9725-055557E27439}"/>
              </a:ext>
            </a:extLst>
          </p:cNvPr>
          <p:cNvSpPr/>
          <p:nvPr/>
        </p:nvSpPr>
        <p:spPr>
          <a:xfrm flipH="1" flipV="1">
            <a:off x="2218666" y="3177176"/>
            <a:ext cx="3261707" cy="1006764"/>
          </a:xfrm>
          <a:custGeom>
            <a:avLst/>
            <a:gdLst>
              <a:gd name="connsiteX0" fmla="*/ 2521527 w 3260437"/>
              <a:gd name="connsiteY0" fmla="*/ 1027545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  <a:gd name="connsiteX0" fmla="*/ 2521527 w 3260437"/>
              <a:gd name="connsiteY0" fmla="*/ 1027543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437" h="1027545">
                <a:moveTo>
                  <a:pt x="2521527" y="1027543"/>
                </a:moveTo>
                <a:lnTo>
                  <a:pt x="3260437" y="1027545"/>
                </a:lnTo>
                <a:lnTo>
                  <a:pt x="2521527" y="0"/>
                </a:lnTo>
                <a:lnTo>
                  <a:pt x="2521527" y="2306"/>
                </a:lnTo>
                <a:lnTo>
                  <a:pt x="0" y="2306"/>
                </a:lnTo>
                <a:lnTo>
                  <a:pt x="0" y="1027543"/>
                </a:lnTo>
                <a:lnTo>
                  <a:pt x="2521527" y="102754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39" name="Freeform: Shape 60">
            <a:extLst>
              <a:ext uri="{FF2B5EF4-FFF2-40B4-BE49-F238E27FC236}">
                <a16:creationId xmlns:a16="http://schemas.microsoft.com/office/drawing/2014/main" id="{2BAEF117-B69F-46FE-B20A-3C100EC8FF49}"/>
              </a:ext>
            </a:extLst>
          </p:cNvPr>
          <p:cNvSpPr/>
          <p:nvPr/>
        </p:nvSpPr>
        <p:spPr>
          <a:xfrm flipH="1" flipV="1">
            <a:off x="5332533" y="3177176"/>
            <a:ext cx="1949805" cy="1006764"/>
          </a:xfrm>
          <a:custGeom>
            <a:avLst/>
            <a:gdLst>
              <a:gd name="connsiteX0" fmla="*/ 0 w 1348509"/>
              <a:gd name="connsiteY0" fmla="*/ 1004502 h 1004502"/>
              <a:gd name="connsiteX1" fmla="*/ 1348509 w 1348509"/>
              <a:gd name="connsiteY1" fmla="*/ 1004502 h 1004502"/>
              <a:gd name="connsiteX2" fmla="*/ 1348509 w 1348509"/>
              <a:gd name="connsiteY2" fmla="*/ 0 h 1004502"/>
              <a:gd name="connsiteX3" fmla="*/ 0 w 1348509"/>
              <a:gd name="connsiteY3" fmla="*/ 0 h 100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8509" h="1004502">
                <a:moveTo>
                  <a:pt x="0" y="1004502"/>
                </a:moveTo>
                <a:lnTo>
                  <a:pt x="1348509" y="1004502"/>
                </a:lnTo>
                <a:lnTo>
                  <a:pt x="134850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40" name="Rectangle 63">
            <a:extLst>
              <a:ext uri="{FF2B5EF4-FFF2-40B4-BE49-F238E27FC236}">
                <a16:creationId xmlns:a16="http://schemas.microsoft.com/office/drawing/2014/main" id="{FC48362F-93B1-4DBA-9D14-420C8C70570A}"/>
              </a:ext>
            </a:extLst>
          </p:cNvPr>
          <p:cNvSpPr/>
          <p:nvPr/>
        </p:nvSpPr>
        <p:spPr>
          <a:xfrm flipH="1">
            <a:off x="7032688" y="3694413"/>
            <a:ext cx="1349034" cy="665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Rectangle 65">
            <a:extLst>
              <a:ext uri="{FF2B5EF4-FFF2-40B4-BE49-F238E27FC236}">
                <a16:creationId xmlns:a16="http://schemas.microsoft.com/office/drawing/2014/main" id="{8A4A6578-8EDE-4E89-9A0C-427308A3A1C6}"/>
              </a:ext>
            </a:extLst>
          </p:cNvPr>
          <p:cNvSpPr/>
          <p:nvPr/>
        </p:nvSpPr>
        <p:spPr>
          <a:xfrm flipH="1">
            <a:off x="7032688" y="3010922"/>
            <a:ext cx="1349034" cy="6927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42" name="Frame 68">
            <a:extLst>
              <a:ext uri="{FF2B5EF4-FFF2-40B4-BE49-F238E27FC236}">
                <a16:creationId xmlns:a16="http://schemas.microsoft.com/office/drawing/2014/main" id="{5BC7043B-8F66-4CBC-A51A-343AA0C65C9A}"/>
              </a:ext>
            </a:extLst>
          </p:cNvPr>
          <p:cNvSpPr/>
          <p:nvPr/>
        </p:nvSpPr>
        <p:spPr>
          <a:xfrm flipH="1">
            <a:off x="7032688" y="3010922"/>
            <a:ext cx="1349034" cy="1348509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43" name="Freeform: Shape 70">
            <a:extLst>
              <a:ext uri="{FF2B5EF4-FFF2-40B4-BE49-F238E27FC236}">
                <a16:creationId xmlns:a16="http://schemas.microsoft.com/office/drawing/2014/main" id="{2A9BB1C0-582B-4751-811B-A99680B5DCE5}"/>
              </a:ext>
            </a:extLst>
          </p:cNvPr>
          <p:cNvSpPr/>
          <p:nvPr/>
        </p:nvSpPr>
        <p:spPr>
          <a:xfrm rot="158526">
            <a:off x="4288059" y="5122171"/>
            <a:ext cx="4258374" cy="674255"/>
          </a:xfrm>
          <a:custGeom>
            <a:avLst/>
            <a:gdLst>
              <a:gd name="connsiteX0" fmla="*/ 0 w 4258374"/>
              <a:gd name="connsiteY0" fmla="*/ 0 h 674255"/>
              <a:gd name="connsiteX1" fmla="*/ 4258374 w 4258374"/>
              <a:gd name="connsiteY1" fmla="*/ 0 h 674255"/>
              <a:gd name="connsiteX2" fmla="*/ 4258374 w 4258374"/>
              <a:gd name="connsiteY2" fmla="*/ 196321 h 674255"/>
              <a:gd name="connsiteX3" fmla="*/ 3938879 w 4258374"/>
              <a:gd name="connsiteY3" fmla="*/ 674255 h 674255"/>
              <a:gd name="connsiteX4" fmla="*/ 0 w 4258374"/>
              <a:gd name="connsiteY4" fmla="*/ 674255 h 67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374" h="674255">
                <a:moveTo>
                  <a:pt x="0" y="0"/>
                </a:moveTo>
                <a:lnTo>
                  <a:pt x="4258374" y="0"/>
                </a:lnTo>
                <a:lnTo>
                  <a:pt x="4258374" y="196321"/>
                </a:lnTo>
                <a:lnTo>
                  <a:pt x="3938879" y="674255"/>
                </a:lnTo>
                <a:lnTo>
                  <a:pt x="0" y="674255"/>
                </a:lnTo>
                <a:close/>
              </a:path>
            </a:pathLst>
          </a:custGeom>
          <a:ln>
            <a:noFill/>
          </a:ln>
          <a:effectLst>
            <a:outerShdw blurRad="317500" dist="3175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Freeform: Shape 71">
            <a:extLst>
              <a:ext uri="{FF2B5EF4-FFF2-40B4-BE49-F238E27FC236}">
                <a16:creationId xmlns:a16="http://schemas.microsoft.com/office/drawing/2014/main" id="{A75498AE-C099-4EDB-AC70-D966D014FEED}"/>
              </a:ext>
            </a:extLst>
          </p:cNvPr>
          <p:cNvSpPr/>
          <p:nvPr/>
        </p:nvSpPr>
        <p:spPr>
          <a:xfrm flipV="1">
            <a:off x="6126934" y="4887453"/>
            <a:ext cx="3260437" cy="1006764"/>
          </a:xfrm>
          <a:custGeom>
            <a:avLst/>
            <a:gdLst>
              <a:gd name="connsiteX0" fmla="*/ 2521527 w 3260437"/>
              <a:gd name="connsiteY0" fmla="*/ 1027545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  <a:gd name="connsiteX0" fmla="*/ 2521527 w 3260437"/>
              <a:gd name="connsiteY0" fmla="*/ 1027543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437" h="1027545">
                <a:moveTo>
                  <a:pt x="2521527" y="1027543"/>
                </a:moveTo>
                <a:lnTo>
                  <a:pt x="3260437" y="1027545"/>
                </a:lnTo>
                <a:lnTo>
                  <a:pt x="2521527" y="0"/>
                </a:lnTo>
                <a:lnTo>
                  <a:pt x="2521527" y="2306"/>
                </a:lnTo>
                <a:lnTo>
                  <a:pt x="0" y="2306"/>
                </a:lnTo>
                <a:lnTo>
                  <a:pt x="0" y="1027543"/>
                </a:lnTo>
                <a:lnTo>
                  <a:pt x="2521527" y="10275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45" name="Freeform: Shape 72">
            <a:extLst>
              <a:ext uri="{FF2B5EF4-FFF2-40B4-BE49-F238E27FC236}">
                <a16:creationId xmlns:a16="http://schemas.microsoft.com/office/drawing/2014/main" id="{CE3E10D0-7290-41BA-8934-4F30CBD7A84A}"/>
              </a:ext>
            </a:extLst>
          </p:cNvPr>
          <p:cNvSpPr/>
          <p:nvPr/>
        </p:nvSpPr>
        <p:spPr>
          <a:xfrm flipV="1">
            <a:off x="4325671" y="4887453"/>
            <a:ext cx="1949046" cy="1006764"/>
          </a:xfrm>
          <a:custGeom>
            <a:avLst/>
            <a:gdLst>
              <a:gd name="connsiteX0" fmla="*/ 0 w 1348509"/>
              <a:gd name="connsiteY0" fmla="*/ 1004502 h 1004502"/>
              <a:gd name="connsiteX1" fmla="*/ 1348509 w 1348509"/>
              <a:gd name="connsiteY1" fmla="*/ 1004502 h 1004502"/>
              <a:gd name="connsiteX2" fmla="*/ 1348509 w 1348509"/>
              <a:gd name="connsiteY2" fmla="*/ 0 h 1004502"/>
              <a:gd name="connsiteX3" fmla="*/ 0 w 1348509"/>
              <a:gd name="connsiteY3" fmla="*/ 0 h 100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8509" h="1004502">
                <a:moveTo>
                  <a:pt x="0" y="1004502"/>
                </a:moveTo>
                <a:lnTo>
                  <a:pt x="1348509" y="1004502"/>
                </a:lnTo>
                <a:lnTo>
                  <a:pt x="134850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46" name="Rectangle 85">
            <a:extLst>
              <a:ext uri="{FF2B5EF4-FFF2-40B4-BE49-F238E27FC236}">
                <a16:creationId xmlns:a16="http://schemas.microsoft.com/office/drawing/2014/main" id="{6FE8305E-366F-4B02-9C9C-4EF3FC0A6001}"/>
              </a:ext>
            </a:extLst>
          </p:cNvPr>
          <p:cNvSpPr/>
          <p:nvPr/>
        </p:nvSpPr>
        <p:spPr>
          <a:xfrm>
            <a:off x="3226715" y="5404690"/>
            <a:ext cx="1348509" cy="6650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47" name="Rectangle 87">
            <a:extLst>
              <a:ext uri="{FF2B5EF4-FFF2-40B4-BE49-F238E27FC236}">
                <a16:creationId xmlns:a16="http://schemas.microsoft.com/office/drawing/2014/main" id="{12C73682-D263-4235-A4E5-94CB458F40FD}"/>
              </a:ext>
            </a:extLst>
          </p:cNvPr>
          <p:cNvSpPr/>
          <p:nvPr/>
        </p:nvSpPr>
        <p:spPr>
          <a:xfrm>
            <a:off x="3226715" y="4721199"/>
            <a:ext cx="1348509" cy="69272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Frame 90">
            <a:extLst>
              <a:ext uri="{FF2B5EF4-FFF2-40B4-BE49-F238E27FC236}">
                <a16:creationId xmlns:a16="http://schemas.microsoft.com/office/drawing/2014/main" id="{E43014F0-4A5F-4778-B8D0-44997C6EB229}"/>
              </a:ext>
            </a:extLst>
          </p:cNvPr>
          <p:cNvSpPr/>
          <p:nvPr/>
        </p:nvSpPr>
        <p:spPr>
          <a:xfrm>
            <a:off x="3226715" y="4721199"/>
            <a:ext cx="1348509" cy="1348509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49" name="TextBox 16">
            <a:extLst>
              <a:ext uri="{FF2B5EF4-FFF2-40B4-BE49-F238E27FC236}">
                <a16:creationId xmlns:a16="http://schemas.microsoft.com/office/drawing/2014/main" id="{F2BB64AD-87BD-4916-A2B9-7683FB40C49C}"/>
              </a:ext>
            </a:extLst>
          </p:cNvPr>
          <p:cNvSpPr txBox="1"/>
          <p:nvPr/>
        </p:nvSpPr>
        <p:spPr>
          <a:xfrm>
            <a:off x="3420712" y="1508619"/>
            <a:ext cx="960519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01</a:t>
            </a:r>
          </a:p>
        </p:txBody>
      </p:sp>
      <p:sp>
        <p:nvSpPr>
          <p:cNvPr id="50" name="TextBox 91">
            <a:extLst>
              <a:ext uri="{FF2B5EF4-FFF2-40B4-BE49-F238E27FC236}">
                <a16:creationId xmlns:a16="http://schemas.microsoft.com/office/drawing/2014/main" id="{01358272-9C3C-44C0-9287-E072A2900EC7}"/>
              </a:ext>
            </a:extLst>
          </p:cNvPr>
          <p:cNvSpPr txBox="1"/>
          <p:nvPr/>
        </p:nvSpPr>
        <p:spPr>
          <a:xfrm>
            <a:off x="7226945" y="3218893"/>
            <a:ext cx="960519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02</a:t>
            </a:r>
          </a:p>
        </p:txBody>
      </p:sp>
      <p:sp>
        <p:nvSpPr>
          <p:cNvPr id="51" name="TextBox 92">
            <a:extLst>
              <a:ext uri="{FF2B5EF4-FFF2-40B4-BE49-F238E27FC236}">
                <a16:creationId xmlns:a16="http://schemas.microsoft.com/office/drawing/2014/main" id="{86483D25-84C2-4C47-B939-716AA0246951}"/>
              </a:ext>
            </a:extLst>
          </p:cNvPr>
          <p:cNvSpPr txBox="1"/>
          <p:nvPr/>
        </p:nvSpPr>
        <p:spPr>
          <a:xfrm>
            <a:off x="3420712" y="4929170"/>
            <a:ext cx="960519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03</a:t>
            </a:r>
          </a:p>
        </p:txBody>
      </p:sp>
      <p:grpSp>
        <p:nvGrpSpPr>
          <p:cNvPr id="52" name="Group 93">
            <a:extLst>
              <a:ext uri="{FF2B5EF4-FFF2-40B4-BE49-F238E27FC236}">
                <a16:creationId xmlns:a16="http://schemas.microsoft.com/office/drawing/2014/main" id="{ADF4EFC5-620C-4749-89EF-980A264A280B}"/>
              </a:ext>
            </a:extLst>
          </p:cNvPr>
          <p:cNvGrpSpPr/>
          <p:nvPr/>
        </p:nvGrpSpPr>
        <p:grpSpPr>
          <a:xfrm>
            <a:off x="4775213" y="1484784"/>
            <a:ext cx="3835387" cy="929052"/>
            <a:chOff x="7881041" y="1245555"/>
            <a:chExt cx="2937088" cy="929052"/>
          </a:xfrm>
        </p:grpSpPr>
        <p:sp>
          <p:nvSpPr>
            <p:cNvPr id="53" name="TextBox 94">
              <a:extLst>
                <a:ext uri="{FF2B5EF4-FFF2-40B4-BE49-F238E27FC236}">
                  <a16:creationId xmlns:a16="http://schemas.microsoft.com/office/drawing/2014/main" id="{5D475912-D8E1-4209-977C-6F45EDA41C5C}"/>
                </a:ext>
              </a:extLst>
            </p:cNvPr>
            <p:cNvSpPr txBox="1"/>
            <p:nvPr/>
          </p:nvSpPr>
          <p:spPr>
            <a:xfrm>
              <a:off x="7881041" y="1245555"/>
              <a:ext cx="2937088" cy="461665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MISSIÓ</a:t>
              </a:r>
              <a:endPara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4" name="TextBox 95">
              <a:extLst>
                <a:ext uri="{FF2B5EF4-FFF2-40B4-BE49-F238E27FC236}">
                  <a16:creationId xmlns:a16="http://schemas.microsoft.com/office/drawing/2014/main" id="{E1783603-ED52-44ED-A2BC-B6A9CB956D67}"/>
                </a:ext>
              </a:extLst>
            </p:cNvPr>
            <p:cNvSpPr txBox="1"/>
            <p:nvPr/>
          </p:nvSpPr>
          <p:spPr>
            <a:xfrm>
              <a:off x="7888836" y="1651387"/>
              <a:ext cx="2929293" cy="52322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es-E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És el “</a:t>
              </a:r>
              <a:r>
                <a:rPr lang="es-ES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perquè</a:t>
              </a:r>
              <a:r>
                <a:rPr lang="es-E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” existim. Defineix la proposta de valor que </a:t>
              </a:r>
              <a:r>
                <a:rPr lang="es-ES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oferim</a:t>
              </a:r>
              <a:r>
                <a:rPr lang="es-E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.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5" name="Group 96">
            <a:extLst>
              <a:ext uri="{FF2B5EF4-FFF2-40B4-BE49-F238E27FC236}">
                <a16:creationId xmlns:a16="http://schemas.microsoft.com/office/drawing/2014/main" id="{A418856E-ECBE-4741-A9BA-8E48EB63D947}"/>
              </a:ext>
            </a:extLst>
          </p:cNvPr>
          <p:cNvGrpSpPr/>
          <p:nvPr/>
        </p:nvGrpSpPr>
        <p:grpSpPr>
          <a:xfrm>
            <a:off x="3081738" y="3229106"/>
            <a:ext cx="3835387" cy="929052"/>
            <a:chOff x="7881041" y="1245555"/>
            <a:chExt cx="2937088" cy="929052"/>
          </a:xfrm>
        </p:grpSpPr>
        <p:sp>
          <p:nvSpPr>
            <p:cNvPr id="56" name="TextBox 97">
              <a:extLst>
                <a:ext uri="{FF2B5EF4-FFF2-40B4-BE49-F238E27FC236}">
                  <a16:creationId xmlns:a16="http://schemas.microsoft.com/office/drawing/2014/main" id="{0FD78D11-6040-4EF0-9132-743D1B55FD7A}"/>
                </a:ext>
              </a:extLst>
            </p:cNvPr>
            <p:cNvSpPr txBox="1"/>
            <p:nvPr/>
          </p:nvSpPr>
          <p:spPr>
            <a:xfrm>
              <a:off x="7881041" y="1245555"/>
              <a:ext cx="2937088" cy="461665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VISIÓ</a:t>
              </a:r>
              <a:endPara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7" name="TextBox 98">
              <a:extLst>
                <a:ext uri="{FF2B5EF4-FFF2-40B4-BE49-F238E27FC236}">
                  <a16:creationId xmlns:a16="http://schemas.microsoft.com/office/drawing/2014/main" id="{4F2C2A1C-D45C-46FA-98E0-7EE07CBA4B25}"/>
                </a:ext>
              </a:extLst>
            </p:cNvPr>
            <p:cNvSpPr txBox="1"/>
            <p:nvPr/>
          </p:nvSpPr>
          <p:spPr>
            <a:xfrm>
              <a:off x="7888836" y="1651387"/>
              <a:ext cx="2929293" cy="52322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És el que </a:t>
              </a:r>
              <a:r>
                <a:rPr lang="es-E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somiem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, </a:t>
              </a:r>
              <a:r>
                <a:rPr lang="es-E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defineix les metes</a:t>
              </a:r>
              <a:br>
                <a:rPr lang="es-E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</a:br>
              <a:r>
                <a:rPr lang="es-E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que </a:t>
              </a:r>
              <a:r>
                <a:rPr lang="es-ES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volem</a:t>
              </a:r>
              <a:r>
                <a:rPr lang="es-E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aconseguir en el futur.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8" name="Group 99">
            <a:extLst>
              <a:ext uri="{FF2B5EF4-FFF2-40B4-BE49-F238E27FC236}">
                <a16:creationId xmlns:a16="http://schemas.microsoft.com/office/drawing/2014/main" id="{66BE8E18-9007-4C82-B066-A28CC54854B7}"/>
              </a:ext>
            </a:extLst>
          </p:cNvPr>
          <p:cNvGrpSpPr/>
          <p:nvPr/>
        </p:nvGrpSpPr>
        <p:grpSpPr>
          <a:xfrm>
            <a:off x="4775213" y="4940313"/>
            <a:ext cx="3835387" cy="898275"/>
            <a:chOff x="7881041" y="1245555"/>
            <a:chExt cx="2937088" cy="898275"/>
          </a:xfrm>
        </p:grpSpPr>
        <p:sp>
          <p:nvSpPr>
            <p:cNvPr id="59" name="TextBox 100">
              <a:extLst>
                <a:ext uri="{FF2B5EF4-FFF2-40B4-BE49-F238E27FC236}">
                  <a16:creationId xmlns:a16="http://schemas.microsoft.com/office/drawing/2014/main" id="{9DD936DE-71CB-4954-80AE-00CE5DA30D8D}"/>
                </a:ext>
              </a:extLst>
            </p:cNvPr>
            <p:cNvSpPr txBox="1"/>
            <p:nvPr/>
          </p:nvSpPr>
          <p:spPr>
            <a:xfrm>
              <a:off x="7881041" y="1245555"/>
              <a:ext cx="2937088" cy="461665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VALORS</a:t>
              </a:r>
              <a:endPara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0" name="TextBox 101">
              <a:extLst>
                <a:ext uri="{FF2B5EF4-FFF2-40B4-BE49-F238E27FC236}">
                  <a16:creationId xmlns:a16="http://schemas.microsoft.com/office/drawing/2014/main" id="{46AAD3C2-0468-4AAB-848C-7E62459E7595}"/>
                </a:ext>
              </a:extLst>
            </p:cNvPr>
            <p:cNvSpPr txBox="1"/>
            <p:nvPr/>
          </p:nvSpPr>
          <p:spPr>
            <a:xfrm>
              <a:off x="7888836" y="1651387"/>
              <a:ext cx="2929293" cy="49244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es-E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Principis ètics sobre els </a:t>
              </a:r>
              <a:r>
                <a:rPr lang="es-ES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quals</a:t>
              </a:r>
              <a:r>
                <a:rPr lang="es-E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</a:t>
              </a:r>
              <a:r>
                <a:rPr lang="es-ES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s’assenta</a:t>
              </a:r>
              <a:r>
                <a:rPr lang="es-ES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la cultura i que permeten assolir la M i la V.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698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13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02 - Estratègia. Cas Pràctic - </a:t>
            </a:r>
            <a:r>
              <a:rPr lang="es-ES" cap="none" dirty="0" err="1"/>
              <a:t>Exercici</a:t>
            </a:r>
            <a:endParaRPr lang="es-ES" cap="none" dirty="0"/>
          </a:p>
        </p:txBody>
      </p:sp>
      <p:pic>
        <p:nvPicPr>
          <p:cNvPr id="1026" name="Picture 2" descr="Aceites La Canal">
            <a:extLst>
              <a:ext uri="{FF2B5EF4-FFF2-40B4-BE49-F238E27FC236}">
                <a16:creationId xmlns:a16="http://schemas.microsoft.com/office/drawing/2014/main" id="{72B94123-D45C-4A54-8D50-B1BEF4CB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276872"/>
            <a:ext cx="3682227" cy="1620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94F3A3B-72B4-4494-9C30-2CBD9D135AB1}"/>
              </a:ext>
            </a:extLst>
          </p:cNvPr>
          <p:cNvSpPr/>
          <p:nvPr/>
        </p:nvSpPr>
        <p:spPr>
          <a:xfrm>
            <a:off x="4802287" y="2060848"/>
            <a:ext cx="67687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Busca tota la informació que </a:t>
            </a:r>
            <a:r>
              <a:rPr lang="es-E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pugues</a:t>
            </a:r>
            <a: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trovar</a:t>
            </a:r>
            <a:b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a internet sobre OLIS LA CANAL per intentar </a:t>
            </a:r>
            <a:r>
              <a:rPr lang="es-E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fer</a:t>
            </a:r>
            <a:b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una anàlisi DAFO de la companyia.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Escriure la </a:t>
            </a:r>
            <a:r>
              <a:rPr lang="es-E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seua</a:t>
            </a:r>
            <a: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Missió, la </a:t>
            </a:r>
            <a:r>
              <a:rPr lang="es-E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seua</a:t>
            </a:r>
            <a: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Visió i els seus Valors (4 valors).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Fer</a:t>
            </a:r>
            <a: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mapa </a:t>
            </a:r>
            <a:r>
              <a:rPr lang="es-E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d’empatia</a:t>
            </a:r>
            <a:r>
              <a:rPr lang="es-E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del seu personal directiu.</a:t>
            </a:r>
          </a:p>
        </p:txBody>
      </p:sp>
    </p:spTree>
    <p:extLst>
      <p:ext uri="{BB962C8B-B14F-4D97-AF65-F5344CB8AC3E}">
        <p14:creationId xmlns:p14="http://schemas.microsoft.com/office/powerpoint/2010/main" val="1416504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Resultado de imagen de planeta titan">
            <a:extLst>
              <a:ext uri="{FF2B5EF4-FFF2-40B4-BE49-F238E27FC236}">
                <a16:creationId xmlns:a16="http://schemas.microsoft.com/office/drawing/2014/main" id="{6AE20D1A-2425-44E3-A1A3-C6B47636B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5E089DA-BB71-4B57-8E10-47B3F6895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068F708-ACB4-4664-BD64-4B46C5BCFBFB}"/>
              </a:ext>
            </a:extLst>
          </p:cNvPr>
          <p:cNvGrpSpPr/>
          <p:nvPr/>
        </p:nvGrpSpPr>
        <p:grpSpPr>
          <a:xfrm>
            <a:off x="3093950" y="2239896"/>
            <a:ext cx="6862850" cy="4618104"/>
            <a:chOff x="3284450" y="2455795"/>
            <a:chExt cx="6181900" cy="4283209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80F93E49-9F40-483F-A696-223D56DEECC4}"/>
                </a:ext>
              </a:extLst>
            </p:cNvPr>
            <p:cNvSpPr/>
            <p:nvPr/>
          </p:nvSpPr>
          <p:spPr>
            <a:xfrm rot="167721">
              <a:off x="3284450" y="4996121"/>
              <a:ext cx="5940476" cy="1601971"/>
            </a:xfrm>
            <a:custGeom>
              <a:avLst/>
              <a:gdLst>
                <a:gd name="connsiteX0" fmla="*/ 49618 w 5918790"/>
                <a:gd name="connsiteY0" fmla="*/ 3749749 h 4316819"/>
                <a:gd name="connsiteX1" fmla="*/ 99237 w 5918790"/>
                <a:gd name="connsiteY1" fmla="*/ 3501656 h 4316819"/>
                <a:gd name="connsiteX2" fmla="*/ 304800 w 5918790"/>
                <a:gd name="connsiteY2" fmla="*/ 3274828 h 4316819"/>
                <a:gd name="connsiteX3" fmla="*/ 404037 w 5918790"/>
                <a:gd name="connsiteY3" fmla="*/ 3133061 h 4316819"/>
                <a:gd name="connsiteX4" fmla="*/ 538716 w 5918790"/>
                <a:gd name="connsiteY4" fmla="*/ 2856614 h 4316819"/>
                <a:gd name="connsiteX5" fmla="*/ 559981 w 5918790"/>
                <a:gd name="connsiteY5" fmla="*/ 2665228 h 4316819"/>
                <a:gd name="connsiteX6" fmla="*/ 517451 w 5918790"/>
                <a:gd name="connsiteY6" fmla="*/ 2580168 h 4316819"/>
                <a:gd name="connsiteX7" fmla="*/ 474920 w 5918790"/>
                <a:gd name="connsiteY7" fmla="*/ 2651051 h 4316819"/>
                <a:gd name="connsiteX8" fmla="*/ 460744 w 5918790"/>
                <a:gd name="connsiteY8" fmla="*/ 2729023 h 4316819"/>
                <a:gd name="connsiteX9" fmla="*/ 418213 w 5918790"/>
                <a:gd name="connsiteY9" fmla="*/ 2828261 h 4316819"/>
                <a:gd name="connsiteX10" fmla="*/ 375683 w 5918790"/>
                <a:gd name="connsiteY10" fmla="*/ 2892056 h 4316819"/>
                <a:gd name="connsiteX11" fmla="*/ 311888 w 5918790"/>
                <a:gd name="connsiteY11" fmla="*/ 2955851 h 4316819"/>
                <a:gd name="connsiteX12" fmla="*/ 212651 w 5918790"/>
                <a:gd name="connsiteY12" fmla="*/ 2913321 h 4316819"/>
                <a:gd name="connsiteX13" fmla="*/ 212651 w 5918790"/>
                <a:gd name="connsiteY13" fmla="*/ 2785730 h 4316819"/>
                <a:gd name="connsiteX14" fmla="*/ 219739 w 5918790"/>
                <a:gd name="connsiteY14" fmla="*/ 2651051 h 4316819"/>
                <a:gd name="connsiteX15" fmla="*/ 297711 w 5918790"/>
                <a:gd name="connsiteY15" fmla="*/ 2565991 h 4316819"/>
                <a:gd name="connsiteX16" fmla="*/ 347330 w 5918790"/>
                <a:gd name="connsiteY16" fmla="*/ 2452577 h 4316819"/>
                <a:gd name="connsiteX17" fmla="*/ 404037 w 5918790"/>
                <a:gd name="connsiteY17" fmla="*/ 2410047 h 4316819"/>
                <a:gd name="connsiteX18" fmla="*/ 425302 w 5918790"/>
                <a:gd name="connsiteY18" fmla="*/ 2346251 h 4316819"/>
                <a:gd name="connsiteX19" fmla="*/ 460744 w 5918790"/>
                <a:gd name="connsiteY19" fmla="*/ 2310810 h 4316819"/>
                <a:gd name="connsiteX20" fmla="*/ 474920 w 5918790"/>
                <a:gd name="connsiteY20" fmla="*/ 2296633 h 4316819"/>
                <a:gd name="connsiteX21" fmla="*/ 538716 w 5918790"/>
                <a:gd name="connsiteY21" fmla="*/ 2232837 h 4316819"/>
                <a:gd name="connsiteX22" fmla="*/ 616688 w 5918790"/>
                <a:gd name="connsiteY22" fmla="*/ 2183219 h 4316819"/>
                <a:gd name="connsiteX23" fmla="*/ 687572 w 5918790"/>
                <a:gd name="connsiteY23" fmla="*/ 2027275 h 4316819"/>
                <a:gd name="connsiteX24" fmla="*/ 737190 w 5918790"/>
                <a:gd name="connsiteY24" fmla="*/ 1984744 h 4316819"/>
                <a:gd name="connsiteX25" fmla="*/ 822251 w 5918790"/>
                <a:gd name="connsiteY25" fmla="*/ 1906772 h 4316819"/>
                <a:gd name="connsiteX26" fmla="*/ 637953 w 5918790"/>
                <a:gd name="connsiteY26" fmla="*/ 2048540 h 4316819"/>
                <a:gd name="connsiteX27" fmla="*/ 510362 w 5918790"/>
                <a:gd name="connsiteY27" fmla="*/ 2169042 h 4316819"/>
                <a:gd name="connsiteX28" fmla="*/ 474920 w 5918790"/>
                <a:gd name="connsiteY28" fmla="*/ 2218661 h 4316819"/>
                <a:gd name="connsiteX29" fmla="*/ 425302 w 5918790"/>
                <a:gd name="connsiteY29" fmla="*/ 2275368 h 4316819"/>
                <a:gd name="connsiteX30" fmla="*/ 404037 w 5918790"/>
                <a:gd name="connsiteY30" fmla="*/ 2346251 h 4316819"/>
                <a:gd name="connsiteX31" fmla="*/ 311888 w 5918790"/>
                <a:gd name="connsiteY31" fmla="*/ 2480930 h 4316819"/>
                <a:gd name="connsiteX32" fmla="*/ 262269 w 5918790"/>
                <a:gd name="connsiteY32" fmla="*/ 2523461 h 4316819"/>
                <a:gd name="connsiteX33" fmla="*/ 233916 w 5918790"/>
                <a:gd name="connsiteY33" fmla="*/ 2551814 h 4316819"/>
                <a:gd name="connsiteX34" fmla="*/ 163032 w 5918790"/>
                <a:gd name="connsiteY34" fmla="*/ 2615610 h 4316819"/>
                <a:gd name="connsiteX35" fmla="*/ 127590 w 5918790"/>
                <a:gd name="connsiteY35" fmla="*/ 2686493 h 4316819"/>
                <a:gd name="connsiteX36" fmla="*/ 163032 w 5918790"/>
                <a:gd name="connsiteY36" fmla="*/ 2523461 h 4316819"/>
                <a:gd name="connsiteX37" fmla="*/ 212651 w 5918790"/>
                <a:gd name="connsiteY37" fmla="*/ 2488019 h 4316819"/>
                <a:gd name="connsiteX38" fmla="*/ 219739 w 5918790"/>
                <a:gd name="connsiteY38" fmla="*/ 2466754 h 4316819"/>
                <a:gd name="connsiteX39" fmla="*/ 226827 w 5918790"/>
                <a:gd name="connsiteY39" fmla="*/ 2459665 h 4316819"/>
                <a:gd name="connsiteX40" fmla="*/ 255181 w 5918790"/>
                <a:gd name="connsiteY40" fmla="*/ 2395870 h 4316819"/>
                <a:gd name="connsiteX41" fmla="*/ 673395 w 5918790"/>
                <a:gd name="connsiteY41" fmla="*/ 1828800 h 4316819"/>
                <a:gd name="connsiteX42" fmla="*/ 751367 w 5918790"/>
                <a:gd name="connsiteY42" fmla="*/ 1651591 h 4316819"/>
                <a:gd name="connsiteX43" fmla="*/ 921488 w 5918790"/>
                <a:gd name="connsiteY43" fmla="*/ 1552354 h 4316819"/>
                <a:gd name="connsiteX44" fmla="*/ 1056167 w 5918790"/>
                <a:gd name="connsiteY44" fmla="*/ 1538177 h 4316819"/>
                <a:gd name="connsiteX45" fmla="*/ 1063255 w 5918790"/>
                <a:gd name="connsiteY45" fmla="*/ 1630326 h 4316819"/>
                <a:gd name="connsiteX46" fmla="*/ 914400 w 5918790"/>
                <a:gd name="connsiteY46" fmla="*/ 1750828 h 4316819"/>
                <a:gd name="connsiteX47" fmla="*/ 1013637 w 5918790"/>
                <a:gd name="connsiteY47" fmla="*/ 1772093 h 4316819"/>
                <a:gd name="connsiteX48" fmla="*/ 1205023 w 5918790"/>
                <a:gd name="connsiteY48" fmla="*/ 1892596 h 4316819"/>
                <a:gd name="connsiteX49" fmla="*/ 1403497 w 5918790"/>
                <a:gd name="connsiteY49" fmla="*/ 1935126 h 4316819"/>
                <a:gd name="connsiteX50" fmla="*/ 1410586 w 5918790"/>
                <a:gd name="connsiteY50" fmla="*/ 1750828 h 4316819"/>
                <a:gd name="connsiteX51" fmla="*/ 1481469 w 5918790"/>
                <a:gd name="connsiteY51" fmla="*/ 1623237 h 4316819"/>
                <a:gd name="connsiteX52" fmla="*/ 1481469 w 5918790"/>
                <a:gd name="connsiteY52" fmla="*/ 1453117 h 4316819"/>
                <a:gd name="connsiteX53" fmla="*/ 1481469 w 5918790"/>
                <a:gd name="connsiteY53" fmla="*/ 1382233 h 4316819"/>
                <a:gd name="connsiteX54" fmla="*/ 1474381 w 5918790"/>
                <a:gd name="connsiteY54" fmla="*/ 1247554 h 4316819"/>
                <a:gd name="connsiteX55" fmla="*/ 1495646 w 5918790"/>
                <a:gd name="connsiteY55" fmla="*/ 1098698 h 4316819"/>
                <a:gd name="connsiteX56" fmla="*/ 1424762 w 5918790"/>
                <a:gd name="connsiteY56" fmla="*/ 1197935 h 4316819"/>
                <a:gd name="connsiteX57" fmla="*/ 1417674 w 5918790"/>
                <a:gd name="connsiteY57" fmla="*/ 1396410 h 4316819"/>
                <a:gd name="connsiteX58" fmla="*/ 1297172 w 5918790"/>
                <a:gd name="connsiteY58" fmla="*/ 1282996 h 4316819"/>
                <a:gd name="connsiteX59" fmla="*/ 1240465 w 5918790"/>
                <a:gd name="connsiteY59" fmla="*/ 1205023 h 4316819"/>
                <a:gd name="connsiteX60" fmla="*/ 1141227 w 5918790"/>
                <a:gd name="connsiteY60" fmla="*/ 1240465 h 4316819"/>
                <a:gd name="connsiteX61" fmla="*/ 1084520 w 5918790"/>
                <a:gd name="connsiteY61" fmla="*/ 1127051 h 4316819"/>
                <a:gd name="connsiteX62" fmla="*/ 1233376 w 5918790"/>
                <a:gd name="connsiteY62" fmla="*/ 1013637 h 4316819"/>
                <a:gd name="connsiteX63" fmla="*/ 1290083 w 5918790"/>
                <a:gd name="connsiteY63" fmla="*/ 864782 h 4316819"/>
                <a:gd name="connsiteX64" fmla="*/ 1375144 w 5918790"/>
                <a:gd name="connsiteY64" fmla="*/ 730103 h 4316819"/>
                <a:gd name="connsiteX65" fmla="*/ 1268818 w 5918790"/>
                <a:gd name="connsiteY65" fmla="*/ 567070 h 4316819"/>
                <a:gd name="connsiteX66" fmla="*/ 1360967 w 5918790"/>
                <a:gd name="connsiteY66" fmla="*/ 510363 h 4316819"/>
                <a:gd name="connsiteX67" fmla="*/ 1538176 w 5918790"/>
                <a:gd name="connsiteY67" fmla="*/ 496186 h 4316819"/>
                <a:gd name="connsiteX68" fmla="*/ 1545265 w 5918790"/>
                <a:gd name="connsiteY68" fmla="*/ 616689 h 4316819"/>
                <a:gd name="connsiteX69" fmla="*/ 1601972 w 5918790"/>
                <a:gd name="connsiteY69" fmla="*/ 489098 h 4316819"/>
                <a:gd name="connsiteX70" fmla="*/ 1665767 w 5918790"/>
                <a:gd name="connsiteY70" fmla="*/ 439479 h 4316819"/>
                <a:gd name="connsiteX71" fmla="*/ 1750827 w 5918790"/>
                <a:gd name="connsiteY71" fmla="*/ 489098 h 4316819"/>
                <a:gd name="connsiteX72" fmla="*/ 1864241 w 5918790"/>
                <a:gd name="connsiteY72" fmla="*/ 503275 h 4316819"/>
                <a:gd name="connsiteX73" fmla="*/ 1949302 w 5918790"/>
                <a:gd name="connsiteY73" fmla="*/ 503275 h 4316819"/>
                <a:gd name="connsiteX74" fmla="*/ 1984744 w 5918790"/>
                <a:gd name="connsiteY74" fmla="*/ 609600 h 4316819"/>
                <a:gd name="connsiteX75" fmla="*/ 1878418 w 5918790"/>
                <a:gd name="connsiteY75" fmla="*/ 652130 h 4316819"/>
                <a:gd name="connsiteX76" fmla="*/ 1920948 w 5918790"/>
                <a:gd name="connsiteY76" fmla="*/ 708837 h 4316819"/>
                <a:gd name="connsiteX77" fmla="*/ 1899683 w 5918790"/>
                <a:gd name="connsiteY77" fmla="*/ 786810 h 4316819"/>
                <a:gd name="connsiteX78" fmla="*/ 1864241 w 5918790"/>
                <a:gd name="connsiteY78" fmla="*/ 843517 h 4316819"/>
                <a:gd name="connsiteX79" fmla="*/ 1892595 w 5918790"/>
                <a:gd name="connsiteY79" fmla="*/ 893135 h 4316819"/>
                <a:gd name="connsiteX80" fmla="*/ 1928037 w 5918790"/>
                <a:gd name="connsiteY80" fmla="*/ 949842 h 4316819"/>
                <a:gd name="connsiteX81" fmla="*/ 1935125 w 5918790"/>
                <a:gd name="connsiteY81" fmla="*/ 1027814 h 4316819"/>
                <a:gd name="connsiteX82" fmla="*/ 2020186 w 5918790"/>
                <a:gd name="connsiteY82" fmla="*/ 1205023 h 4316819"/>
                <a:gd name="connsiteX83" fmla="*/ 2048539 w 5918790"/>
                <a:gd name="connsiteY83" fmla="*/ 1311349 h 4316819"/>
                <a:gd name="connsiteX84" fmla="*/ 2048539 w 5918790"/>
                <a:gd name="connsiteY84" fmla="*/ 1417675 h 4316819"/>
                <a:gd name="connsiteX85" fmla="*/ 1892595 w 5918790"/>
                <a:gd name="connsiteY85" fmla="*/ 1417675 h 4316819"/>
                <a:gd name="connsiteX86" fmla="*/ 1892595 w 5918790"/>
                <a:gd name="connsiteY86" fmla="*/ 1417675 h 4316819"/>
                <a:gd name="connsiteX87" fmla="*/ 1850065 w 5918790"/>
                <a:gd name="connsiteY87" fmla="*/ 1481470 h 4316819"/>
                <a:gd name="connsiteX88" fmla="*/ 1814623 w 5918790"/>
                <a:gd name="connsiteY88" fmla="*/ 1594884 h 4316819"/>
                <a:gd name="connsiteX89" fmla="*/ 1828800 w 5918790"/>
                <a:gd name="connsiteY89" fmla="*/ 1743740 h 4316819"/>
                <a:gd name="connsiteX90" fmla="*/ 1906772 w 5918790"/>
                <a:gd name="connsiteY90" fmla="*/ 1736651 h 4316819"/>
                <a:gd name="connsiteX91" fmla="*/ 1984744 w 5918790"/>
                <a:gd name="connsiteY91" fmla="*/ 1687033 h 4316819"/>
                <a:gd name="connsiteX92" fmla="*/ 1984744 w 5918790"/>
                <a:gd name="connsiteY92" fmla="*/ 1779182 h 4316819"/>
                <a:gd name="connsiteX93" fmla="*/ 1991832 w 5918790"/>
                <a:gd name="connsiteY93" fmla="*/ 1800447 h 4316819"/>
                <a:gd name="connsiteX94" fmla="*/ 1991832 w 5918790"/>
                <a:gd name="connsiteY94" fmla="*/ 1878419 h 4316819"/>
                <a:gd name="connsiteX95" fmla="*/ 2112334 w 5918790"/>
                <a:gd name="connsiteY95" fmla="*/ 1842977 h 4316819"/>
                <a:gd name="connsiteX96" fmla="*/ 2232837 w 5918790"/>
                <a:gd name="connsiteY96" fmla="*/ 1765005 h 4316819"/>
                <a:gd name="connsiteX97" fmla="*/ 2211572 w 5918790"/>
                <a:gd name="connsiteY97" fmla="*/ 1580707 h 4316819"/>
                <a:gd name="connsiteX98" fmla="*/ 2268279 w 5918790"/>
                <a:gd name="connsiteY98" fmla="*/ 1431851 h 4316819"/>
                <a:gd name="connsiteX99" fmla="*/ 2310809 w 5918790"/>
                <a:gd name="connsiteY99" fmla="*/ 1360968 h 4316819"/>
                <a:gd name="connsiteX100" fmla="*/ 2239925 w 5918790"/>
                <a:gd name="connsiteY100" fmla="*/ 1261730 h 4316819"/>
                <a:gd name="connsiteX101" fmla="*/ 2133600 w 5918790"/>
                <a:gd name="connsiteY101" fmla="*/ 1134140 h 4316819"/>
                <a:gd name="connsiteX102" fmla="*/ 2062716 w 5918790"/>
                <a:gd name="connsiteY102" fmla="*/ 1049079 h 4316819"/>
                <a:gd name="connsiteX103" fmla="*/ 2062716 w 5918790"/>
                <a:gd name="connsiteY103" fmla="*/ 949842 h 4316819"/>
                <a:gd name="connsiteX104" fmla="*/ 2176130 w 5918790"/>
                <a:gd name="connsiteY104" fmla="*/ 992372 h 4316819"/>
                <a:gd name="connsiteX105" fmla="*/ 2218660 w 5918790"/>
                <a:gd name="connsiteY105" fmla="*/ 1063256 h 4316819"/>
                <a:gd name="connsiteX106" fmla="*/ 2339162 w 5918790"/>
                <a:gd name="connsiteY106" fmla="*/ 1162493 h 4316819"/>
                <a:gd name="connsiteX107" fmla="*/ 2473841 w 5918790"/>
                <a:gd name="connsiteY107" fmla="*/ 1233377 h 4316819"/>
                <a:gd name="connsiteX108" fmla="*/ 2573079 w 5918790"/>
                <a:gd name="connsiteY108" fmla="*/ 1290084 h 4316819"/>
                <a:gd name="connsiteX109" fmla="*/ 2537637 w 5918790"/>
                <a:gd name="connsiteY109" fmla="*/ 1162493 h 4316819"/>
                <a:gd name="connsiteX110" fmla="*/ 2452576 w 5918790"/>
                <a:gd name="connsiteY110" fmla="*/ 1013637 h 4316819"/>
                <a:gd name="connsiteX111" fmla="*/ 2452576 w 5918790"/>
                <a:gd name="connsiteY111" fmla="*/ 836428 h 4316819"/>
                <a:gd name="connsiteX112" fmla="*/ 2488018 w 5918790"/>
                <a:gd name="connsiteY112" fmla="*/ 559982 h 4316819"/>
                <a:gd name="connsiteX113" fmla="*/ 2502195 w 5918790"/>
                <a:gd name="connsiteY113" fmla="*/ 396949 h 4316819"/>
                <a:gd name="connsiteX114" fmla="*/ 2544725 w 5918790"/>
                <a:gd name="connsiteY114" fmla="*/ 297712 h 4316819"/>
                <a:gd name="connsiteX115" fmla="*/ 2594344 w 5918790"/>
                <a:gd name="connsiteY115" fmla="*/ 148856 h 4316819"/>
                <a:gd name="connsiteX116" fmla="*/ 2714846 w 5918790"/>
                <a:gd name="connsiteY116" fmla="*/ 35442 h 4316819"/>
                <a:gd name="connsiteX117" fmla="*/ 2835348 w 5918790"/>
                <a:gd name="connsiteY117" fmla="*/ 0 h 4316819"/>
                <a:gd name="connsiteX118" fmla="*/ 2913320 w 5918790"/>
                <a:gd name="connsiteY118" fmla="*/ 77972 h 4316819"/>
                <a:gd name="connsiteX119" fmla="*/ 2934586 w 5918790"/>
                <a:gd name="connsiteY119" fmla="*/ 219740 h 4316819"/>
                <a:gd name="connsiteX120" fmla="*/ 2977116 w 5918790"/>
                <a:gd name="connsiteY120" fmla="*/ 269358 h 4316819"/>
                <a:gd name="connsiteX121" fmla="*/ 3005469 w 5918790"/>
                <a:gd name="connsiteY121" fmla="*/ 375684 h 4316819"/>
                <a:gd name="connsiteX122" fmla="*/ 3048000 w 5918790"/>
                <a:gd name="connsiteY122" fmla="*/ 496186 h 4316819"/>
                <a:gd name="connsiteX123" fmla="*/ 3076353 w 5918790"/>
                <a:gd name="connsiteY123" fmla="*/ 552893 h 4316819"/>
                <a:gd name="connsiteX124" fmla="*/ 3083441 w 5918790"/>
                <a:gd name="connsiteY124" fmla="*/ 574158 h 4316819"/>
                <a:gd name="connsiteX125" fmla="*/ 3097618 w 5918790"/>
                <a:gd name="connsiteY125" fmla="*/ 694661 h 4316819"/>
                <a:gd name="connsiteX126" fmla="*/ 3097618 w 5918790"/>
                <a:gd name="connsiteY126" fmla="*/ 758456 h 4316819"/>
                <a:gd name="connsiteX127" fmla="*/ 3140148 w 5918790"/>
                <a:gd name="connsiteY127" fmla="*/ 921489 h 4316819"/>
                <a:gd name="connsiteX128" fmla="*/ 3140148 w 5918790"/>
                <a:gd name="connsiteY128" fmla="*/ 1077433 h 4316819"/>
                <a:gd name="connsiteX129" fmla="*/ 3147237 w 5918790"/>
                <a:gd name="connsiteY129" fmla="*/ 1190847 h 4316819"/>
                <a:gd name="connsiteX130" fmla="*/ 3090530 w 5918790"/>
                <a:gd name="connsiteY130" fmla="*/ 1304261 h 4316819"/>
                <a:gd name="connsiteX131" fmla="*/ 3019646 w 5918790"/>
                <a:gd name="connsiteY131" fmla="*/ 1375144 h 4316819"/>
                <a:gd name="connsiteX132" fmla="*/ 3033823 w 5918790"/>
                <a:gd name="connsiteY132" fmla="*/ 1474382 h 4316819"/>
                <a:gd name="connsiteX133" fmla="*/ 3062176 w 5918790"/>
                <a:gd name="connsiteY133" fmla="*/ 1601972 h 4316819"/>
                <a:gd name="connsiteX134" fmla="*/ 3097618 w 5918790"/>
                <a:gd name="connsiteY134" fmla="*/ 1708298 h 4316819"/>
                <a:gd name="connsiteX135" fmla="*/ 3111795 w 5918790"/>
                <a:gd name="connsiteY135" fmla="*/ 1573619 h 4316819"/>
                <a:gd name="connsiteX136" fmla="*/ 3090530 w 5918790"/>
                <a:gd name="connsiteY136" fmla="*/ 1417675 h 4316819"/>
                <a:gd name="connsiteX137" fmla="*/ 3211032 w 5918790"/>
                <a:gd name="connsiteY137" fmla="*/ 1382233 h 4316819"/>
                <a:gd name="connsiteX138" fmla="*/ 3232297 w 5918790"/>
                <a:gd name="connsiteY138" fmla="*/ 1290084 h 4316819"/>
                <a:gd name="connsiteX139" fmla="*/ 3310269 w 5918790"/>
                <a:gd name="connsiteY139" fmla="*/ 1134140 h 4316819"/>
                <a:gd name="connsiteX140" fmla="*/ 3459125 w 5918790"/>
                <a:gd name="connsiteY140" fmla="*/ 999461 h 4316819"/>
                <a:gd name="connsiteX141" fmla="*/ 3558362 w 5918790"/>
                <a:gd name="connsiteY141" fmla="*/ 886047 h 4316819"/>
                <a:gd name="connsiteX142" fmla="*/ 3650511 w 5918790"/>
                <a:gd name="connsiteY142" fmla="*/ 800986 h 4316819"/>
                <a:gd name="connsiteX143" fmla="*/ 3785190 w 5918790"/>
                <a:gd name="connsiteY143" fmla="*/ 730103 h 4316819"/>
                <a:gd name="connsiteX144" fmla="*/ 3841897 w 5918790"/>
                <a:gd name="connsiteY144" fmla="*/ 545805 h 4316819"/>
                <a:gd name="connsiteX145" fmla="*/ 3877339 w 5918790"/>
                <a:gd name="connsiteY145" fmla="*/ 432391 h 4316819"/>
                <a:gd name="connsiteX146" fmla="*/ 4040372 w 5918790"/>
                <a:gd name="connsiteY146" fmla="*/ 446568 h 4316819"/>
                <a:gd name="connsiteX147" fmla="*/ 4097079 w 5918790"/>
                <a:gd name="connsiteY147" fmla="*/ 474921 h 4316819"/>
                <a:gd name="connsiteX148" fmla="*/ 4125432 w 5918790"/>
                <a:gd name="connsiteY148" fmla="*/ 538717 h 4316819"/>
                <a:gd name="connsiteX149" fmla="*/ 4153786 w 5918790"/>
                <a:gd name="connsiteY149" fmla="*/ 623777 h 4316819"/>
                <a:gd name="connsiteX150" fmla="*/ 4274288 w 5918790"/>
                <a:gd name="connsiteY150" fmla="*/ 602512 h 4316819"/>
                <a:gd name="connsiteX151" fmla="*/ 4472762 w 5918790"/>
                <a:gd name="connsiteY151" fmla="*/ 531628 h 4316819"/>
                <a:gd name="connsiteX152" fmla="*/ 4614530 w 5918790"/>
                <a:gd name="connsiteY152" fmla="*/ 482010 h 4316819"/>
                <a:gd name="connsiteX153" fmla="*/ 4727944 w 5918790"/>
                <a:gd name="connsiteY153" fmla="*/ 588335 h 4316819"/>
                <a:gd name="connsiteX154" fmla="*/ 4699590 w 5918790"/>
                <a:gd name="connsiteY154" fmla="*/ 751368 h 4316819"/>
                <a:gd name="connsiteX155" fmla="*/ 4536558 w 5918790"/>
                <a:gd name="connsiteY155" fmla="*/ 808075 h 4316819"/>
                <a:gd name="connsiteX156" fmla="*/ 4494027 w 5918790"/>
                <a:gd name="connsiteY156" fmla="*/ 928577 h 4316819"/>
                <a:gd name="connsiteX157" fmla="*/ 4345172 w 5918790"/>
                <a:gd name="connsiteY157" fmla="*/ 942754 h 4316819"/>
                <a:gd name="connsiteX158" fmla="*/ 4267200 w 5918790"/>
                <a:gd name="connsiteY158" fmla="*/ 1013637 h 4316819"/>
                <a:gd name="connsiteX159" fmla="*/ 4267200 w 5918790"/>
                <a:gd name="connsiteY159" fmla="*/ 1119963 h 4316819"/>
                <a:gd name="connsiteX160" fmla="*/ 4267200 w 5918790"/>
                <a:gd name="connsiteY160" fmla="*/ 1190847 h 4316819"/>
                <a:gd name="connsiteX161" fmla="*/ 4217581 w 5918790"/>
                <a:gd name="connsiteY161" fmla="*/ 1403498 h 4316819"/>
                <a:gd name="connsiteX162" fmla="*/ 4217581 w 5918790"/>
                <a:gd name="connsiteY162" fmla="*/ 1502735 h 4316819"/>
                <a:gd name="connsiteX163" fmla="*/ 4217581 w 5918790"/>
                <a:gd name="connsiteY163" fmla="*/ 1623237 h 4316819"/>
                <a:gd name="connsiteX164" fmla="*/ 4295553 w 5918790"/>
                <a:gd name="connsiteY164" fmla="*/ 1694121 h 4316819"/>
                <a:gd name="connsiteX165" fmla="*/ 4359348 w 5918790"/>
                <a:gd name="connsiteY165" fmla="*/ 1616149 h 4316819"/>
                <a:gd name="connsiteX166" fmla="*/ 4458586 w 5918790"/>
                <a:gd name="connsiteY166" fmla="*/ 1743740 h 4316819"/>
                <a:gd name="connsiteX167" fmla="*/ 4494027 w 5918790"/>
                <a:gd name="connsiteY167" fmla="*/ 1842977 h 4316819"/>
                <a:gd name="connsiteX168" fmla="*/ 4657060 w 5918790"/>
                <a:gd name="connsiteY168" fmla="*/ 1772093 h 4316819"/>
                <a:gd name="connsiteX169" fmla="*/ 4727944 w 5918790"/>
                <a:gd name="connsiteY169" fmla="*/ 1729563 h 4316819"/>
                <a:gd name="connsiteX170" fmla="*/ 4756297 w 5918790"/>
                <a:gd name="connsiteY170" fmla="*/ 1701210 h 4316819"/>
                <a:gd name="connsiteX171" fmla="*/ 4912241 w 5918790"/>
                <a:gd name="connsiteY171" fmla="*/ 1616149 h 4316819"/>
                <a:gd name="connsiteX172" fmla="*/ 5401339 w 5918790"/>
                <a:gd name="connsiteY172" fmla="*/ 1438940 h 4316819"/>
                <a:gd name="connsiteX173" fmla="*/ 5408427 w 5918790"/>
                <a:gd name="connsiteY173" fmla="*/ 1524000 h 4316819"/>
                <a:gd name="connsiteX174" fmla="*/ 5238306 w 5918790"/>
                <a:gd name="connsiteY174" fmla="*/ 1601972 h 4316819"/>
                <a:gd name="connsiteX175" fmla="*/ 5181600 w 5918790"/>
                <a:gd name="connsiteY175" fmla="*/ 1623237 h 4316819"/>
                <a:gd name="connsiteX176" fmla="*/ 5160334 w 5918790"/>
                <a:gd name="connsiteY176" fmla="*/ 1637414 h 4316819"/>
                <a:gd name="connsiteX177" fmla="*/ 5082362 w 5918790"/>
                <a:gd name="connsiteY177" fmla="*/ 1672856 h 4316819"/>
                <a:gd name="connsiteX178" fmla="*/ 5004390 w 5918790"/>
                <a:gd name="connsiteY178" fmla="*/ 1708298 h 4316819"/>
                <a:gd name="connsiteX179" fmla="*/ 4940595 w 5918790"/>
                <a:gd name="connsiteY179" fmla="*/ 1722475 h 4316819"/>
                <a:gd name="connsiteX180" fmla="*/ 4671237 w 5918790"/>
                <a:gd name="connsiteY180" fmla="*/ 1835889 h 4316819"/>
                <a:gd name="connsiteX181" fmla="*/ 4706679 w 5918790"/>
                <a:gd name="connsiteY181" fmla="*/ 1935126 h 4316819"/>
                <a:gd name="connsiteX182" fmla="*/ 4784651 w 5918790"/>
                <a:gd name="connsiteY182" fmla="*/ 1970568 h 4316819"/>
                <a:gd name="connsiteX183" fmla="*/ 4990213 w 5918790"/>
                <a:gd name="connsiteY183" fmla="*/ 1871330 h 4316819"/>
                <a:gd name="connsiteX184" fmla="*/ 5082362 w 5918790"/>
                <a:gd name="connsiteY184" fmla="*/ 1906772 h 4316819"/>
                <a:gd name="connsiteX185" fmla="*/ 5139069 w 5918790"/>
                <a:gd name="connsiteY185" fmla="*/ 2112335 h 4316819"/>
                <a:gd name="connsiteX186" fmla="*/ 5245395 w 5918790"/>
                <a:gd name="connsiteY186" fmla="*/ 2154865 h 4316819"/>
                <a:gd name="connsiteX187" fmla="*/ 5443869 w 5918790"/>
                <a:gd name="connsiteY187" fmla="*/ 2076893 h 4316819"/>
                <a:gd name="connsiteX188" fmla="*/ 5670697 w 5918790"/>
                <a:gd name="connsiteY188" fmla="*/ 2076893 h 4316819"/>
                <a:gd name="connsiteX189" fmla="*/ 5748669 w 5918790"/>
                <a:gd name="connsiteY189" fmla="*/ 2282456 h 4316819"/>
                <a:gd name="connsiteX190" fmla="*/ 5691962 w 5918790"/>
                <a:gd name="connsiteY190" fmla="*/ 2417135 h 4316819"/>
                <a:gd name="connsiteX191" fmla="*/ 5571460 w 5918790"/>
                <a:gd name="connsiteY191" fmla="*/ 2417135 h 4316819"/>
                <a:gd name="connsiteX192" fmla="*/ 5401339 w 5918790"/>
                <a:gd name="connsiteY192" fmla="*/ 2402958 h 4316819"/>
                <a:gd name="connsiteX193" fmla="*/ 5231218 w 5918790"/>
                <a:gd name="connsiteY193" fmla="*/ 2374605 h 4316819"/>
                <a:gd name="connsiteX194" fmla="*/ 5231218 w 5918790"/>
                <a:gd name="connsiteY194" fmla="*/ 2374605 h 4316819"/>
                <a:gd name="connsiteX195" fmla="*/ 5160334 w 5918790"/>
                <a:gd name="connsiteY195" fmla="*/ 2601433 h 4316819"/>
                <a:gd name="connsiteX196" fmla="*/ 5181600 w 5918790"/>
                <a:gd name="connsiteY196" fmla="*/ 2849526 h 4316819"/>
                <a:gd name="connsiteX197" fmla="*/ 5188688 w 5918790"/>
                <a:gd name="connsiteY197" fmla="*/ 3069265 h 4316819"/>
                <a:gd name="connsiteX198" fmla="*/ 5054009 w 5918790"/>
                <a:gd name="connsiteY198" fmla="*/ 3452037 h 4316819"/>
                <a:gd name="connsiteX199" fmla="*/ 5018567 w 5918790"/>
                <a:gd name="connsiteY199" fmla="*/ 3501656 h 4316819"/>
                <a:gd name="connsiteX200" fmla="*/ 4976037 w 5918790"/>
                <a:gd name="connsiteY200" fmla="*/ 3629247 h 4316819"/>
                <a:gd name="connsiteX201" fmla="*/ 5110716 w 5918790"/>
                <a:gd name="connsiteY201" fmla="*/ 3671777 h 4316819"/>
                <a:gd name="connsiteX202" fmla="*/ 5323367 w 5918790"/>
                <a:gd name="connsiteY202" fmla="*/ 3756837 h 4316819"/>
                <a:gd name="connsiteX203" fmla="*/ 5663609 w 5918790"/>
                <a:gd name="connsiteY203" fmla="*/ 3962400 h 4316819"/>
                <a:gd name="connsiteX204" fmla="*/ 5890437 w 5918790"/>
                <a:gd name="connsiteY204" fmla="*/ 4104168 h 4316819"/>
                <a:gd name="connsiteX205" fmla="*/ 5918790 w 5918790"/>
                <a:gd name="connsiteY205" fmla="*/ 4210493 h 4316819"/>
                <a:gd name="connsiteX206" fmla="*/ 5791200 w 5918790"/>
                <a:gd name="connsiteY206" fmla="*/ 4316819 h 4316819"/>
                <a:gd name="connsiteX207" fmla="*/ 5713227 w 5918790"/>
                <a:gd name="connsiteY207" fmla="*/ 4210493 h 4316819"/>
                <a:gd name="connsiteX208" fmla="*/ 5507665 w 5918790"/>
                <a:gd name="connsiteY208" fmla="*/ 4118344 h 4316819"/>
                <a:gd name="connsiteX209" fmla="*/ 5302102 w 5918790"/>
                <a:gd name="connsiteY209" fmla="*/ 4012019 h 4316819"/>
                <a:gd name="connsiteX210" fmla="*/ 5153246 w 5918790"/>
                <a:gd name="connsiteY210" fmla="*/ 3926958 h 4316819"/>
                <a:gd name="connsiteX211" fmla="*/ 4990213 w 5918790"/>
                <a:gd name="connsiteY211" fmla="*/ 3891517 h 4316819"/>
                <a:gd name="connsiteX212" fmla="*/ 4933506 w 5918790"/>
                <a:gd name="connsiteY212" fmla="*/ 3912782 h 4316819"/>
                <a:gd name="connsiteX213" fmla="*/ 4735032 w 5918790"/>
                <a:gd name="connsiteY213" fmla="*/ 3934047 h 4316819"/>
                <a:gd name="connsiteX214" fmla="*/ 4586176 w 5918790"/>
                <a:gd name="connsiteY214" fmla="*/ 3997842 h 4316819"/>
                <a:gd name="connsiteX215" fmla="*/ 4437320 w 5918790"/>
                <a:gd name="connsiteY215" fmla="*/ 4089991 h 4316819"/>
                <a:gd name="connsiteX216" fmla="*/ 4260111 w 5918790"/>
                <a:gd name="connsiteY216" fmla="*/ 4167963 h 4316819"/>
                <a:gd name="connsiteX217" fmla="*/ 4182139 w 5918790"/>
                <a:gd name="connsiteY217" fmla="*/ 4167963 h 4316819"/>
                <a:gd name="connsiteX218" fmla="*/ 4054548 w 5918790"/>
                <a:gd name="connsiteY218" fmla="*/ 4167963 h 4316819"/>
                <a:gd name="connsiteX219" fmla="*/ 4026195 w 5918790"/>
                <a:gd name="connsiteY219" fmla="*/ 4111256 h 4316819"/>
                <a:gd name="connsiteX220" fmla="*/ 3976576 w 5918790"/>
                <a:gd name="connsiteY220" fmla="*/ 4146698 h 4316819"/>
                <a:gd name="connsiteX221" fmla="*/ 3827720 w 5918790"/>
                <a:gd name="connsiteY221" fmla="*/ 4139610 h 4316819"/>
                <a:gd name="connsiteX222" fmla="*/ 3834809 w 5918790"/>
                <a:gd name="connsiteY222" fmla="*/ 4004930 h 4316819"/>
                <a:gd name="connsiteX223" fmla="*/ 3785190 w 5918790"/>
                <a:gd name="connsiteY223" fmla="*/ 3976577 h 4316819"/>
                <a:gd name="connsiteX224" fmla="*/ 3685953 w 5918790"/>
                <a:gd name="connsiteY224" fmla="*/ 3941135 h 4316819"/>
                <a:gd name="connsiteX225" fmla="*/ 3643423 w 5918790"/>
                <a:gd name="connsiteY225" fmla="*/ 4061637 h 4316819"/>
                <a:gd name="connsiteX226" fmla="*/ 3487479 w 5918790"/>
                <a:gd name="connsiteY226" fmla="*/ 4061637 h 4316819"/>
                <a:gd name="connsiteX227" fmla="*/ 3303181 w 5918790"/>
                <a:gd name="connsiteY227" fmla="*/ 4068726 h 4316819"/>
                <a:gd name="connsiteX228" fmla="*/ 3161413 w 5918790"/>
                <a:gd name="connsiteY228" fmla="*/ 4089991 h 4316819"/>
                <a:gd name="connsiteX229" fmla="*/ 3203944 w 5918790"/>
                <a:gd name="connsiteY229" fmla="*/ 3941135 h 4316819"/>
                <a:gd name="connsiteX230" fmla="*/ 3303181 w 5918790"/>
                <a:gd name="connsiteY230" fmla="*/ 3884428 h 4316819"/>
                <a:gd name="connsiteX231" fmla="*/ 3225209 w 5918790"/>
                <a:gd name="connsiteY231" fmla="*/ 3884428 h 4316819"/>
                <a:gd name="connsiteX232" fmla="*/ 3048000 w 5918790"/>
                <a:gd name="connsiteY232" fmla="*/ 3934047 h 4316819"/>
                <a:gd name="connsiteX233" fmla="*/ 3055088 w 5918790"/>
                <a:gd name="connsiteY233" fmla="*/ 4004930 h 4316819"/>
                <a:gd name="connsiteX234" fmla="*/ 3062176 w 5918790"/>
                <a:gd name="connsiteY234" fmla="*/ 4139610 h 4316819"/>
                <a:gd name="connsiteX235" fmla="*/ 2913320 w 5918790"/>
                <a:gd name="connsiteY235" fmla="*/ 4068726 h 4316819"/>
                <a:gd name="connsiteX236" fmla="*/ 2835348 w 5918790"/>
                <a:gd name="connsiteY236" fmla="*/ 4033284 h 4316819"/>
                <a:gd name="connsiteX237" fmla="*/ 2736111 w 5918790"/>
                <a:gd name="connsiteY237" fmla="*/ 4068726 h 4316819"/>
                <a:gd name="connsiteX238" fmla="*/ 2806995 w 5918790"/>
                <a:gd name="connsiteY238" fmla="*/ 4125433 h 4316819"/>
                <a:gd name="connsiteX239" fmla="*/ 2799906 w 5918790"/>
                <a:gd name="connsiteY239" fmla="*/ 4189228 h 4316819"/>
                <a:gd name="connsiteX240" fmla="*/ 2686493 w 5918790"/>
                <a:gd name="connsiteY240" fmla="*/ 4238847 h 4316819"/>
                <a:gd name="connsiteX241" fmla="*/ 2551813 w 5918790"/>
                <a:gd name="connsiteY241" fmla="*/ 4189228 h 4316819"/>
                <a:gd name="connsiteX242" fmla="*/ 2565990 w 5918790"/>
                <a:gd name="connsiteY242" fmla="*/ 4040372 h 4316819"/>
                <a:gd name="connsiteX243" fmla="*/ 2502195 w 5918790"/>
                <a:gd name="connsiteY243" fmla="*/ 4026196 h 4316819"/>
                <a:gd name="connsiteX244" fmla="*/ 2424223 w 5918790"/>
                <a:gd name="connsiteY244" fmla="*/ 3948223 h 4316819"/>
                <a:gd name="connsiteX245" fmla="*/ 2367516 w 5918790"/>
                <a:gd name="connsiteY245" fmla="*/ 3877340 h 4316819"/>
                <a:gd name="connsiteX246" fmla="*/ 2431311 w 5918790"/>
                <a:gd name="connsiteY246" fmla="*/ 3785191 h 4316819"/>
                <a:gd name="connsiteX247" fmla="*/ 2431311 w 5918790"/>
                <a:gd name="connsiteY247" fmla="*/ 3643423 h 4316819"/>
                <a:gd name="connsiteX248" fmla="*/ 2388781 w 5918790"/>
                <a:gd name="connsiteY248" fmla="*/ 3076354 h 4316819"/>
                <a:gd name="connsiteX249" fmla="*/ 2218660 w 5918790"/>
                <a:gd name="connsiteY249" fmla="*/ 3693042 h 4316819"/>
                <a:gd name="connsiteX250" fmla="*/ 2232837 w 5918790"/>
                <a:gd name="connsiteY250" fmla="*/ 3806456 h 4316819"/>
                <a:gd name="connsiteX251" fmla="*/ 2275367 w 5918790"/>
                <a:gd name="connsiteY251" fmla="*/ 3990754 h 4316819"/>
                <a:gd name="connsiteX252" fmla="*/ 2324986 w 5918790"/>
                <a:gd name="connsiteY252" fmla="*/ 4167963 h 4316819"/>
                <a:gd name="connsiteX253" fmla="*/ 2197395 w 5918790"/>
                <a:gd name="connsiteY253" fmla="*/ 4167963 h 4316819"/>
                <a:gd name="connsiteX254" fmla="*/ 1956390 w 5918790"/>
                <a:gd name="connsiteY254" fmla="*/ 4082903 h 4316819"/>
                <a:gd name="connsiteX255" fmla="*/ 1736651 w 5918790"/>
                <a:gd name="connsiteY255" fmla="*/ 3969489 h 4316819"/>
                <a:gd name="connsiteX256" fmla="*/ 1623237 w 5918790"/>
                <a:gd name="connsiteY256" fmla="*/ 3926958 h 4316819"/>
                <a:gd name="connsiteX257" fmla="*/ 1552353 w 5918790"/>
                <a:gd name="connsiteY257" fmla="*/ 3997842 h 4316819"/>
                <a:gd name="connsiteX258" fmla="*/ 1509823 w 5918790"/>
                <a:gd name="connsiteY258" fmla="*/ 4182140 h 4316819"/>
                <a:gd name="connsiteX259" fmla="*/ 1375144 w 5918790"/>
                <a:gd name="connsiteY259" fmla="*/ 4182140 h 4316819"/>
                <a:gd name="connsiteX260" fmla="*/ 1318437 w 5918790"/>
                <a:gd name="connsiteY260" fmla="*/ 4012019 h 4316819"/>
                <a:gd name="connsiteX261" fmla="*/ 1339702 w 5918790"/>
                <a:gd name="connsiteY261" fmla="*/ 3813544 h 4316819"/>
                <a:gd name="connsiteX262" fmla="*/ 1311348 w 5918790"/>
                <a:gd name="connsiteY262" fmla="*/ 3671777 h 4316819"/>
                <a:gd name="connsiteX263" fmla="*/ 1275906 w 5918790"/>
                <a:gd name="connsiteY263" fmla="*/ 3466214 h 4316819"/>
                <a:gd name="connsiteX264" fmla="*/ 1247553 w 5918790"/>
                <a:gd name="connsiteY264" fmla="*/ 3452037 h 4316819"/>
                <a:gd name="connsiteX265" fmla="*/ 1141227 w 5918790"/>
                <a:gd name="connsiteY265" fmla="*/ 3544186 h 4316819"/>
                <a:gd name="connsiteX266" fmla="*/ 1169581 w 5918790"/>
                <a:gd name="connsiteY266" fmla="*/ 3678865 h 4316819"/>
                <a:gd name="connsiteX267" fmla="*/ 1219200 w 5918790"/>
                <a:gd name="connsiteY267" fmla="*/ 3827721 h 4316819"/>
                <a:gd name="connsiteX268" fmla="*/ 1141227 w 5918790"/>
                <a:gd name="connsiteY268" fmla="*/ 3848986 h 4316819"/>
                <a:gd name="connsiteX269" fmla="*/ 985283 w 5918790"/>
                <a:gd name="connsiteY269" fmla="*/ 3799368 h 4316819"/>
                <a:gd name="connsiteX270" fmla="*/ 907311 w 5918790"/>
                <a:gd name="connsiteY270" fmla="*/ 3756837 h 4316819"/>
                <a:gd name="connsiteX271" fmla="*/ 900223 w 5918790"/>
                <a:gd name="connsiteY271" fmla="*/ 3884428 h 4316819"/>
                <a:gd name="connsiteX272" fmla="*/ 900223 w 5918790"/>
                <a:gd name="connsiteY272" fmla="*/ 4012019 h 4316819"/>
                <a:gd name="connsiteX273" fmla="*/ 772632 w 5918790"/>
                <a:gd name="connsiteY273" fmla="*/ 4004930 h 4316819"/>
                <a:gd name="connsiteX274" fmla="*/ 616688 w 5918790"/>
                <a:gd name="connsiteY274" fmla="*/ 3962400 h 4316819"/>
                <a:gd name="connsiteX275" fmla="*/ 588334 w 5918790"/>
                <a:gd name="connsiteY275" fmla="*/ 3806456 h 4316819"/>
                <a:gd name="connsiteX276" fmla="*/ 701748 w 5918790"/>
                <a:gd name="connsiteY276" fmla="*/ 3607982 h 4316819"/>
                <a:gd name="connsiteX277" fmla="*/ 822251 w 5918790"/>
                <a:gd name="connsiteY277" fmla="*/ 3459126 h 4316819"/>
                <a:gd name="connsiteX278" fmla="*/ 864781 w 5918790"/>
                <a:gd name="connsiteY278" fmla="*/ 3374065 h 4316819"/>
                <a:gd name="connsiteX279" fmla="*/ 893134 w 5918790"/>
                <a:gd name="connsiteY279" fmla="*/ 3225210 h 4316819"/>
                <a:gd name="connsiteX280" fmla="*/ 829339 w 5918790"/>
                <a:gd name="connsiteY280" fmla="*/ 3211033 h 4316819"/>
                <a:gd name="connsiteX281" fmla="*/ 708837 w 5918790"/>
                <a:gd name="connsiteY281" fmla="*/ 3140149 h 4316819"/>
                <a:gd name="connsiteX282" fmla="*/ 567069 w 5918790"/>
                <a:gd name="connsiteY282" fmla="*/ 3317358 h 4316819"/>
                <a:gd name="connsiteX283" fmla="*/ 453655 w 5918790"/>
                <a:gd name="connsiteY283" fmla="*/ 3430772 h 4316819"/>
                <a:gd name="connsiteX284" fmla="*/ 368595 w 5918790"/>
                <a:gd name="connsiteY284" fmla="*/ 3565451 h 4316819"/>
                <a:gd name="connsiteX285" fmla="*/ 283534 w 5918790"/>
                <a:gd name="connsiteY285" fmla="*/ 3643423 h 4316819"/>
                <a:gd name="connsiteX286" fmla="*/ 241004 w 5918790"/>
                <a:gd name="connsiteY286" fmla="*/ 3813544 h 4316819"/>
                <a:gd name="connsiteX287" fmla="*/ 163032 w 5918790"/>
                <a:gd name="connsiteY287" fmla="*/ 3898605 h 4316819"/>
                <a:gd name="connsiteX288" fmla="*/ 49618 w 5918790"/>
                <a:gd name="connsiteY288" fmla="*/ 3863163 h 4316819"/>
                <a:gd name="connsiteX289" fmla="*/ 0 w 5918790"/>
                <a:gd name="connsiteY289" fmla="*/ 3778103 h 4316819"/>
                <a:gd name="connsiteX290" fmla="*/ 49618 w 5918790"/>
                <a:gd name="connsiteY290" fmla="*/ 3749749 h 43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5918790" h="4316819">
                  <a:moveTo>
                    <a:pt x="49618" y="3749749"/>
                  </a:moveTo>
                  <a:lnTo>
                    <a:pt x="99237" y="3501656"/>
                  </a:lnTo>
                  <a:lnTo>
                    <a:pt x="304800" y="3274828"/>
                  </a:lnTo>
                  <a:lnTo>
                    <a:pt x="404037" y="3133061"/>
                  </a:lnTo>
                  <a:lnTo>
                    <a:pt x="538716" y="2856614"/>
                  </a:lnTo>
                  <a:lnTo>
                    <a:pt x="559981" y="2665228"/>
                  </a:lnTo>
                  <a:lnTo>
                    <a:pt x="517451" y="2580168"/>
                  </a:lnTo>
                  <a:lnTo>
                    <a:pt x="474920" y="2651051"/>
                  </a:lnTo>
                  <a:cubicBezTo>
                    <a:pt x="459719" y="2719460"/>
                    <a:pt x="460744" y="2693063"/>
                    <a:pt x="460744" y="2729023"/>
                  </a:cubicBezTo>
                  <a:lnTo>
                    <a:pt x="418213" y="2828261"/>
                  </a:lnTo>
                  <a:cubicBezTo>
                    <a:pt x="379701" y="2882178"/>
                    <a:pt x="391862" y="2859700"/>
                    <a:pt x="375683" y="2892056"/>
                  </a:cubicBezTo>
                  <a:lnTo>
                    <a:pt x="311888" y="2955851"/>
                  </a:lnTo>
                  <a:lnTo>
                    <a:pt x="212651" y="2913321"/>
                  </a:lnTo>
                  <a:lnTo>
                    <a:pt x="212651" y="2785730"/>
                  </a:lnTo>
                  <a:cubicBezTo>
                    <a:pt x="220826" y="2679447"/>
                    <a:pt x="219739" y="2724389"/>
                    <a:pt x="219739" y="2651051"/>
                  </a:cubicBezTo>
                  <a:lnTo>
                    <a:pt x="297711" y="2565991"/>
                  </a:lnTo>
                  <a:lnTo>
                    <a:pt x="347330" y="2452577"/>
                  </a:lnTo>
                  <a:cubicBezTo>
                    <a:pt x="366232" y="2438400"/>
                    <a:pt x="388143" y="2427530"/>
                    <a:pt x="404037" y="2410047"/>
                  </a:cubicBezTo>
                  <a:cubicBezTo>
                    <a:pt x="442599" y="2367628"/>
                    <a:pt x="399225" y="2385365"/>
                    <a:pt x="425302" y="2346251"/>
                  </a:cubicBezTo>
                  <a:cubicBezTo>
                    <a:pt x="434570" y="2332350"/>
                    <a:pt x="448930" y="2322624"/>
                    <a:pt x="460744" y="2310810"/>
                  </a:cubicBezTo>
                  <a:lnTo>
                    <a:pt x="474920" y="2296633"/>
                  </a:lnTo>
                  <a:lnTo>
                    <a:pt x="538716" y="2232837"/>
                  </a:lnTo>
                  <a:lnTo>
                    <a:pt x="616688" y="2183219"/>
                  </a:lnTo>
                  <a:lnTo>
                    <a:pt x="687572" y="2027275"/>
                  </a:lnTo>
                  <a:lnTo>
                    <a:pt x="737190" y="1984744"/>
                  </a:lnTo>
                  <a:lnTo>
                    <a:pt x="822251" y="1906772"/>
                  </a:lnTo>
                  <a:lnTo>
                    <a:pt x="637953" y="2048540"/>
                  </a:lnTo>
                  <a:lnTo>
                    <a:pt x="510362" y="2169042"/>
                  </a:lnTo>
                  <a:lnTo>
                    <a:pt x="474920" y="2218661"/>
                  </a:lnTo>
                  <a:lnTo>
                    <a:pt x="425302" y="2275368"/>
                  </a:lnTo>
                  <a:cubicBezTo>
                    <a:pt x="410400" y="2342425"/>
                    <a:pt x="426528" y="2323760"/>
                    <a:pt x="404037" y="2346251"/>
                  </a:cubicBezTo>
                  <a:lnTo>
                    <a:pt x="311888" y="2480930"/>
                  </a:lnTo>
                  <a:cubicBezTo>
                    <a:pt x="295348" y="2495107"/>
                    <a:pt x="277673" y="2508057"/>
                    <a:pt x="262269" y="2523461"/>
                  </a:cubicBezTo>
                  <a:cubicBezTo>
                    <a:pt x="228056" y="2557675"/>
                    <a:pt x="266322" y="2535612"/>
                    <a:pt x="233916" y="2551814"/>
                  </a:cubicBezTo>
                  <a:lnTo>
                    <a:pt x="163032" y="2615610"/>
                  </a:lnTo>
                  <a:lnTo>
                    <a:pt x="127590" y="2686493"/>
                  </a:lnTo>
                  <a:lnTo>
                    <a:pt x="163032" y="2523461"/>
                  </a:lnTo>
                  <a:cubicBezTo>
                    <a:pt x="179572" y="2511647"/>
                    <a:pt x="198279" y="2502391"/>
                    <a:pt x="212651" y="2488019"/>
                  </a:cubicBezTo>
                  <a:cubicBezTo>
                    <a:pt x="217934" y="2482736"/>
                    <a:pt x="216398" y="2473437"/>
                    <a:pt x="219739" y="2466754"/>
                  </a:cubicBezTo>
                  <a:cubicBezTo>
                    <a:pt x="221233" y="2463765"/>
                    <a:pt x="224464" y="2462028"/>
                    <a:pt x="226827" y="2459665"/>
                  </a:cubicBezTo>
                  <a:lnTo>
                    <a:pt x="255181" y="2395870"/>
                  </a:lnTo>
                  <a:lnTo>
                    <a:pt x="673395" y="1828800"/>
                  </a:lnTo>
                  <a:lnTo>
                    <a:pt x="751367" y="1651591"/>
                  </a:lnTo>
                  <a:lnTo>
                    <a:pt x="921488" y="1552354"/>
                  </a:lnTo>
                  <a:lnTo>
                    <a:pt x="1056167" y="1538177"/>
                  </a:lnTo>
                  <a:cubicBezTo>
                    <a:pt x="1064299" y="1611366"/>
                    <a:pt x="1063255" y="1580576"/>
                    <a:pt x="1063255" y="1630326"/>
                  </a:cubicBezTo>
                  <a:lnTo>
                    <a:pt x="914400" y="1750828"/>
                  </a:lnTo>
                  <a:lnTo>
                    <a:pt x="1013637" y="1772093"/>
                  </a:lnTo>
                  <a:lnTo>
                    <a:pt x="1205023" y="1892596"/>
                  </a:lnTo>
                  <a:lnTo>
                    <a:pt x="1403497" y="1935126"/>
                  </a:lnTo>
                  <a:lnTo>
                    <a:pt x="1410586" y="1750828"/>
                  </a:lnTo>
                  <a:lnTo>
                    <a:pt x="1481469" y="1623237"/>
                  </a:lnTo>
                  <a:lnTo>
                    <a:pt x="1481469" y="1453117"/>
                  </a:lnTo>
                  <a:lnTo>
                    <a:pt x="1481469" y="1382233"/>
                  </a:lnTo>
                  <a:lnTo>
                    <a:pt x="1474381" y="1247554"/>
                  </a:lnTo>
                  <a:lnTo>
                    <a:pt x="1495646" y="1098698"/>
                  </a:lnTo>
                  <a:lnTo>
                    <a:pt x="1424762" y="1197935"/>
                  </a:lnTo>
                  <a:lnTo>
                    <a:pt x="1417674" y="1396410"/>
                  </a:lnTo>
                  <a:lnTo>
                    <a:pt x="1297172" y="1282996"/>
                  </a:lnTo>
                  <a:lnTo>
                    <a:pt x="1240465" y="1205023"/>
                  </a:lnTo>
                  <a:lnTo>
                    <a:pt x="1141227" y="1240465"/>
                  </a:lnTo>
                  <a:lnTo>
                    <a:pt x="1084520" y="1127051"/>
                  </a:lnTo>
                  <a:lnTo>
                    <a:pt x="1233376" y="1013637"/>
                  </a:lnTo>
                  <a:lnTo>
                    <a:pt x="1290083" y="864782"/>
                  </a:lnTo>
                  <a:lnTo>
                    <a:pt x="1375144" y="730103"/>
                  </a:lnTo>
                  <a:lnTo>
                    <a:pt x="1268818" y="567070"/>
                  </a:lnTo>
                  <a:lnTo>
                    <a:pt x="1360967" y="510363"/>
                  </a:lnTo>
                  <a:lnTo>
                    <a:pt x="1538176" y="496186"/>
                  </a:lnTo>
                  <a:lnTo>
                    <a:pt x="1545265" y="616689"/>
                  </a:lnTo>
                  <a:lnTo>
                    <a:pt x="1601972" y="489098"/>
                  </a:lnTo>
                  <a:lnTo>
                    <a:pt x="1665767" y="439479"/>
                  </a:lnTo>
                  <a:lnTo>
                    <a:pt x="1750827" y="489098"/>
                  </a:lnTo>
                  <a:lnTo>
                    <a:pt x="1864241" y="503275"/>
                  </a:lnTo>
                  <a:lnTo>
                    <a:pt x="1949302" y="503275"/>
                  </a:lnTo>
                  <a:lnTo>
                    <a:pt x="1984744" y="609600"/>
                  </a:lnTo>
                  <a:lnTo>
                    <a:pt x="1878418" y="652130"/>
                  </a:lnTo>
                  <a:lnTo>
                    <a:pt x="1920948" y="708837"/>
                  </a:lnTo>
                  <a:lnTo>
                    <a:pt x="1899683" y="786810"/>
                  </a:lnTo>
                  <a:lnTo>
                    <a:pt x="1864241" y="843517"/>
                  </a:lnTo>
                  <a:lnTo>
                    <a:pt x="1892595" y="893135"/>
                  </a:lnTo>
                  <a:cubicBezTo>
                    <a:pt x="1922005" y="951956"/>
                    <a:pt x="1899815" y="949842"/>
                    <a:pt x="1928037" y="949842"/>
                  </a:cubicBezTo>
                  <a:lnTo>
                    <a:pt x="1935125" y="1027814"/>
                  </a:lnTo>
                  <a:lnTo>
                    <a:pt x="2020186" y="1205023"/>
                  </a:lnTo>
                  <a:lnTo>
                    <a:pt x="2048539" y="1311349"/>
                  </a:lnTo>
                  <a:lnTo>
                    <a:pt x="2048539" y="1417675"/>
                  </a:lnTo>
                  <a:lnTo>
                    <a:pt x="1892595" y="1417675"/>
                  </a:lnTo>
                  <a:lnTo>
                    <a:pt x="1892595" y="1417675"/>
                  </a:lnTo>
                  <a:cubicBezTo>
                    <a:pt x="1855382" y="1477215"/>
                    <a:pt x="1872915" y="1458620"/>
                    <a:pt x="1850065" y="1481470"/>
                  </a:cubicBezTo>
                  <a:lnTo>
                    <a:pt x="1814623" y="1594884"/>
                  </a:lnTo>
                  <a:lnTo>
                    <a:pt x="1828800" y="1743740"/>
                  </a:lnTo>
                  <a:lnTo>
                    <a:pt x="1906772" y="1736651"/>
                  </a:lnTo>
                  <a:lnTo>
                    <a:pt x="1984744" y="1687033"/>
                  </a:lnTo>
                  <a:lnTo>
                    <a:pt x="1984744" y="1779182"/>
                  </a:lnTo>
                  <a:lnTo>
                    <a:pt x="1991832" y="1800447"/>
                  </a:lnTo>
                  <a:lnTo>
                    <a:pt x="1991832" y="1878419"/>
                  </a:lnTo>
                  <a:lnTo>
                    <a:pt x="2112334" y="1842977"/>
                  </a:lnTo>
                  <a:lnTo>
                    <a:pt x="2232837" y="1765005"/>
                  </a:lnTo>
                  <a:lnTo>
                    <a:pt x="2211572" y="1580707"/>
                  </a:lnTo>
                  <a:lnTo>
                    <a:pt x="2268279" y="1431851"/>
                  </a:lnTo>
                  <a:lnTo>
                    <a:pt x="2310809" y="1360968"/>
                  </a:lnTo>
                  <a:lnTo>
                    <a:pt x="2239925" y="1261730"/>
                  </a:lnTo>
                  <a:lnTo>
                    <a:pt x="2133600" y="1134140"/>
                  </a:lnTo>
                  <a:lnTo>
                    <a:pt x="2062716" y="1049079"/>
                  </a:lnTo>
                  <a:lnTo>
                    <a:pt x="2062716" y="949842"/>
                  </a:lnTo>
                  <a:lnTo>
                    <a:pt x="2176130" y="992372"/>
                  </a:lnTo>
                  <a:cubicBezTo>
                    <a:pt x="2207472" y="1055057"/>
                    <a:pt x="2189539" y="1034135"/>
                    <a:pt x="2218660" y="1063256"/>
                  </a:cubicBezTo>
                  <a:lnTo>
                    <a:pt x="2339162" y="1162493"/>
                  </a:lnTo>
                  <a:lnTo>
                    <a:pt x="2473841" y="1233377"/>
                  </a:lnTo>
                  <a:lnTo>
                    <a:pt x="2573079" y="1290084"/>
                  </a:lnTo>
                  <a:lnTo>
                    <a:pt x="2537637" y="1162493"/>
                  </a:lnTo>
                  <a:lnTo>
                    <a:pt x="2452576" y="1013637"/>
                  </a:lnTo>
                  <a:lnTo>
                    <a:pt x="2452576" y="836428"/>
                  </a:lnTo>
                  <a:lnTo>
                    <a:pt x="2488018" y="559982"/>
                  </a:lnTo>
                  <a:lnTo>
                    <a:pt x="2502195" y="396949"/>
                  </a:lnTo>
                  <a:lnTo>
                    <a:pt x="2544725" y="297712"/>
                  </a:lnTo>
                  <a:lnTo>
                    <a:pt x="2594344" y="148856"/>
                  </a:lnTo>
                  <a:lnTo>
                    <a:pt x="2714846" y="35442"/>
                  </a:lnTo>
                  <a:lnTo>
                    <a:pt x="2835348" y="0"/>
                  </a:lnTo>
                  <a:lnTo>
                    <a:pt x="2913320" y="77972"/>
                  </a:lnTo>
                  <a:lnTo>
                    <a:pt x="2934586" y="219740"/>
                  </a:lnTo>
                  <a:cubicBezTo>
                    <a:pt x="2971400" y="271281"/>
                    <a:pt x="2949702" y="269358"/>
                    <a:pt x="2977116" y="269358"/>
                  </a:cubicBezTo>
                  <a:lnTo>
                    <a:pt x="3005469" y="375684"/>
                  </a:lnTo>
                  <a:lnTo>
                    <a:pt x="3048000" y="496186"/>
                  </a:lnTo>
                  <a:cubicBezTo>
                    <a:pt x="3057451" y="515088"/>
                    <a:pt x="3067608" y="533654"/>
                    <a:pt x="3076353" y="552893"/>
                  </a:cubicBezTo>
                  <a:cubicBezTo>
                    <a:pt x="3079445" y="559695"/>
                    <a:pt x="3083441" y="574158"/>
                    <a:pt x="3083441" y="574158"/>
                  </a:cubicBezTo>
                  <a:lnTo>
                    <a:pt x="3097618" y="694661"/>
                  </a:lnTo>
                  <a:lnTo>
                    <a:pt x="3097618" y="758456"/>
                  </a:lnTo>
                  <a:lnTo>
                    <a:pt x="3140148" y="921489"/>
                  </a:lnTo>
                  <a:lnTo>
                    <a:pt x="3140148" y="1077433"/>
                  </a:lnTo>
                  <a:lnTo>
                    <a:pt x="3147237" y="1190847"/>
                  </a:lnTo>
                  <a:lnTo>
                    <a:pt x="3090530" y="1304261"/>
                  </a:lnTo>
                  <a:lnTo>
                    <a:pt x="3019646" y="1375144"/>
                  </a:lnTo>
                  <a:lnTo>
                    <a:pt x="3033823" y="1474382"/>
                  </a:lnTo>
                  <a:lnTo>
                    <a:pt x="3062176" y="1601972"/>
                  </a:lnTo>
                  <a:lnTo>
                    <a:pt x="3097618" y="1708298"/>
                  </a:lnTo>
                  <a:lnTo>
                    <a:pt x="3111795" y="1573619"/>
                  </a:lnTo>
                  <a:lnTo>
                    <a:pt x="3090530" y="1417675"/>
                  </a:lnTo>
                  <a:lnTo>
                    <a:pt x="3211032" y="1382233"/>
                  </a:lnTo>
                  <a:lnTo>
                    <a:pt x="3232297" y="1290084"/>
                  </a:lnTo>
                  <a:lnTo>
                    <a:pt x="3310269" y="1134140"/>
                  </a:lnTo>
                  <a:lnTo>
                    <a:pt x="3459125" y="999461"/>
                  </a:lnTo>
                  <a:lnTo>
                    <a:pt x="3558362" y="886047"/>
                  </a:lnTo>
                  <a:lnTo>
                    <a:pt x="3650511" y="800986"/>
                  </a:lnTo>
                  <a:lnTo>
                    <a:pt x="3785190" y="730103"/>
                  </a:lnTo>
                  <a:lnTo>
                    <a:pt x="3841897" y="545805"/>
                  </a:lnTo>
                  <a:lnTo>
                    <a:pt x="3877339" y="432391"/>
                  </a:lnTo>
                  <a:lnTo>
                    <a:pt x="4040372" y="446568"/>
                  </a:lnTo>
                  <a:lnTo>
                    <a:pt x="4097079" y="474921"/>
                  </a:lnTo>
                  <a:lnTo>
                    <a:pt x="4125432" y="538717"/>
                  </a:lnTo>
                  <a:lnTo>
                    <a:pt x="4153786" y="623777"/>
                  </a:lnTo>
                  <a:lnTo>
                    <a:pt x="4274288" y="602512"/>
                  </a:lnTo>
                  <a:lnTo>
                    <a:pt x="4472762" y="531628"/>
                  </a:lnTo>
                  <a:lnTo>
                    <a:pt x="4614530" y="482010"/>
                  </a:lnTo>
                  <a:lnTo>
                    <a:pt x="4727944" y="588335"/>
                  </a:lnTo>
                  <a:lnTo>
                    <a:pt x="4699590" y="751368"/>
                  </a:lnTo>
                  <a:lnTo>
                    <a:pt x="4536558" y="808075"/>
                  </a:lnTo>
                  <a:lnTo>
                    <a:pt x="4494027" y="928577"/>
                  </a:lnTo>
                  <a:lnTo>
                    <a:pt x="4345172" y="942754"/>
                  </a:lnTo>
                  <a:lnTo>
                    <a:pt x="4267200" y="1013637"/>
                  </a:lnTo>
                  <a:lnTo>
                    <a:pt x="4267200" y="1119963"/>
                  </a:lnTo>
                  <a:lnTo>
                    <a:pt x="4267200" y="1190847"/>
                  </a:lnTo>
                  <a:lnTo>
                    <a:pt x="4217581" y="1403498"/>
                  </a:lnTo>
                  <a:lnTo>
                    <a:pt x="4217581" y="1502735"/>
                  </a:lnTo>
                  <a:lnTo>
                    <a:pt x="4217581" y="1623237"/>
                  </a:lnTo>
                  <a:lnTo>
                    <a:pt x="4295553" y="1694121"/>
                  </a:lnTo>
                  <a:lnTo>
                    <a:pt x="4359348" y="1616149"/>
                  </a:lnTo>
                  <a:lnTo>
                    <a:pt x="4458586" y="1743740"/>
                  </a:lnTo>
                  <a:lnTo>
                    <a:pt x="4494027" y="1842977"/>
                  </a:lnTo>
                  <a:lnTo>
                    <a:pt x="4657060" y="1772093"/>
                  </a:lnTo>
                  <a:cubicBezTo>
                    <a:pt x="4747060" y="1738343"/>
                    <a:pt x="4691885" y="1771631"/>
                    <a:pt x="4727944" y="1729563"/>
                  </a:cubicBezTo>
                  <a:cubicBezTo>
                    <a:pt x="4736642" y="1719415"/>
                    <a:pt x="4756297" y="1701210"/>
                    <a:pt x="4756297" y="1701210"/>
                  </a:cubicBezTo>
                  <a:lnTo>
                    <a:pt x="4912241" y="1616149"/>
                  </a:lnTo>
                  <a:lnTo>
                    <a:pt x="5401339" y="1438940"/>
                  </a:lnTo>
                  <a:lnTo>
                    <a:pt x="5408427" y="1524000"/>
                  </a:lnTo>
                  <a:lnTo>
                    <a:pt x="5238306" y="1601972"/>
                  </a:lnTo>
                  <a:cubicBezTo>
                    <a:pt x="5219404" y="1609060"/>
                    <a:pt x="5199978" y="1614883"/>
                    <a:pt x="5181600" y="1623237"/>
                  </a:cubicBezTo>
                  <a:cubicBezTo>
                    <a:pt x="5173844" y="1626762"/>
                    <a:pt x="5160334" y="1637414"/>
                    <a:pt x="5160334" y="1637414"/>
                  </a:cubicBezTo>
                  <a:lnTo>
                    <a:pt x="5082362" y="1672856"/>
                  </a:lnTo>
                  <a:cubicBezTo>
                    <a:pt x="5050125" y="1688975"/>
                    <a:pt x="5034690" y="1700034"/>
                    <a:pt x="5004390" y="1708298"/>
                  </a:cubicBezTo>
                  <a:cubicBezTo>
                    <a:pt x="4950306" y="1723048"/>
                    <a:pt x="4966571" y="1722475"/>
                    <a:pt x="4940595" y="1722475"/>
                  </a:cubicBezTo>
                  <a:lnTo>
                    <a:pt x="4671237" y="1835889"/>
                  </a:lnTo>
                  <a:lnTo>
                    <a:pt x="4706679" y="1935126"/>
                  </a:lnTo>
                  <a:lnTo>
                    <a:pt x="4784651" y="1970568"/>
                  </a:lnTo>
                  <a:lnTo>
                    <a:pt x="4990213" y="1871330"/>
                  </a:lnTo>
                  <a:lnTo>
                    <a:pt x="5082362" y="1906772"/>
                  </a:lnTo>
                  <a:lnTo>
                    <a:pt x="5139069" y="2112335"/>
                  </a:lnTo>
                  <a:lnTo>
                    <a:pt x="5245395" y="2154865"/>
                  </a:lnTo>
                  <a:lnTo>
                    <a:pt x="5443869" y="2076893"/>
                  </a:lnTo>
                  <a:lnTo>
                    <a:pt x="5670697" y="2076893"/>
                  </a:lnTo>
                  <a:lnTo>
                    <a:pt x="5748669" y="2282456"/>
                  </a:lnTo>
                  <a:lnTo>
                    <a:pt x="5691962" y="2417135"/>
                  </a:lnTo>
                  <a:lnTo>
                    <a:pt x="5571460" y="2417135"/>
                  </a:lnTo>
                  <a:lnTo>
                    <a:pt x="5401339" y="2402958"/>
                  </a:lnTo>
                  <a:lnTo>
                    <a:pt x="5231218" y="2374605"/>
                  </a:lnTo>
                  <a:lnTo>
                    <a:pt x="5231218" y="2374605"/>
                  </a:lnTo>
                  <a:lnTo>
                    <a:pt x="5160334" y="2601433"/>
                  </a:lnTo>
                  <a:lnTo>
                    <a:pt x="5181600" y="2849526"/>
                  </a:lnTo>
                  <a:lnTo>
                    <a:pt x="5188688" y="3069265"/>
                  </a:lnTo>
                  <a:lnTo>
                    <a:pt x="5054009" y="3452037"/>
                  </a:lnTo>
                  <a:lnTo>
                    <a:pt x="5018567" y="3501656"/>
                  </a:lnTo>
                  <a:lnTo>
                    <a:pt x="4976037" y="3629247"/>
                  </a:lnTo>
                  <a:lnTo>
                    <a:pt x="5110716" y="3671777"/>
                  </a:lnTo>
                  <a:lnTo>
                    <a:pt x="5323367" y="3756837"/>
                  </a:lnTo>
                  <a:lnTo>
                    <a:pt x="5663609" y="3962400"/>
                  </a:lnTo>
                  <a:lnTo>
                    <a:pt x="5890437" y="4104168"/>
                  </a:lnTo>
                  <a:lnTo>
                    <a:pt x="5918790" y="4210493"/>
                  </a:lnTo>
                  <a:lnTo>
                    <a:pt x="5791200" y="4316819"/>
                  </a:lnTo>
                  <a:lnTo>
                    <a:pt x="5713227" y="4210493"/>
                  </a:lnTo>
                  <a:lnTo>
                    <a:pt x="5507665" y="4118344"/>
                  </a:lnTo>
                  <a:lnTo>
                    <a:pt x="5302102" y="4012019"/>
                  </a:lnTo>
                  <a:lnTo>
                    <a:pt x="5153246" y="3926958"/>
                  </a:lnTo>
                  <a:lnTo>
                    <a:pt x="4990213" y="3891517"/>
                  </a:lnTo>
                  <a:lnTo>
                    <a:pt x="4933506" y="3912782"/>
                  </a:lnTo>
                  <a:lnTo>
                    <a:pt x="4735032" y="3934047"/>
                  </a:lnTo>
                  <a:lnTo>
                    <a:pt x="4586176" y="3997842"/>
                  </a:lnTo>
                  <a:lnTo>
                    <a:pt x="4437320" y="4089991"/>
                  </a:lnTo>
                  <a:lnTo>
                    <a:pt x="4260111" y="4167963"/>
                  </a:lnTo>
                  <a:lnTo>
                    <a:pt x="4182139" y="4167963"/>
                  </a:lnTo>
                  <a:lnTo>
                    <a:pt x="4054548" y="4167963"/>
                  </a:lnTo>
                  <a:lnTo>
                    <a:pt x="4026195" y="4111256"/>
                  </a:lnTo>
                  <a:lnTo>
                    <a:pt x="3976576" y="4146698"/>
                  </a:lnTo>
                  <a:lnTo>
                    <a:pt x="3827720" y="4139610"/>
                  </a:lnTo>
                  <a:lnTo>
                    <a:pt x="3834809" y="4004930"/>
                  </a:lnTo>
                  <a:lnTo>
                    <a:pt x="3785190" y="3976577"/>
                  </a:lnTo>
                  <a:lnTo>
                    <a:pt x="3685953" y="3941135"/>
                  </a:lnTo>
                  <a:lnTo>
                    <a:pt x="3643423" y="4061637"/>
                  </a:lnTo>
                  <a:lnTo>
                    <a:pt x="3487479" y="4061637"/>
                  </a:lnTo>
                  <a:lnTo>
                    <a:pt x="3303181" y="4068726"/>
                  </a:lnTo>
                  <a:lnTo>
                    <a:pt x="3161413" y="4089991"/>
                  </a:lnTo>
                  <a:lnTo>
                    <a:pt x="3203944" y="3941135"/>
                  </a:lnTo>
                  <a:lnTo>
                    <a:pt x="3303181" y="3884428"/>
                  </a:lnTo>
                  <a:lnTo>
                    <a:pt x="3225209" y="3884428"/>
                  </a:lnTo>
                  <a:lnTo>
                    <a:pt x="3048000" y="3934047"/>
                  </a:lnTo>
                  <a:lnTo>
                    <a:pt x="3055088" y="4004930"/>
                  </a:lnTo>
                  <a:lnTo>
                    <a:pt x="3062176" y="4139610"/>
                  </a:lnTo>
                  <a:lnTo>
                    <a:pt x="2913320" y="4068726"/>
                  </a:lnTo>
                  <a:lnTo>
                    <a:pt x="2835348" y="4033284"/>
                  </a:lnTo>
                  <a:lnTo>
                    <a:pt x="2736111" y="4068726"/>
                  </a:lnTo>
                  <a:lnTo>
                    <a:pt x="2806995" y="4125433"/>
                  </a:lnTo>
                  <a:lnTo>
                    <a:pt x="2799906" y="4189228"/>
                  </a:lnTo>
                  <a:lnTo>
                    <a:pt x="2686493" y="4238847"/>
                  </a:lnTo>
                  <a:lnTo>
                    <a:pt x="2551813" y="4189228"/>
                  </a:lnTo>
                  <a:lnTo>
                    <a:pt x="2565990" y="4040372"/>
                  </a:lnTo>
                  <a:lnTo>
                    <a:pt x="2502195" y="4026196"/>
                  </a:lnTo>
                  <a:lnTo>
                    <a:pt x="2424223" y="3948223"/>
                  </a:lnTo>
                  <a:lnTo>
                    <a:pt x="2367516" y="3877340"/>
                  </a:lnTo>
                  <a:lnTo>
                    <a:pt x="2431311" y="3785191"/>
                  </a:lnTo>
                  <a:lnTo>
                    <a:pt x="2431311" y="3643423"/>
                  </a:lnTo>
                  <a:lnTo>
                    <a:pt x="2388781" y="3076354"/>
                  </a:lnTo>
                  <a:lnTo>
                    <a:pt x="2218660" y="3693042"/>
                  </a:lnTo>
                  <a:lnTo>
                    <a:pt x="2232837" y="3806456"/>
                  </a:lnTo>
                  <a:lnTo>
                    <a:pt x="2275367" y="3990754"/>
                  </a:lnTo>
                  <a:lnTo>
                    <a:pt x="2324986" y="4167963"/>
                  </a:lnTo>
                  <a:lnTo>
                    <a:pt x="2197395" y="4167963"/>
                  </a:lnTo>
                  <a:lnTo>
                    <a:pt x="1956390" y="4082903"/>
                  </a:lnTo>
                  <a:lnTo>
                    <a:pt x="1736651" y="3969489"/>
                  </a:lnTo>
                  <a:lnTo>
                    <a:pt x="1623237" y="3926958"/>
                  </a:lnTo>
                  <a:lnTo>
                    <a:pt x="1552353" y="3997842"/>
                  </a:lnTo>
                  <a:lnTo>
                    <a:pt x="1509823" y="4182140"/>
                  </a:lnTo>
                  <a:lnTo>
                    <a:pt x="1375144" y="4182140"/>
                  </a:lnTo>
                  <a:lnTo>
                    <a:pt x="1318437" y="4012019"/>
                  </a:lnTo>
                  <a:lnTo>
                    <a:pt x="1339702" y="3813544"/>
                  </a:lnTo>
                  <a:lnTo>
                    <a:pt x="1311348" y="3671777"/>
                  </a:lnTo>
                  <a:lnTo>
                    <a:pt x="1275906" y="3466214"/>
                  </a:lnTo>
                  <a:lnTo>
                    <a:pt x="1247553" y="3452037"/>
                  </a:lnTo>
                  <a:lnTo>
                    <a:pt x="1141227" y="3544186"/>
                  </a:lnTo>
                  <a:lnTo>
                    <a:pt x="1169581" y="3678865"/>
                  </a:lnTo>
                  <a:lnTo>
                    <a:pt x="1219200" y="3827721"/>
                  </a:lnTo>
                  <a:lnTo>
                    <a:pt x="1141227" y="3848986"/>
                  </a:lnTo>
                  <a:lnTo>
                    <a:pt x="985283" y="3799368"/>
                  </a:lnTo>
                  <a:lnTo>
                    <a:pt x="907311" y="3756837"/>
                  </a:lnTo>
                  <a:lnTo>
                    <a:pt x="900223" y="3884428"/>
                  </a:lnTo>
                  <a:lnTo>
                    <a:pt x="900223" y="4012019"/>
                  </a:lnTo>
                  <a:lnTo>
                    <a:pt x="772632" y="4004930"/>
                  </a:lnTo>
                  <a:lnTo>
                    <a:pt x="616688" y="3962400"/>
                  </a:lnTo>
                  <a:lnTo>
                    <a:pt x="588334" y="3806456"/>
                  </a:lnTo>
                  <a:lnTo>
                    <a:pt x="701748" y="3607982"/>
                  </a:lnTo>
                  <a:lnTo>
                    <a:pt x="822251" y="3459126"/>
                  </a:lnTo>
                  <a:lnTo>
                    <a:pt x="864781" y="3374065"/>
                  </a:lnTo>
                  <a:lnTo>
                    <a:pt x="893134" y="3225210"/>
                  </a:lnTo>
                  <a:lnTo>
                    <a:pt x="829339" y="3211033"/>
                  </a:lnTo>
                  <a:lnTo>
                    <a:pt x="708837" y="3140149"/>
                  </a:lnTo>
                  <a:lnTo>
                    <a:pt x="567069" y="3317358"/>
                  </a:lnTo>
                  <a:lnTo>
                    <a:pt x="453655" y="3430772"/>
                  </a:lnTo>
                  <a:lnTo>
                    <a:pt x="368595" y="3565451"/>
                  </a:lnTo>
                  <a:lnTo>
                    <a:pt x="283534" y="3643423"/>
                  </a:lnTo>
                  <a:lnTo>
                    <a:pt x="241004" y="3813544"/>
                  </a:lnTo>
                  <a:lnTo>
                    <a:pt x="163032" y="3898605"/>
                  </a:lnTo>
                  <a:lnTo>
                    <a:pt x="49618" y="3863163"/>
                  </a:lnTo>
                  <a:lnTo>
                    <a:pt x="0" y="3778103"/>
                  </a:lnTo>
                  <a:lnTo>
                    <a:pt x="49618" y="3749749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0" name="Picture 6" descr="Imagen relacionada">
              <a:extLst>
                <a:ext uri="{FF2B5EF4-FFF2-40B4-BE49-F238E27FC236}">
                  <a16:creationId xmlns:a16="http://schemas.microsoft.com/office/drawing/2014/main" id="{BE33F44D-8095-4161-BD2E-87B082FF4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4450" y="2455795"/>
              <a:ext cx="6181900" cy="428320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ítulo 7">
            <a:extLst>
              <a:ext uri="{FF2B5EF4-FFF2-40B4-BE49-F238E27FC236}">
                <a16:creationId xmlns:a16="http://schemas.microsoft.com/office/drawing/2014/main" id="{075A6A05-E89D-4605-8B00-150A972AC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>
                <a:solidFill>
                  <a:schemeClr val="bg1"/>
                </a:solidFill>
              </a:rPr>
              <a:t>01 - Antecedents. Raons per les </a:t>
            </a:r>
            <a:r>
              <a:rPr lang="es-ES" cap="none" dirty="0" err="1">
                <a:solidFill>
                  <a:schemeClr val="bg1"/>
                </a:solidFill>
              </a:rPr>
              <a:t>quals</a:t>
            </a:r>
            <a:r>
              <a:rPr lang="es-ES" cap="none" dirty="0">
                <a:solidFill>
                  <a:schemeClr val="bg1"/>
                </a:solidFill>
              </a:rPr>
              <a:t> ens configurem en equip</a:t>
            </a:r>
          </a:p>
        </p:txBody>
      </p:sp>
    </p:spTree>
    <p:extLst>
      <p:ext uri="{BB962C8B-B14F-4D97-AF65-F5344CB8AC3E}">
        <p14:creationId xmlns:p14="http://schemas.microsoft.com/office/powerpoint/2010/main" val="2927309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0.68125 L 5E-6 1.5786E-16 " pathEditMode="relative" rAng="0" ptsTypes="AA">
                                      <p:cBhvr>
                                        <p:cTn id="6" dur="6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  <p:attrName/>
                                        </p:attrNameLst>
                                      </p:cBhvr>
                                      <p:rCtr x="260" y="-3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14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02 - </a:t>
            </a:r>
            <a:r>
              <a:rPr lang="es-ES" cap="none" dirty="0" err="1"/>
              <a:t>Estratègia</a:t>
            </a:r>
            <a:endParaRPr lang="es-ES" cap="none" dirty="0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84D118ED-0A95-4A2F-95BC-FB08CDB99F48}"/>
              </a:ext>
            </a:extLst>
          </p:cNvPr>
          <p:cNvSpPr/>
          <p:nvPr/>
        </p:nvSpPr>
        <p:spPr>
          <a:xfrm>
            <a:off x="1207572" y="1357393"/>
            <a:ext cx="2688771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Objectius estratègics de </a:t>
            </a:r>
            <a:r>
              <a:rPr lang="es-ES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l’empresa</a:t>
            </a:r>
            <a:endParaRPr lang="es-ES" dirty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sym typeface="Helvetica Neue"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02527F6B-5599-496B-A652-DD84712CD000}"/>
              </a:ext>
            </a:extLst>
          </p:cNvPr>
          <p:cNvSpPr/>
          <p:nvPr/>
        </p:nvSpPr>
        <p:spPr>
          <a:xfrm>
            <a:off x="4799856" y="1357393"/>
            <a:ext cx="2916070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Planificació estratègica de </a:t>
            </a:r>
            <a:r>
              <a:rPr lang="es-ES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l’empresa</a:t>
            </a:r>
            <a:endParaRPr lang="es-ES" dirty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sym typeface="Helvetica Neue"/>
            </a:endParaRPr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21821154-3A7E-4311-9BE6-870686A1034A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>
            <a:off x="3896343" y="1720602"/>
            <a:ext cx="90351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60744FA-9823-4E5D-8342-4FB29C0ECD95}"/>
              </a:ext>
            </a:extLst>
          </p:cNvPr>
          <p:cNvSpPr/>
          <p:nvPr/>
        </p:nvSpPr>
        <p:spPr>
          <a:xfrm>
            <a:off x="5364613" y="2800872"/>
            <a:ext cx="1796143" cy="419951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Objectius</a:t>
            </a:r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 RH</a:t>
            </a: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C03B1F8C-3CF8-46FE-AF5B-AB32A0D3686D}"/>
              </a:ext>
            </a:extLst>
          </p:cNvPr>
          <p:cNvCxnSpPr>
            <a:cxnSpLocks/>
            <a:stCxn id="27" idx="2"/>
            <a:endCxn id="29" idx="0"/>
          </p:cNvCxnSpPr>
          <p:nvPr/>
        </p:nvCxnSpPr>
        <p:spPr>
          <a:xfrm>
            <a:off x="6257891" y="2083811"/>
            <a:ext cx="4794" cy="7170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DE7F5B24-E1FC-44F4-A4DD-E9AD9DA5FBA7}"/>
              </a:ext>
            </a:extLst>
          </p:cNvPr>
          <p:cNvSpPr/>
          <p:nvPr/>
        </p:nvSpPr>
        <p:spPr>
          <a:xfrm>
            <a:off x="8624232" y="2647639"/>
            <a:ext cx="1796143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Planificació de RH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89FF3662-977F-4E65-8EA3-64C06277A191}"/>
              </a:ext>
            </a:extLst>
          </p:cNvPr>
          <p:cNvCxnSpPr>
            <a:cxnSpLocks/>
            <a:stCxn id="29" idx="3"/>
            <a:endCxn id="31" idx="1"/>
          </p:cNvCxnSpPr>
          <p:nvPr/>
        </p:nvCxnSpPr>
        <p:spPr>
          <a:xfrm>
            <a:off x="7160756" y="3010848"/>
            <a:ext cx="146347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D8F5C03B-3FC4-4205-BB1A-3938909A0B29}"/>
              </a:ext>
            </a:extLst>
          </p:cNvPr>
          <p:cNvSpPr/>
          <p:nvPr/>
        </p:nvSpPr>
        <p:spPr>
          <a:xfrm>
            <a:off x="8624231" y="4215182"/>
            <a:ext cx="1796143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Objectius de formació</a:t>
            </a:r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45E29E7C-06ED-48F5-A5A3-7E8F2ECD3C86}"/>
              </a:ext>
            </a:extLst>
          </p:cNvPr>
          <p:cNvCxnSpPr>
            <a:cxnSpLocks/>
            <a:stCxn id="31" idx="2"/>
            <a:endCxn id="33" idx="0"/>
          </p:cNvCxnSpPr>
          <p:nvPr/>
        </p:nvCxnSpPr>
        <p:spPr>
          <a:xfrm flipH="1">
            <a:off x="9522303" y="3374057"/>
            <a:ext cx="1" cy="8411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8FDFB2F5-3B08-4785-BFFF-D6A17C30B218}"/>
              </a:ext>
            </a:extLst>
          </p:cNvPr>
          <p:cNvSpPr/>
          <p:nvPr/>
        </p:nvSpPr>
        <p:spPr>
          <a:xfrm>
            <a:off x="5244883" y="4061948"/>
            <a:ext cx="1915874" cy="1032885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Planificació de la formació</a:t>
            </a:r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5FD9A21C-3B9C-4EDC-B3DF-6B94274768EB}"/>
              </a:ext>
            </a:extLst>
          </p:cNvPr>
          <p:cNvCxnSpPr>
            <a:cxnSpLocks/>
            <a:stCxn id="33" idx="1"/>
            <a:endCxn id="35" idx="3"/>
          </p:cNvCxnSpPr>
          <p:nvPr/>
        </p:nvCxnSpPr>
        <p:spPr>
          <a:xfrm flipH="1">
            <a:off x="7160757" y="4578391"/>
            <a:ext cx="146347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6CBBBCC5-41F2-470A-B91E-792B053EBA22}"/>
              </a:ext>
            </a:extLst>
          </p:cNvPr>
          <p:cNvSpPr/>
          <p:nvPr/>
        </p:nvSpPr>
        <p:spPr>
          <a:xfrm>
            <a:off x="5244883" y="5503575"/>
            <a:ext cx="1915874" cy="1032885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Implantació de la formació</a:t>
            </a: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3631B47B-CD49-42C9-94E9-11B3864850D5}"/>
              </a:ext>
            </a:extLst>
          </p:cNvPr>
          <p:cNvSpPr/>
          <p:nvPr/>
        </p:nvSpPr>
        <p:spPr>
          <a:xfrm>
            <a:off x="8564365" y="5656808"/>
            <a:ext cx="1915874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Avaluació de la formació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30289B13-1AD4-489E-AECD-67FABB596C42}"/>
              </a:ext>
            </a:extLst>
          </p:cNvPr>
          <p:cNvCxnSpPr>
            <a:cxnSpLocks/>
            <a:stCxn id="35" idx="2"/>
            <a:endCxn id="37" idx="0"/>
          </p:cNvCxnSpPr>
          <p:nvPr/>
        </p:nvCxnSpPr>
        <p:spPr>
          <a:xfrm>
            <a:off x="6202820" y="5094833"/>
            <a:ext cx="0" cy="4087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BC32025B-5731-458D-A7F1-2265B0516624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>
          <a:xfrm flipV="1">
            <a:off x="7160757" y="6020017"/>
            <a:ext cx="1403608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899A8511-B0AE-45AC-BDA8-731DA2F42C3B}"/>
              </a:ext>
            </a:extLst>
          </p:cNvPr>
          <p:cNvCxnSpPr>
            <a:cxnSpLocks/>
            <a:stCxn id="38" idx="0"/>
            <a:endCxn id="33" idx="2"/>
          </p:cNvCxnSpPr>
          <p:nvPr/>
        </p:nvCxnSpPr>
        <p:spPr>
          <a:xfrm flipV="1">
            <a:off x="9522302" y="4941600"/>
            <a:ext cx="1" cy="715208"/>
          </a:xfrm>
          <a:prstGeom prst="straightConnector1">
            <a:avLst/>
          </a:prstGeom>
          <a:ln w="5715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9966110D-E41D-4917-9D2E-B85074F6E4DB}"/>
              </a:ext>
            </a:extLst>
          </p:cNvPr>
          <p:cNvCxnSpPr>
            <a:cxnSpLocks/>
          </p:cNvCxnSpPr>
          <p:nvPr/>
        </p:nvCxnSpPr>
        <p:spPr>
          <a:xfrm flipH="1" flipV="1">
            <a:off x="7130825" y="3358876"/>
            <a:ext cx="1493405" cy="942219"/>
          </a:xfrm>
          <a:prstGeom prst="straightConnector1">
            <a:avLst/>
          </a:prstGeom>
          <a:ln w="5715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EE1037F5-981D-4D6F-AED7-14F28B6E3958}"/>
              </a:ext>
            </a:extLst>
          </p:cNvPr>
          <p:cNvCxnSpPr>
            <a:cxnSpLocks/>
          </p:cNvCxnSpPr>
          <p:nvPr/>
        </p:nvCxnSpPr>
        <p:spPr>
          <a:xfrm flipH="1" flipV="1">
            <a:off x="3896343" y="2073156"/>
            <a:ext cx="1458035" cy="629847"/>
          </a:xfrm>
          <a:prstGeom prst="straightConnector1">
            <a:avLst/>
          </a:prstGeom>
          <a:ln w="5715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Rectángulo 22">
            <a:extLst>
              <a:ext uri="{FF2B5EF4-FFF2-40B4-BE49-F238E27FC236}">
                <a16:creationId xmlns:a16="http://schemas.microsoft.com/office/drawing/2014/main" id="{50E4525C-DB97-496E-A489-2C0984BD907D}"/>
              </a:ext>
            </a:extLst>
          </p:cNvPr>
          <p:cNvSpPr/>
          <p:nvPr/>
        </p:nvSpPr>
        <p:spPr>
          <a:xfrm>
            <a:off x="230399" y="5766101"/>
            <a:ext cx="46431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El planteamiento estratégico de la formación de personal. </a:t>
            </a:r>
            <a:r>
              <a:rPr lang="es-ES" sz="900" i="1" dirty="0">
                <a:latin typeface="Century Gothic" panose="020B0502020202020204" pitchFamily="34" charset="0"/>
              </a:rPr>
              <a:t>Gestión de la formación en las organizaciones </a:t>
            </a:r>
            <a:r>
              <a:rPr lang="es-ES" sz="900" dirty="0">
                <a:latin typeface="Century Gothic" panose="020B0502020202020204" pitchFamily="34" charset="0"/>
              </a:rPr>
              <a:t>(p. 39). Madrid: Editorial Síntesis.</a:t>
            </a:r>
          </a:p>
        </p:txBody>
      </p:sp>
    </p:spTree>
    <p:extLst>
      <p:ext uri="{BB962C8B-B14F-4D97-AF65-F5344CB8AC3E}">
        <p14:creationId xmlns:p14="http://schemas.microsoft.com/office/powerpoint/2010/main" val="3528232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15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02 - </a:t>
            </a:r>
            <a:r>
              <a:rPr lang="es-ES" cap="none" dirty="0" err="1"/>
              <a:t>Estratègia</a:t>
            </a:r>
            <a:r>
              <a:rPr lang="es-ES" cap="none" dirty="0"/>
              <a:t> </a:t>
            </a: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84D118ED-0A95-4A2F-95BC-FB08CDB99F48}"/>
              </a:ext>
            </a:extLst>
          </p:cNvPr>
          <p:cNvSpPr/>
          <p:nvPr/>
        </p:nvSpPr>
        <p:spPr>
          <a:xfrm>
            <a:off x="1207572" y="1357393"/>
            <a:ext cx="2688771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Objectius estratègics de </a:t>
            </a:r>
            <a:r>
              <a:rPr lang="es-ES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l’empresa</a:t>
            </a:r>
            <a:endParaRPr lang="es-ES" dirty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sym typeface="Helvetica Neue"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02527F6B-5599-496B-A652-DD84712CD000}"/>
              </a:ext>
            </a:extLst>
          </p:cNvPr>
          <p:cNvSpPr/>
          <p:nvPr/>
        </p:nvSpPr>
        <p:spPr>
          <a:xfrm>
            <a:off x="4799856" y="1357393"/>
            <a:ext cx="2916070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Planificació estratègica de </a:t>
            </a:r>
            <a:r>
              <a:rPr lang="es-ES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l’empresa</a:t>
            </a:r>
            <a:endParaRPr lang="es-ES" dirty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sym typeface="Helvetica Neue"/>
            </a:endParaRPr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21821154-3A7E-4311-9BE6-870686A1034A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>
            <a:off x="3896343" y="1720602"/>
            <a:ext cx="90351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60744FA-9823-4E5D-8342-4FB29C0ECD95}"/>
              </a:ext>
            </a:extLst>
          </p:cNvPr>
          <p:cNvSpPr/>
          <p:nvPr/>
        </p:nvSpPr>
        <p:spPr>
          <a:xfrm>
            <a:off x="5364613" y="2800872"/>
            <a:ext cx="1796143" cy="419951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Objectius</a:t>
            </a:r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 RH</a:t>
            </a: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C03B1F8C-3CF8-46FE-AF5B-AB32A0D3686D}"/>
              </a:ext>
            </a:extLst>
          </p:cNvPr>
          <p:cNvCxnSpPr>
            <a:cxnSpLocks/>
            <a:stCxn id="27" idx="2"/>
            <a:endCxn id="29" idx="0"/>
          </p:cNvCxnSpPr>
          <p:nvPr/>
        </p:nvCxnSpPr>
        <p:spPr>
          <a:xfrm>
            <a:off x="6257891" y="2083811"/>
            <a:ext cx="4794" cy="7170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DE7F5B24-E1FC-44F4-A4DD-E9AD9DA5FBA7}"/>
              </a:ext>
            </a:extLst>
          </p:cNvPr>
          <p:cNvSpPr/>
          <p:nvPr/>
        </p:nvSpPr>
        <p:spPr>
          <a:xfrm>
            <a:off x="8624232" y="2647639"/>
            <a:ext cx="1796143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Planificació de RH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89FF3662-977F-4E65-8EA3-64C06277A191}"/>
              </a:ext>
            </a:extLst>
          </p:cNvPr>
          <p:cNvCxnSpPr>
            <a:cxnSpLocks/>
            <a:stCxn id="29" idx="3"/>
            <a:endCxn id="31" idx="1"/>
          </p:cNvCxnSpPr>
          <p:nvPr/>
        </p:nvCxnSpPr>
        <p:spPr>
          <a:xfrm>
            <a:off x="7160756" y="3010848"/>
            <a:ext cx="146347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D8F5C03B-3FC4-4205-BB1A-3938909A0B29}"/>
              </a:ext>
            </a:extLst>
          </p:cNvPr>
          <p:cNvSpPr/>
          <p:nvPr/>
        </p:nvSpPr>
        <p:spPr>
          <a:xfrm>
            <a:off x="8624231" y="4215182"/>
            <a:ext cx="1796143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Objectius de formació</a:t>
            </a:r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45E29E7C-06ED-48F5-A5A3-7E8F2ECD3C86}"/>
              </a:ext>
            </a:extLst>
          </p:cNvPr>
          <p:cNvCxnSpPr>
            <a:cxnSpLocks/>
            <a:stCxn id="31" idx="2"/>
            <a:endCxn id="33" idx="0"/>
          </p:cNvCxnSpPr>
          <p:nvPr/>
        </p:nvCxnSpPr>
        <p:spPr>
          <a:xfrm flipH="1">
            <a:off x="9522303" y="3374057"/>
            <a:ext cx="1" cy="8411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8FDFB2F5-3B08-4785-BFFF-D6A17C30B218}"/>
              </a:ext>
            </a:extLst>
          </p:cNvPr>
          <p:cNvSpPr/>
          <p:nvPr/>
        </p:nvSpPr>
        <p:spPr>
          <a:xfrm>
            <a:off x="5244883" y="4061948"/>
            <a:ext cx="1915874" cy="1032885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Planificació de la formació</a:t>
            </a:r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5FD9A21C-3B9C-4EDC-B3DF-6B94274768EB}"/>
              </a:ext>
            </a:extLst>
          </p:cNvPr>
          <p:cNvCxnSpPr>
            <a:cxnSpLocks/>
            <a:stCxn id="33" idx="1"/>
            <a:endCxn id="35" idx="3"/>
          </p:cNvCxnSpPr>
          <p:nvPr/>
        </p:nvCxnSpPr>
        <p:spPr>
          <a:xfrm flipH="1">
            <a:off x="7160757" y="4578391"/>
            <a:ext cx="146347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6CBBBCC5-41F2-470A-B91E-792B053EBA22}"/>
              </a:ext>
            </a:extLst>
          </p:cNvPr>
          <p:cNvSpPr/>
          <p:nvPr/>
        </p:nvSpPr>
        <p:spPr>
          <a:xfrm>
            <a:off x="5244883" y="5503575"/>
            <a:ext cx="1915874" cy="1032885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Implantació de la formació</a:t>
            </a: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3631B47B-CD49-42C9-94E9-11B3864850D5}"/>
              </a:ext>
            </a:extLst>
          </p:cNvPr>
          <p:cNvSpPr/>
          <p:nvPr/>
        </p:nvSpPr>
        <p:spPr>
          <a:xfrm>
            <a:off x="8564365" y="5656808"/>
            <a:ext cx="1915874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Avaluació de la formació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30289B13-1AD4-489E-AECD-67FABB596C42}"/>
              </a:ext>
            </a:extLst>
          </p:cNvPr>
          <p:cNvCxnSpPr>
            <a:cxnSpLocks/>
            <a:stCxn id="35" idx="2"/>
            <a:endCxn id="37" idx="0"/>
          </p:cNvCxnSpPr>
          <p:nvPr/>
        </p:nvCxnSpPr>
        <p:spPr>
          <a:xfrm>
            <a:off x="6202820" y="5094833"/>
            <a:ext cx="0" cy="4087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BC32025B-5731-458D-A7F1-2265B0516624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>
          <a:xfrm flipV="1">
            <a:off x="7160757" y="6020017"/>
            <a:ext cx="1403608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899A8511-B0AE-45AC-BDA8-731DA2F42C3B}"/>
              </a:ext>
            </a:extLst>
          </p:cNvPr>
          <p:cNvCxnSpPr>
            <a:cxnSpLocks/>
            <a:stCxn id="38" idx="0"/>
            <a:endCxn id="33" idx="2"/>
          </p:cNvCxnSpPr>
          <p:nvPr/>
        </p:nvCxnSpPr>
        <p:spPr>
          <a:xfrm flipV="1">
            <a:off x="9522302" y="4941600"/>
            <a:ext cx="1" cy="715208"/>
          </a:xfrm>
          <a:prstGeom prst="straightConnector1">
            <a:avLst/>
          </a:prstGeom>
          <a:ln w="5715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9966110D-E41D-4917-9D2E-B85074F6E4DB}"/>
              </a:ext>
            </a:extLst>
          </p:cNvPr>
          <p:cNvCxnSpPr>
            <a:cxnSpLocks/>
          </p:cNvCxnSpPr>
          <p:nvPr/>
        </p:nvCxnSpPr>
        <p:spPr>
          <a:xfrm flipH="1" flipV="1">
            <a:off x="7130825" y="3358876"/>
            <a:ext cx="1493405" cy="942219"/>
          </a:xfrm>
          <a:prstGeom prst="straightConnector1">
            <a:avLst/>
          </a:prstGeom>
          <a:ln w="5715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EE1037F5-981D-4D6F-AED7-14F28B6E3958}"/>
              </a:ext>
            </a:extLst>
          </p:cNvPr>
          <p:cNvCxnSpPr>
            <a:cxnSpLocks/>
          </p:cNvCxnSpPr>
          <p:nvPr/>
        </p:nvCxnSpPr>
        <p:spPr>
          <a:xfrm flipH="1" flipV="1">
            <a:off x="3896343" y="2073156"/>
            <a:ext cx="1458035" cy="629847"/>
          </a:xfrm>
          <a:prstGeom prst="straightConnector1">
            <a:avLst/>
          </a:prstGeom>
          <a:ln w="5715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Rectángulo 21">
            <a:extLst>
              <a:ext uri="{FF2B5EF4-FFF2-40B4-BE49-F238E27FC236}">
                <a16:creationId xmlns:a16="http://schemas.microsoft.com/office/drawing/2014/main" id="{EAC25465-72FA-421F-A53A-EF4BC756B265}"/>
              </a:ext>
            </a:extLst>
          </p:cNvPr>
          <p:cNvSpPr/>
          <p:nvPr/>
        </p:nvSpPr>
        <p:spPr>
          <a:xfrm>
            <a:off x="4712037" y="891185"/>
            <a:ext cx="2981565" cy="318016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50790" tIns="50790" rIns="50790" bIns="50790" rtlCol="0" anchor="ctr">
            <a:spAutoFit/>
          </a:bodyPr>
          <a:lstStyle/>
          <a:p>
            <a:pPr algn="ctr" defTabSz="457101"/>
            <a:r>
              <a:rPr lang="es-ES" sz="1400" dirty="0">
                <a:solidFill>
                  <a:srgbClr val="FF0000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Obrir el mercat francès en 2 anys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F2DF45C3-7A41-4C5B-9AEA-C1CD3B7D5713}"/>
              </a:ext>
            </a:extLst>
          </p:cNvPr>
          <p:cNvSpPr/>
          <p:nvPr/>
        </p:nvSpPr>
        <p:spPr>
          <a:xfrm>
            <a:off x="738971" y="995346"/>
            <a:ext cx="3625972" cy="318016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50790" tIns="50790" rIns="50790" bIns="50790" rtlCol="0" anchor="ctr">
            <a:spAutoFit/>
          </a:bodyPr>
          <a:lstStyle/>
          <a:p>
            <a:pPr algn="ctr" defTabSz="457101"/>
            <a:r>
              <a:rPr lang="es-ES" sz="1400" dirty="0">
                <a:solidFill>
                  <a:srgbClr val="FF0000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Incrementar un 10 % les vendes a 3 anys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50E4525C-DB97-496E-A489-2C0984BD907D}"/>
              </a:ext>
            </a:extLst>
          </p:cNvPr>
          <p:cNvSpPr/>
          <p:nvPr/>
        </p:nvSpPr>
        <p:spPr>
          <a:xfrm>
            <a:off x="230399" y="5766101"/>
            <a:ext cx="46431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El planteamiento estratégico de la formación de personal. </a:t>
            </a:r>
            <a:r>
              <a:rPr lang="es-ES" sz="900" i="1" dirty="0">
                <a:latin typeface="Century Gothic" panose="020B0502020202020204" pitchFamily="34" charset="0"/>
              </a:rPr>
              <a:t>Gestión de la formación en las organizaciones </a:t>
            </a:r>
            <a:r>
              <a:rPr lang="es-ES" sz="900" dirty="0">
                <a:latin typeface="Century Gothic" panose="020B0502020202020204" pitchFamily="34" charset="0"/>
              </a:rPr>
              <a:t>(p. 39). Madrid: Editorial Síntesis.</a:t>
            </a:r>
          </a:p>
        </p:txBody>
      </p:sp>
    </p:spTree>
    <p:extLst>
      <p:ext uri="{BB962C8B-B14F-4D97-AF65-F5344CB8AC3E}">
        <p14:creationId xmlns:p14="http://schemas.microsoft.com/office/powerpoint/2010/main" val="3831851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16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02 - Estratègia. valor: </a:t>
            </a:r>
            <a:r>
              <a:rPr lang="es-ES" dirty="0" err="1"/>
              <a:t>AUGMENT</a:t>
            </a:r>
            <a:r>
              <a:rPr lang="es-ES" dirty="0"/>
              <a:t> DE LA COMPETITIVITAT</a:t>
            </a:r>
            <a:endParaRPr lang="es-ES" cap="none" dirty="0"/>
          </a:p>
        </p:txBody>
      </p:sp>
      <p:cxnSp>
        <p:nvCxnSpPr>
          <p:cNvPr id="44" name="Straight Connector 18">
            <a:extLst>
              <a:ext uri="{FF2B5EF4-FFF2-40B4-BE49-F238E27FC236}">
                <a16:creationId xmlns:a16="http://schemas.microsoft.com/office/drawing/2014/main" id="{C68E3B1E-A891-4AAE-8135-F528EF2B5715}"/>
              </a:ext>
            </a:extLst>
          </p:cNvPr>
          <p:cNvCxnSpPr>
            <a:cxnSpLocks/>
            <a:stCxn id="47" idx="0"/>
          </p:cNvCxnSpPr>
          <p:nvPr/>
        </p:nvCxnSpPr>
        <p:spPr>
          <a:xfrm>
            <a:off x="6144123" y="1604636"/>
            <a:ext cx="80365" cy="525336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6">
            <a:extLst>
              <a:ext uri="{FF2B5EF4-FFF2-40B4-BE49-F238E27FC236}">
                <a16:creationId xmlns:a16="http://schemas.microsoft.com/office/drawing/2014/main" id="{F008B8B6-D899-4382-B2C2-60441546CD20}"/>
              </a:ext>
            </a:extLst>
          </p:cNvPr>
          <p:cNvGrpSpPr/>
          <p:nvPr/>
        </p:nvGrpSpPr>
        <p:grpSpPr>
          <a:xfrm>
            <a:off x="1872344" y="1604636"/>
            <a:ext cx="4612204" cy="1409351"/>
            <a:chOff x="528506" y="1593908"/>
            <a:chExt cx="3523377" cy="1409351"/>
          </a:xfrm>
        </p:grpSpPr>
        <p:sp>
          <p:nvSpPr>
            <p:cNvPr id="46" name="Rectangle 2">
              <a:extLst>
                <a:ext uri="{FF2B5EF4-FFF2-40B4-BE49-F238E27FC236}">
                  <a16:creationId xmlns:a16="http://schemas.microsoft.com/office/drawing/2014/main" id="{BC4B47F4-D974-4626-9FBA-65E601ED81FE}"/>
                </a:ext>
              </a:extLst>
            </p:cNvPr>
            <p:cNvSpPr/>
            <p:nvPr/>
          </p:nvSpPr>
          <p:spPr>
            <a:xfrm>
              <a:off x="528506" y="1686187"/>
              <a:ext cx="3145872" cy="3355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0040" rtlCol="0" anchor="ctr"/>
            <a:lstStyle/>
            <a:p>
              <a:r>
                <a:rPr lang="en-US" sz="20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IMATGE</a:t>
              </a:r>
            </a:p>
          </p:txBody>
        </p:sp>
        <p:sp>
          <p:nvSpPr>
            <p:cNvPr id="47" name="Oval 4">
              <a:extLst>
                <a:ext uri="{FF2B5EF4-FFF2-40B4-BE49-F238E27FC236}">
                  <a16:creationId xmlns:a16="http://schemas.microsoft.com/office/drawing/2014/main" id="{3C8F9CB3-66E9-4873-84C1-9784DFCDBA92}"/>
                </a:ext>
              </a:extLst>
            </p:cNvPr>
            <p:cNvSpPr/>
            <p:nvPr/>
          </p:nvSpPr>
          <p:spPr>
            <a:xfrm>
              <a:off x="3531765" y="1593908"/>
              <a:ext cx="520118" cy="5201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5</a:t>
              </a:r>
            </a:p>
          </p:txBody>
        </p:sp>
        <p:sp>
          <p:nvSpPr>
            <p:cNvPr id="48" name="Right Triangle 5">
              <a:extLst>
                <a:ext uri="{FF2B5EF4-FFF2-40B4-BE49-F238E27FC236}">
                  <a16:creationId xmlns:a16="http://schemas.microsoft.com/office/drawing/2014/main" id="{5FF87F91-4663-4102-8D20-F77668267326}"/>
                </a:ext>
              </a:extLst>
            </p:cNvPr>
            <p:cNvSpPr/>
            <p:nvPr/>
          </p:nvSpPr>
          <p:spPr>
            <a:xfrm rot="5400000" flipV="1">
              <a:off x="532376" y="2017878"/>
              <a:ext cx="391188" cy="398925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9" name="Rectangle 3">
              <a:extLst>
                <a:ext uri="{FF2B5EF4-FFF2-40B4-BE49-F238E27FC236}">
                  <a16:creationId xmlns:a16="http://schemas.microsoft.com/office/drawing/2014/main" id="{CD068680-180A-4BC5-9DDC-55CDAF8FD7AE}"/>
                </a:ext>
              </a:extLst>
            </p:cNvPr>
            <p:cNvSpPr/>
            <p:nvPr/>
          </p:nvSpPr>
          <p:spPr>
            <a:xfrm>
              <a:off x="771787" y="2021747"/>
              <a:ext cx="2432808" cy="981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La percepció interna millora, i no només això sinó que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contribueix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a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l’e</a:t>
              </a:r>
              <a:r>
                <a:rPr lang="es-ES" sz="14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mployer</a:t>
              </a:r>
              <a:r>
                <a:rPr lang="es-ES" sz="14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</a:t>
              </a:r>
              <a:r>
                <a:rPr lang="es-ES" sz="1400" i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branding</a:t>
              </a:r>
              <a:endPara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0" name="Group 38">
            <a:extLst>
              <a:ext uri="{FF2B5EF4-FFF2-40B4-BE49-F238E27FC236}">
                <a16:creationId xmlns:a16="http://schemas.microsoft.com/office/drawing/2014/main" id="{273ACADA-EC21-48E0-BAC3-7594AC4743FE}"/>
              </a:ext>
            </a:extLst>
          </p:cNvPr>
          <p:cNvGrpSpPr/>
          <p:nvPr/>
        </p:nvGrpSpPr>
        <p:grpSpPr>
          <a:xfrm>
            <a:off x="522517" y="3276406"/>
            <a:ext cx="6114434" cy="1409351"/>
            <a:chOff x="2833556" y="3055864"/>
            <a:chExt cx="3523377" cy="1409351"/>
          </a:xfrm>
        </p:grpSpPr>
        <p:sp>
          <p:nvSpPr>
            <p:cNvPr id="51" name="Rectangle 8">
              <a:extLst>
                <a:ext uri="{FF2B5EF4-FFF2-40B4-BE49-F238E27FC236}">
                  <a16:creationId xmlns:a16="http://schemas.microsoft.com/office/drawing/2014/main" id="{CD0DDA1D-8656-40C3-B2A6-33FF65B6129B}"/>
                </a:ext>
              </a:extLst>
            </p:cNvPr>
            <p:cNvSpPr/>
            <p:nvPr/>
          </p:nvSpPr>
          <p:spPr>
            <a:xfrm>
              <a:off x="2833556" y="3148143"/>
              <a:ext cx="3145872" cy="3355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0040"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SALUT LABORAL</a:t>
              </a:r>
            </a:p>
          </p:txBody>
        </p:sp>
        <p:sp>
          <p:nvSpPr>
            <p:cNvPr id="52" name="Oval 9">
              <a:extLst>
                <a:ext uri="{FF2B5EF4-FFF2-40B4-BE49-F238E27FC236}">
                  <a16:creationId xmlns:a16="http://schemas.microsoft.com/office/drawing/2014/main" id="{6B08CC22-7405-485E-90B8-B260C46648CF}"/>
                </a:ext>
              </a:extLst>
            </p:cNvPr>
            <p:cNvSpPr/>
            <p:nvPr/>
          </p:nvSpPr>
          <p:spPr>
            <a:xfrm>
              <a:off x="5836815" y="3055864"/>
              <a:ext cx="520118" cy="5201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3">
                      <a:lumMod val="7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3</a:t>
              </a:r>
            </a:p>
          </p:txBody>
        </p:sp>
        <p:sp>
          <p:nvSpPr>
            <p:cNvPr id="53" name="Right Triangle 10">
              <a:extLst>
                <a:ext uri="{FF2B5EF4-FFF2-40B4-BE49-F238E27FC236}">
                  <a16:creationId xmlns:a16="http://schemas.microsoft.com/office/drawing/2014/main" id="{597C318F-6234-46F8-BB7D-A346E5F2622C}"/>
                </a:ext>
              </a:extLst>
            </p:cNvPr>
            <p:cNvSpPr/>
            <p:nvPr/>
          </p:nvSpPr>
          <p:spPr>
            <a:xfrm rot="5400000" flipV="1">
              <a:off x="2837426" y="3479834"/>
              <a:ext cx="391188" cy="398925"/>
            </a:xfrm>
            <a:prstGeom prst="rtTriangl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4" name="Rectangle 11">
              <a:extLst>
                <a:ext uri="{FF2B5EF4-FFF2-40B4-BE49-F238E27FC236}">
                  <a16:creationId xmlns:a16="http://schemas.microsoft.com/office/drawing/2014/main" id="{9D971E67-81A1-4F8F-A44C-3E6A6D641561}"/>
                </a:ext>
              </a:extLst>
            </p:cNvPr>
            <p:cNvSpPr/>
            <p:nvPr/>
          </p:nvSpPr>
          <p:spPr>
            <a:xfrm>
              <a:off x="3076837" y="3483703"/>
              <a:ext cx="2432808" cy="981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No només disposar de les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condicions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sinó de la formació sobre els riscos i reaccionar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davant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aquests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i fins i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tot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anticipar-se.</a:t>
              </a:r>
            </a:p>
          </p:txBody>
        </p:sp>
      </p:grpSp>
      <p:grpSp>
        <p:nvGrpSpPr>
          <p:cNvPr id="55" name="Group 12">
            <a:extLst>
              <a:ext uri="{FF2B5EF4-FFF2-40B4-BE49-F238E27FC236}">
                <a16:creationId xmlns:a16="http://schemas.microsoft.com/office/drawing/2014/main" id="{9A60E359-4F02-4CEF-9561-DB9EF2CE44B3}"/>
              </a:ext>
            </a:extLst>
          </p:cNvPr>
          <p:cNvGrpSpPr/>
          <p:nvPr/>
        </p:nvGrpSpPr>
        <p:grpSpPr>
          <a:xfrm>
            <a:off x="1160382" y="4948174"/>
            <a:ext cx="5422139" cy="1409351"/>
            <a:chOff x="528506" y="1593908"/>
            <a:chExt cx="3523377" cy="1409351"/>
          </a:xfrm>
        </p:grpSpPr>
        <p:sp>
          <p:nvSpPr>
            <p:cNvPr id="56" name="Rectangle 13">
              <a:extLst>
                <a:ext uri="{FF2B5EF4-FFF2-40B4-BE49-F238E27FC236}">
                  <a16:creationId xmlns:a16="http://schemas.microsoft.com/office/drawing/2014/main" id="{A9B631ED-8096-4173-AF8C-05F58EDDDFCB}"/>
                </a:ext>
              </a:extLst>
            </p:cNvPr>
            <p:cNvSpPr/>
            <p:nvPr/>
          </p:nvSpPr>
          <p:spPr>
            <a:xfrm>
              <a:off x="528506" y="1686187"/>
              <a:ext cx="3145872" cy="3355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0040" rtlCol="0" anchor="ctr"/>
            <a:lstStyle/>
            <a:p>
              <a:r>
                <a:rPr lang="en-US" sz="20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PRODUCTIVITAT</a:t>
              </a:r>
            </a:p>
          </p:txBody>
        </p:sp>
        <p:sp>
          <p:nvSpPr>
            <p:cNvPr id="57" name="Oval 14">
              <a:extLst>
                <a:ext uri="{FF2B5EF4-FFF2-40B4-BE49-F238E27FC236}">
                  <a16:creationId xmlns:a16="http://schemas.microsoft.com/office/drawing/2014/main" id="{9302D9C4-7700-4E70-98AB-20E20A06FCBD}"/>
                </a:ext>
              </a:extLst>
            </p:cNvPr>
            <p:cNvSpPr/>
            <p:nvPr/>
          </p:nvSpPr>
          <p:spPr>
            <a:xfrm>
              <a:off x="3531765" y="1593908"/>
              <a:ext cx="520118" cy="5201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1</a:t>
              </a:r>
            </a:p>
          </p:txBody>
        </p:sp>
        <p:sp>
          <p:nvSpPr>
            <p:cNvPr id="58" name="Right Triangle 15">
              <a:extLst>
                <a:ext uri="{FF2B5EF4-FFF2-40B4-BE49-F238E27FC236}">
                  <a16:creationId xmlns:a16="http://schemas.microsoft.com/office/drawing/2014/main" id="{D90DD081-7C2C-4B7F-92A0-3B5160A3F809}"/>
                </a:ext>
              </a:extLst>
            </p:cNvPr>
            <p:cNvSpPr/>
            <p:nvPr/>
          </p:nvSpPr>
          <p:spPr>
            <a:xfrm rot="5400000" flipV="1">
              <a:off x="532376" y="2017878"/>
              <a:ext cx="391188" cy="398925"/>
            </a:xfrm>
            <a:prstGeom prst="rtTriangl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9" name="Rectangle 16">
              <a:extLst>
                <a:ext uri="{FF2B5EF4-FFF2-40B4-BE49-F238E27FC236}">
                  <a16:creationId xmlns:a16="http://schemas.microsoft.com/office/drawing/2014/main" id="{3984B3B8-5978-47BB-84A1-CCFE2A1FADE2}"/>
                </a:ext>
              </a:extLst>
            </p:cNvPr>
            <p:cNvSpPr/>
            <p:nvPr/>
          </p:nvSpPr>
          <p:spPr>
            <a:xfrm>
              <a:off x="771787" y="2021747"/>
              <a:ext cx="2432808" cy="981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La productivitat depèn, entre altres variables, que el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treballador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posseïsca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les competències que demana el treball.</a:t>
              </a:r>
            </a:p>
          </p:txBody>
        </p:sp>
      </p:grpSp>
      <p:grpSp>
        <p:nvGrpSpPr>
          <p:cNvPr id="60" name="Group 32">
            <a:extLst>
              <a:ext uri="{FF2B5EF4-FFF2-40B4-BE49-F238E27FC236}">
                <a16:creationId xmlns:a16="http://schemas.microsoft.com/office/drawing/2014/main" id="{D71C901E-A1BF-4C21-B5E4-2AB2C413A0E9}"/>
              </a:ext>
            </a:extLst>
          </p:cNvPr>
          <p:cNvGrpSpPr/>
          <p:nvPr/>
        </p:nvGrpSpPr>
        <p:grpSpPr>
          <a:xfrm>
            <a:off x="5866455" y="4112291"/>
            <a:ext cx="4279028" cy="1764049"/>
            <a:chOff x="5924812" y="3642045"/>
            <a:chExt cx="3527658" cy="1764049"/>
          </a:xfrm>
        </p:grpSpPr>
        <p:sp>
          <p:nvSpPr>
            <p:cNvPr id="61" name="Right Triangle 28">
              <a:extLst>
                <a:ext uri="{FF2B5EF4-FFF2-40B4-BE49-F238E27FC236}">
                  <a16:creationId xmlns:a16="http://schemas.microsoft.com/office/drawing/2014/main" id="{B2EC5932-FD76-4AA4-82BF-2BBE7587E421}"/>
                </a:ext>
              </a:extLst>
            </p:cNvPr>
            <p:cNvSpPr/>
            <p:nvPr/>
          </p:nvSpPr>
          <p:spPr>
            <a:xfrm rot="5400000">
              <a:off x="9055708" y="4064310"/>
              <a:ext cx="391188" cy="402336"/>
            </a:xfrm>
            <a:prstGeom prst="rt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2" name="Rectangle 26">
              <a:extLst>
                <a:ext uri="{FF2B5EF4-FFF2-40B4-BE49-F238E27FC236}">
                  <a16:creationId xmlns:a16="http://schemas.microsoft.com/office/drawing/2014/main" id="{AF2C3A91-97D7-4790-BEC5-73B746B34D35}"/>
                </a:ext>
              </a:extLst>
            </p:cNvPr>
            <p:cNvSpPr/>
            <p:nvPr/>
          </p:nvSpPr>
          <p:spPr>
            <a:xfrm>
              <a:off x="6306598" y="3734324"/>
              <a:ext cx="3145872" cy="3355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0040" rtlCol="0" anchor="ctr"/>
            <a:lstStyle/>
            <a:p>
              <a:r>
                <a:rPr lang="en-US" sz="20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QUALITAT</a:t>
              </a:r>
            </a:p>
          </p:txBody>
        </p:sp>
        <p:sp>
          <p:nvSpPr>
            <p:cNvPr id="63" name="Oval 27">
              <a:extLst>
                <a:ext uri="{FF2B5EF4-FFF2-40B4-BE49-F238E27FC236}">
                  <a16:creationId xmlns:a16="http://schemas.microsoft.com/office/drawing/2014/main" id="{C01909E9-FBE5-4CFB-8748-E08F88E6F2DA}"/>
                </a:ext>
              </a:extLst>
            </p:cNvPr>
            <p:cNvSpPr/>
            <p:nvPr/>
          </p:nvSpPr>
          <p:spPr>
            <a:xfrm>
              <a:off x="5924812" y="3642045"/>
              <a:ext cx="520118" cy="5201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5">
                      <a:lumMod val="7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2</a:t>
              </a:r>
            </a:p>
          </p:txBody>
        </p:sp>
        <p:sp>
          <p:nvSpPr>
            <p:cNvPr id="64" name="Rectangle 29">
              <a:extLst>
                <a:ext uri="{FF2B5EF4-FFF2-40B4-BE49-F238E27FC236}">
                  <a16:creationId xmlns:a16="http://schemas.microsoft.com/office/drawing/2014/main" id="{9BC24400-0A20-44A4-B99D-03A4E11E7098}"/>
                </a:ext>
              </a:extLst>
            </p:cNvPr>
            <p:cNvSpPr/>
            <p:nvPr/>
          </p:nvSpPr>
          <p:spPr>
            <a:xfrm>
              <a:off x="6680608" y="4069884"/>
              <a:ext cx="2432808" cy="1336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Igual que la productivitat, la qualitat també està relacionada amb les competències.</a:t>
              </a:r>
            </a:p>
          </p:txBody>
        </p:sp>
      </p:grpSp>
      <p:grpSp>
        <p:nvGrpSpPr>
          <p:cNvPr id="65" name="Group 33">
            <a:extLst>
              <a:ext uri="{FF2B5EF4-FFF2-40B4-BE49-F238E27FC236}">
                <a16:creationId xmlns:a16="http://schemas.microsoft.com/office/drawing/2014/main" id="{719D4005-5400-4654-9321-99077F91E691}"/>
              </a:ext>
            </a:extLst>
          </p:cNvPr>
          <p:cNvGrpSpPr/>
          <p:nvPr/>
        </p:nvGrpSpPr>
        <p:grpSpPr>
          <a:xfrm>
            <a:off x="5812025" y="2440521"/>
            <a:ext cx="4279028" cy="1409351"/>
            <a:chOff x="5924812" y="3642045"/>
            <a:chExt cx="3527658" cy="1409351"/>
          </a:xfrm>
        </p:grpSpPr>
        <p:sp>
          <p:nvSpPr>
            <p:cNvPr id="66" name="Right Triangle 34">
              <a:extLst>
                <a:ext uri="{FF2B5EF4-FFF2-40B4-BE49-F238E27FC236}">
                  <a16:creationId xmlns:a16="http://schemas.microsoft.com/office/drawing/2014/main" id="{C159BEB6-9E5B-4927-84CB-8DF4DCD2A524}"/>
                </a:ext>
              </a:extLst>
            </p:cNvPr>
            <p:cNvSpPr/>
            <p:nvPr/>
          </p:nvSpPr>
          <p:spPr>
            <a:xfrm rot="5400000">
              <a:off x="9055708" y="4064310"/>
              <a:ext cx="391188" cy="402336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7" name="Rectangle 35">
              <a:extLst>
                <a:ext uri="{FF2B5EF4-FFF2-40B4-BE49-F238E27FC236}">
                  <a16:creationId xmlns:a16="http://schemas.microsoft.com/office/drawing/2014/main" id="{0321FAE6-6F91-4C5B-8606-BB8B9FA08B19}"/>
                </a:ext>
              </a:extLst>
            </p:cNvPr>
            <p:cNvSpPr/>
            <p:nvPr/>
          </p:nvSpPr>
          <p:spPr>
            <a:xfrm>
              <a:off x="6306598" y="3734324"/>
              <a:ext cx="3145872" cy="3355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0040" rtlCol="0" anchor="ctr"/>
            <a:lstStyle/>
            <a:p>
              <a:r>
                <a:rPr lang="en-US" sz="20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CONFLICTIVITAT</a:t>
              </a:r>
            </a:p>
          </p:txBody>
        </p:sp>
        <p:sp>
          <p:nvSpPr>
            <p:cNvPr id="68" name="Oval 36">
              <a:extLst>
                <a:ext uri="{FF2B5EF4-FFF2-40B4-BE49-F238E27FC236}">
                  <a16:creationId xmlns:a16="http://schemas.microsoft.com/office/drawing/2014/main" id="{3A5449DB-D36F-485C-B5FF-F0BE4B99B240}"/>
                </a:ext>
              </a:extLst>
            </p:cNvPr>
            <p:cNvSpPr/>
            <p:nvPr/>
          </p:nvSpPr>
          <p:spPr>
            <a:xfrm>
              <a:off x="5924812" y="3642045"/>
              <a:ext cx="520118" cy="5201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4</a:t>
              </a:r>
            </a:p>
          </p:txBody>
        </p:sp>
        <p:sp>
          <p:nvSpPr>
            <p:cNvPr id="69" name="Rectangle 37">
              <a:extLst>
                <a:ext uri="{FF2B5EF4-FFF2-40B4-BE49-F238E27FC236}">
                  <a16:creationId xmlns:a16="http://schemas.microsoft.com/office/drawing/2014/main" id="{3C3FBBFD-91B9-4B19-84D2-08B793664A3B}"/>
                </a:ext>
              </a:extLst>
            </p:cNvPr>
            <p:cNvSpPr/>
            <p:nvPr/>
          </p:nvSpPr>
          <p:spPr>
            <a:xfrm>
              <a:off x="6680608" y="4069884"/>
              <a:ext cx="2432808" cy="981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La formació demostra que a </a:t>
              </a:r>
              <a:r>
                <a:rPr lang="es-ES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l’empresa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hi ha una preocupació per les persones.</a:t>
              </a:r>
            </a:p>
          </p:txBody>
        </p:sp>
      </p:grpSp>
      <p:sp>
        <p:nvSpPr>
          <p:cNvPr id="31" name="Rectángulo 30">
            <a:extLst>
              <a:ext uri="{FF2B5EF4-FFF2-40B4-BE49-F238E27FC236}">
                <a16:creationId xmlns:a16="http://schemas.microsoft.com/office/drawing/2014/main" id="{50E4525C-DB97-496E-A489-2C0984BD907D}"/>
              </a:ext>
            </a:extLst>
          </p:cNvPr>
          <p:cNvSpPr/>
          <p:nvPr/>
        </p:nvSpPr>
        <p:spPr>
          <a:xfrm>
            <a:off x="1157688" y="1025365"/>
            <a:ext cx="100508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El planteamiento estratégico de la formación de personal. </a:t>
            </a:r>
            <a:r>
              <a:rPr lang="es-ES" sz="900" i="1" dirty="0">
                <a:latin typeface="Century Gothic" panose="020B0502020202020204" pitchFamily="34" charset="0"/>
              </a:rPr>
              <a:t>Gestión de la formación en las organizaciones </a:t>
            </a:r>
            <a:r>
              <a:rPr lang="es-ES" sz="900" dirty="0">
                <a:latin typeface="Century Gothic" panose="020B0502020202020204" pitchFamily="34" charset="0"/>
              </a:rPr>
              <a:t>(p. 26-27). Madrid: Editorial Síntesis.</a:t>
            </a:r>
          </a:p>
        </p:txBody>
      </p:sp>
    </p:spTree>
    <p:extLst>
      <p:ext uri="{BB962C8B-B14F-4D97-AF65-F5344CB8AC3E}">
        <p14:creationId xmlns:p14="http://schemas.microsoft.com/office/powerpoint/2010/main" val="434914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17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30072"/>
            <a:ext cx="12215813" cy="14790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03 - Clients de la formació</a:t>
            </a:r>
          </a:p>
        </p:txBody>
      </p:sp>
    </p:spTree>
    <p:extLst>
      <p:ext uri="{BB962C8B-B14F-4D97-AF65-F5344CB8AC3E}">
        <p14:creationId xmlns:p14="http://schemas.microsoft.com/office/powerpoint/2010/main" val="695271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18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03 - Clients de la formació</a:t>
            </a:r>
          </a:p>
        </p:txBody>
      </p:sp>
      <p:sp>
        <p:nvSpPr>
          <p:cNvPr id="84" name="Rectángulo: esquinas redondeadas 83">
            <a:extLst>
              <a:ext uri="{FF2B5EF4-FFF2-40B4-BE49-F238E27FC236}">
                <a16:creationId xmlns:a16="http://schemas.microsoft.com/office/drawing/2014/main" id="{1A29C86A-ADA6-42FB-9F30-5384DE5E36C5}"/>
              </a:ext>
            </a:extLst>
          </p:cNvPr>
          <p:cNvSpPr/>
          <p:nvPr/>
        </p:nvSpPr>
        <p:spPr>
          <a:xfrm>
            <a:off x="4655659" y="3429000"/>
            <a:ext cx="2688771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Clients de la formació</a:t>
            </a:r>
          </a:p>
        </p:txBody>
      </p:sp>
      <p:sp>
        <p:nvSpPr>
          <p:cNvPr id="85" name="Rectángulo: esquinas redondeadas 84">
            <a:extLst>
              <a:ext uri="{FF2B5EF4-FFF2-40B4-BE49-F238E27FC236}">
                <a16:creationId xmlns:a16="http://schemas.microsoft.com/office/drawing/2014/main" id="{FE12F513-147A-4860-B3F2-371BAB037273}"/>
              </a:ext>
            </a:extLst>
          </p:cNvPr>
          <p:cNvSpPr/>
          <p:nvPr/>
        </p:nvSpPr>
        <p:spPr>
          <a:xfrm>
            <a:off x="5161839" y="1281779"/>
            <a:ext cx="1796143" cy="419951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Formants</a:t>
            </a:r>
            <a:endParaRPr lang="es-ES" dirty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sym typeface="Helvetica Neue"/>
            </a:endParaRPr>
          </a:p>
        </p:txBody>
      </p:sp>
      <p:cxnSp>
        <p:nvCxnSpPr>
          <p:cNvPr id="86" name="Conector recto de flecha 85">
            <a:extLst>
              <a:ext uri="{FF2B5EF4-FFF2-40B4-BE49-F238E27FC236}">
                <a16:creationId xmlns:a16="http://schemas.microsoft.com/office/drawing/2014/main" id="{EC3DE203-0C88-4D26-8DAC-3043C3F206D9}"/>
              </a:ext>
            </a:extLst>
          </p:cNvPr>
          <p:cNvCxnSpPr>
            <a:cxnSpLocks/>
            <a:stCxn id="84" idx="3"/>
          </p:cNvCxnSpPr>
          <p:nvPr/>
        </p:nvCxnSpPr>
        <p:spPr>
          <a:xfrm flipV="1">
            <a:off x="7344430" y="2388342"/>
            <a:ext cx="2298130" cy="14038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id="{BD5D4991-B230-40FF-8919-E38F17781339}"/>
              </a:ext>
            </a:extLst>
          </p:cNvPr>
          <p:cNvSpPr/>
          <p:nvPr/>
        </p:nvSpPr>
        <p:spPr>
          <a:xfrm>
            <a:off x="1010023" y="1534886"/>
            <a:ext cx="1915874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Organismes oficials</a:t>
            </a:r>
          </a:p>
        </p:txBody>
      </p:sp>
      <p:sp>
        <p:nvSpPr>
          <p:cNvPr id="88" name="Rectángulo: esquinas redondeadas 87">
            <a:extLst>
              <a:ext uri="{FF2B5EF4-FFF2-40B4-BE49-F238E27FC236}">
                <a16:creationId xmlns:a16="http://schemas.microsoft.com/office/drawing/2014/main" id="{626E8651-DE03-4610-8A9D-B80718CF82D3}"/>
              </a:ext>
            </a:extLst>
          </p:cNvPr>
          <p:cNvSpPr/>
          <p:nvPr/>
        </p:nvSpPr>
        <p:spPr>
          <a:xfrm>
            <a:off x="1010023" y="4857575"/>
            <a:ext cx="1915874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Direcció</a:t>
            </a:r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 estratègica</a:t>
            </a:r>
          </a:p>
        </p:txBody>
      </p:sp>
      <p:sp>
        <p:nvSpPr>
          <p:cNvPr id="89" name="Rectángulo: esquinas redondeadas 88">
            <a:extLst>
              <a:ext uri="{FF2B5EF4-FFF2-40B4-BE49-F238E27FC236}">
                <a16:creationId xmlns:a16="http://schemas.microsoft.com/office/drawing/2014/main" id="{D3DAB52C-E91B-4D90-9E1D-3BE6099A3AF9}"/>
              </a:ext>
            </a:extLst>
          </p:cNvPr>
          <p:cNvSpPr/>
          <p:nvPr/>
        </p:nvSpPr>
        <p:spPr>
          <a:xfrm>
            <a:off x="9466063" y="1661924"/>
            <a:ext cx="1915874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Relacions</a:t>
            </a:r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 Laborals</a:t>
            </a:r>
          </a:p>
        </p:txBody>
      </p:sp>
      <p:cxnSp>
        <p:nvCxnSpPr>
          <p:cNvPr id="90" name="Conector recto de flecha 89">
            <a:extLst>
              <a:ext uri="{FF2B5EF4-FFF2-40B4-BE49-F238E27FC236}">
                <a16:creationId xmlns:a16="http://schemas.microsoft.com/office/drawing/2014/main" id="{73BE6DC1-1F1B-4243-9E1B-555A369CC115}"/>
              </a:ext>
            </a:extLst>
          </p:cNvPr>
          <p:cNvCxnSpPr>
            <a:cxnSpLocks/>
            <a:stCxn id="89" idx="1"/>
          </p:cNvCxnSpPr>
          <p:nvPr/>
        </p:nvCxnSpPr>
        <p:spPr>
          <a:xfrm flipH="1">
            <a:off x="7086882" y="2025133"/>
            <a:ext cx="2379181" cy="1347117"/>
          </a:xfrm>
          <a:prstGeom prst="straightConnector1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1" name="Rectángulo: esquinas redondeadas 90">
            <a:extLst>
              <a:ext uri="{FF2B5EF4-FFF2-40B4-BE49-F238E27FC236}">
                <a16:creationId xmlns:a16="http://schemas.microsoft.com/office/drawing/2014/main" id="{27E6554D-D305-4807-B5E8-2A159F33E39C}"/>
              </a:ext>
            </a:extLst>
          </p:cNvPr>
          <p:cNvSpPr/>
          <p:nvPr/>
        </p:nvSpPr>
        <p:spPr>
          <a:xfrm>
            <a:off x="8725833" y="5010808"/>
            <a:ext cx="2057609" cy="726418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Directius i comandaments</a:t>
            </a:r>
          </a:p>
        </p:txBody>
      </p:sp>
      <p:cxnSp>
        <p:nvCxnSpPr>
          <p:cNvPr id="92" name="Conector recto de flecha 91">
            <a:extLst>
              <a:ext uri="{FF2B5EF4-FFF2-40B4-BE49-F238E27FC236}">
                <a16:creationId xmlns:a16="http://schemas.microsoft.com/office/drawing/2014/main" id="{96B3CE92-21B6-4CDE-A8D7-3E1CDCC03EDF}"/>
              </a:ext>
            </a:extLst>
          </p:cNvPr>
          <p:cNvCxnSpPr>
            <a:cxnSpLocks/>
          </p:cNvCxnSpPr>
          <p:nvPr/>
        </p:nvCxnSpPr>
        <p:spPr>
          <a:xfrm flipH="1" flipV="1">
            <a:off x="7469609" y="4069507"/>
            <a:ext cx="1654628" cy="941302"/>
          </a:xfrm>
          <a:prstGeom prst="straightConnector1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3" name="Conector recto de flecha 92">
            <a:extLst>
              <a:ext uri="{FF2B5EF4-FFF2-40B4-BE49-F238E27FC236}">
                <a16:creationId xmlns:a16="http://schemas.microsoft.com/office/drawing/2014/main" id="{5C42DB94-CC15-4EE3-B28C-5629C0679EB9}"/>
              </a:ext>
            </a:extLst>
          </p:cNvPr>
          <p:cNvCxnSpPr>
            <a:cxnSpLocks/>
            <a:endCxn id="91" idx="1"/>
          </p:cNvCxnSpPr>
          <p:nvPr/>
        </p:nvCxnSpPr>
        <p:spPr>
          <a:xfrm>
            <a:off x="6827351" y="4243678"/>
            <a:ext cx="1898482" cy="11303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4" name="Rectángulo 93">
            <a:extLst>
              <a:ext uri="{FF2B5EF4-FFF2-40B4-BE49-F238E27FC236}">
                <a16:creationId xmlns:a16="http://schemas.microsoft.com/office/drawing/2014/main" id="{62C237AC-629A-4E04-BB3E-2CF313E4F140}"/>
              </a:ext>
            </a:extLst>
          </p:cNvPr>
          <p:cNvSpPr/>
          <p:nvPr/>
        </p:nvSpPr>
        <p:spPr>
          <a:xfrm rot="1898570">
            <a:off x="6722713" y="4848255"/>
            <a:ext cx="1843434" cy="318016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50790" tIns="50790" rIns="50790" bIns="50790" rtlCol="0" anchor="ctr">
            <a:spAutoFit/>
          </a:bodyPr>
          <a:lstStyle/>
          <a:p>
            <a:pPr algn="r" defTabSz="457101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Eficàcia i eficiència</a:t>
            </a:r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id="{8D0FCE69-DB13-4DDD-801F-DC7DA253C93D}"/>
              </a:ext>
            </a:extLst>
          </p:cNvPr>
          <p:cNvSpPr/>
          <p:nvPr/>
        </p:nvSpPr>
        <p:spPr>
          <a:xfrm rot="1767261">
            <a:off x="7592465" y="4275836"/>
            <a:ext cx="1927239" cy="318016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50790" tIns="50790" rIns="50790" bIns="50790" rtlCol="0" anchor="ctr">
            <a:spAutoFit/>
          </a:bodyPr>
          <a:lstStyle/>
          <a:p>
            <a:pPr algn="r" defTabSz="457101"/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peticions concretes</a:t>
            </a:r>
          </a:p>
        </p:txBody>
      </p:sp>
      <p:sp>
        <p:nvSpPr>
          <p:cNvPr id="96" name="Rectángulo 95">
            <a:extLst>
              <a:ext uri="{FF2B5EF4-FFF2-40B4-BE49-F238E27FC236}">
                <a16:creationId xmlns:a16="http://schemas.microsoft.com/office/drawing/2014/main" id="{37C4BDC7-D68D-42B4-8644-E6DB47722B4F}"/>
              </a:ext>
            </a:extLst>
          </p:cNvPr>
          <p:cNvSpPr/>
          <p:nvPr/>
        </p:nvSpPr>
        <p:spPr>
          <a:xfrm rot="19817759">
            <a:off x="7735943" y="2329736"/>
            <a:ext cx="952165" cy="318016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50790" tIns="50790" rIns="50790" bIns="50790" rtlCol="0" anchor="ctr">
            <a:spAutoFit/>
          </a:bodyPr>
          <a:lstStyle/>
          <a:p>
            <a:pPr algn="r" defTabSz="457101"/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Conveni</a:t>
            </a:r>
          </a:p>
        </p:txBody>
      </p:sp>
      <p:sp>
        <p:nvSpPr>
          <p:cNvPr id="97" name="Rectángulo 96">
            <a:extLst>
              <a:ext uri="{FF2B5EF4-FFF2-40B4-BE49-F238E27FC236}">
                <a16:creationId xmlns:a16="http://schemas.microsoft.com/office/drawing/2014/main" id="{3B120CAE-815F-4725-818C-C7CB8CBDFE9E}"/>
              </a:ext>
            </a:extLst>
          </p:cNvPr>
          <p:cNvSpPr/>
          <p:nvPr/>
        </p:nvSpPr>
        <p:spPr>
          <a:xfrm rot="19725774">
            <a:off x="7560829" y="3029611"/>
            <a:ext cx="2213599" cy="318016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50790" tIns="50790" rIns="50790" bIns="50790" rtlCol="0" anchor="ctr">
            <a:spAutoFit/>
          </a:bodyPr>
          <a:lstStyle/>
          <a:p>
            <a:pPr algn="r" defTabSz="457101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compliment conveni</a:t>
            </a:r>
          </a:p>
        </p:txBody>
      </p:sp>
      <p:cxnSp>
        <p:nvCxnSpPr>
          <p:cNvPr id="98" name="Conector recto de flecha 97">
            <a:extLst>
              <a:ext uri="{FF2B5EF4-FFF2-40B4-BE49-F238E27FC236}">
                <a16:creationId xmlns:a16="http://schemas.microsoft.com/office/drawing/2014/main" id="{BAF50EF9-82EE-43F0-A5B9-C853261636A0}"/>
              </a:ext>
            </a:extLst>
          </p:cNvPr>
          <p:cNvCxnSpPr>
            <a:cxnSpLocks/>
            <a:endCxn id="88" idx="3"/>
          </p:cNvCxnSpPr>
          <p:nvPr/>
        </p:nvCxnSpPr>
        <p:spPr>
          <a:xfrm flipH="1">
            <a:off x="2925897" y="4212168"/>
            <a:ext cx="2116198" cy="10086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9" name="Conector recto de flecha 98">
            <a:extLst>
              <a:ext uri="{FF2B5EF4-FFF2-40B4-BE49-F238E27FC236}">
                <a16:creationId xmlns:a16="http://schemas.microsoft.com/office/drawing/2014/main" id="{9067F642-DA12-46ED-BFDE-AD287842CF6B}"/>
              </a:ext>
            </a:extLst>
          </p:cNvPr>
          <p:cNvCxnSpPr>
            <a:cxnSpLocks/>
          </p:cNvCxnSpPr>
          <p:nvPr/>
        </p:nvCxnSpPr>
        <p:spPr>
          <a:xfrm flipH="1" flipV="1">
            <a:off x="2508536" y="2261304"/>
            <a:ext cx="2155817" cy="13438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Conector recto de flecha 99">
            <a:extLst>
              <a:ext uri="{FF2B5EF4-FFF2-40B4-BE49-F238E27FC236}">
                <a16:creationId xmlns:a16="http://schemas.microsoft.com/office/drawing/2014/main" id="{C1FEAEFB-2343-4289-B5A5-EF9D243852AB}"/>
              </a:ext>
            </a:extLst>
          </p:cNvPr>
          <p:cNvCxnSpPr>
            <a:cxnSpLocks/>
          </p:cNvCxnSpPr>
          <p:nvPr/>
        </p:nvCxnSpPr>
        <p:spPr>
          <a:xfrm flipV="1">
            <a:off x="5855424" y="1726780"/>
            <a:ext cx="0" cy="17022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Conector recto de flecha 100">
            <a:extLst>
              <a:ext uri="{FF2B5EF4-FFF2-40B4-BE49-F238E27FC236}">
                <a16:creationId xmlns:a16="http://schemas.microsoft.com/office/drawing/2014/main" id="{905F6D03-8269-4B71-BAB5-5F6E65359C5F}"/>
              </a:ext>
            </a:extLst>
          </p:cNvPr>
          <p:cNvCxnSpPr>
            <a:cxnSpLocks/>
          </p:cNvCxnSpPr>
          <p:nvPr/>
        </p:nvCxnSpPr>
        <p:spPr>
          <a:xfrm>
            <a:off x="6249931" y="1742099"/>
            <a:ext cx="0" cy="1630151"/>
          </a:xfrm>
          <a:prstGeom prst="straightConnector1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2" name="Conector recto de flecha 101">
            <a:extLst>
              <a:ext uri="{FF2B5EF4-FFF2-40B4-BE49-F238E27FC236}">
                <a16:creationId xmlns:a16="http://schemas.microsoft.com/office/drawing/2014/main" id="{085D7436-9D4C-4AD4-8467-A147FCED2ACD}"/>
              </a:ext>
            </a:extLst>
          </p:cNvPr>
          <p:cNvCxnSpPr>
            <a:cxnSpLocks/>
          </p:cNvCxnSpPr>
          <p:nvPr/>
        </p:nvCxnSpPr>
        <p:spPr>
          <a:xfrm>
            <a:off x="2990929" y="2119520"/>
            <a:ext cx="2048184" cy="1333333"/>
          </a:xfrm>
          <a:prstGeom prst="straightConnector1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3" name="Conector recto de flecha 102">
            <a:extLst>
              <a:ext uri="{FF2B5EF4-FFF2-40B4-BE49-F238E27FC236}">
                <a16:creationId xmlns:a16="http://schemas.microsoft.com/office/drawing/2014/main" id="{123C2547-2FCE-4D09-B569-8E7C4D569A5D}"/>
              </a:ext>
            </a:extLst>
          </p:cNvPr>
          <p:cNvCxnSpPr>
            <a:cxnSpLocks/>
          </p:cNvCxnSpPr>
          <p:nvPr/>
        </p:nvCxnSpPr>
        <p:spPr>
          <a:xfrm flipV="1">
            <a:off x="2773538" y="3933075"/>
            <a:ext cx="1804883" cy="875772"/>
          </a:xfrm>
          <a:prstGeom prst="straightConnector1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4" name="Rectángulo 103">
            <a:extLst>
              <a:ext uri="{FF2B5EF4-FFF2-40B4-BE49-F238E27FC236}">
                <a16:creationId xmlns:a16="http://schemas.microsoft.com/office/drawing/2014/main" id="{DB0F329F-C427-48E7-A526-92E899038FB9}"/>
              </a:ext>
            </a:extLst>
          </p:cNvPr>
          <p:cNvSpPr/>
          <p:nvPr/>
        </p:nvSpPr>
        <p:spPr>
          <a:xfrm rot="20017346">
            <a:off x="3239986" y="4697713"/>
            <a:ext cx="1843434" cy="318016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50790" tIns="50790" rIns="50790" bIns="50790" rtlCol="0" anchor="ctr">
            <a:spAutoFit/>
          </a:bodyPr>
          <a:lstStyle/>
          <a:p>
            <a:pPr algn="r" defTabSz="457101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Eficàcia i eficiència</a:t>
            </a:r>
          </a:p>
        </p:txBody>
      </p:sp>
      <p:sp>
        <p:nvSpPr>
          <p:cNvPr id="105" name="Rectángulo 104">
            <a:extLst>
              <a:ext uri="{FF2B5EF4-FFF2-40B4-BE49-F238E27FC236}">
                <a16:creationId xmlns:a16="http://schemas.microsoft.com/office/drawing/2014/main" id="{0B344EEA-15D1-41CC-8373-D85B64788D56}"/>
              </a:ext>
            </a:extLst>
          </p:cNvPr>
          <p:cNvSpPr/>
          <p:nvPr/>
        </p:nvSpPr>
        <p:spPr>
          <a:xfrm rot="20012945">
            <a:off x="2601837" y="4110077"/>
            <a:ext cx="1832277" cy="318016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50790" tIns="50790" rIns="50790" bIns="50790" rtlCol="0" anchor="ctr">
            <a:spAutoFit/>
          </a:bodyPr>
          <a:lstStyle/>
          <a:p>
            <a:pPr algn="r" defTabSz="457101"/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Plans estratègics</a:t>
            </a:r>
          </a:p>
        </p:txBody>
      </p:sp>
      <p:sp>
        <p:nvSpPr>
          <p:cNvPr id="106" name="Rectángulo 105">
            <a:extLst>
              <a:ext uri="{FF2B5EF4-FFF2-40B4-BE49-F238E27FC236}">
                <a16:creationId xmlns:a16="http://schemas.microsoft.com/office/drawing/2014/main" id="{7F0EB0C7-F6D3-4014-9B62-C961A5B35CD0}"/>
              </a:ext>
            </a:extLst>
          </p:cNvPr>
          <p:cNvSpPr/>
          <p:nvPr/>
        </p:nvSpPr>
        <p:spPr>
          <a:xfrm rot="2016448">
            <a:off x="3453860" y="2456659"/>
            <a:ext cx="1343297" cy="318016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50790" tIns="50790" rIns="50790" bIns="50790" rtlCol="0" anchor="ctr">
            <a:spAutoFit/>
          </a:bodyPr>
          <a:lstStyle/>
          <a:p>
            <a:pPr algn="r" defTabSz="457101"/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subvencions</a:t>
            </a:r>
          </a:p>
        </p:txBody>
      </p:sp>
      <p:sp>
        <p:nvSpPr>
          <p:cNvPr id="107" name="Rectángulo 106">
            <a:extLst>
              <a:ext uri="{FF2B5EF4-FFF2-40B4-BE49-F238E27FC236}">
                <a16:creationId xmlns:a16="http://schemas.microsoft.com/office/drawing/2014/main" id="{C558E4F0-8C7D-4CFD-A5FE-21A76C82B6BF}"/>
              </a:ext>
            </a:extLst>
          </p:cNvPr>
          <p:cNvSpPr/>
          <p:nvPr/>
        </p:nvSpPr>
        <p:spPr>
          <a:xfrm rot="1964970">
            <a:off x="2685386" y="2899507"/>
            <a:ext cx="1312840" cy="533459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50790" tIns="50790" rIns="50790" bIns="50790" rtlCol="0" anchor="ctr">
            <a:spAutoFit/>
          </a:bodyPr>
          <a:lstStyle/>
          <a:p>
            <a:pPr algn="ctr" defTabSz="457101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condicions</a:t>
            </a:r>
          </a:p>
          <a:p>
            <a:pPr algn="ctr" defTabSz="457101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subvencions</a:t>
            </a:r>
          </a:p>
        </p:txBody>
      </p:sp>
      <p:sp>
        <p:nvSpPr>
          <p:cNvPr id="108" name="Rectángulo 107">
            <a:extLst>
              <a:ext uri="{FF2B5EF4-FFF2-40B4-BE49-F238E27FC236}">
                <a16:creationId xmlns:a16="http://schemas.microsoft.com/office/drawing/2014/main" id="{254752CA-51C0-4704-9134-4F5B49227147}"/>
              </a:ext>
            </a:extLst>
          </p:cNvPr>
          <p:cNvSpPr/>
          <p:nvPr/>
        </p:nvSpPr>
        <p:spPr>
          <a:xfrm rot="5400000">
            <a:off x="5858202" y="2356875"/>
            <a:ext cx="1235575" cy="318016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50790" tIns="50790" rIns="50790" bIns="50790" rtlCol="0" anchor="ctr">
            <a:spAutoFit/>
          </a:bodyPr>
          <a:lstStyle/>
          <a:p>
            <a:pPr algn="r" defTabSz="457101"/>
            <a:r>
              <a:rPr lang="es-ES" sz="14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expectatives</a:t>
            </a:r>
          </a:p>
        </p:txBody>
      </p:sp>
      <p:sp>
        <p:nvSpPr>
          <p:cNvPr id="109" name="Rectángulo 108">
            <a:extLst>
              <a:ext uri="{FF2B5EF4-FFF2-40B4-BE49-F238E27FC236}">
                <a16:creationId xmlns:a16="http://schemas.microsoft.com/office/drawing/2014/main" id="{8841EA66-3383-4A5F-A9E7-C98A78DCB02A}"/>
              </a:ext>
            </a:extLst>
          </p:cNvPr>
          <p:cNvSpPr/>
          <p:nvPr/>
        </p:nvSpPr>
        <p:spPr>
          <a:xfrm rot="16200000">
            <a:off x="4878305" y="2345455"/>
            <a:ext cx="1457110" cy="533459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50790" tIns="50790" rIns="50790" bIns="50790" rtlCol="0" anchor="ctr">
            <a:spAutoFit/>
          </a:bodyPr>
          <a:lstStyle/>
          <a:p>
            <a:pPr algn="ctr" defTabSz="457101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satisfacció</a:t>
            </a:r>
          </a:p>
          <a:p>
            <a:pPr algn="ctr" defTabSz="457101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expectatives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50E4525C-DB97-496E-A489-2C0984BD907D}"/>
              </a:ext>
            </a:extLst>
          </p:cNvPr>
          <p:cNvSpPr/>
          <p:nvPr/>
        </p:nvSpPr>
        <p:spPr>
          <a:xfrm>
            <a:off x="158460" y="6073253"/>
            <a:ext cx="883992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&amp; Berrocal, F. (2012). El sistema de formación de personal. </a:t>
            </a:r>
            <a:r>
              <a:rPr lang="es-ES" sz="900" i="1" dirty="0">
                <a:latin typeface="Century Gothic" panose="020B0502020202020204" pitchFamily="34" charset="0"/>
              </a:rPr>
              <a:t>Gestión de la formación en las organizaciones </a:t>
            </a:r>
            <a:r>
              <a:rPr lang="es-ES" sz="900" dirty="0">
                <a:latin typeface="Century Gothic" panose="020B0502020202020204" pitchFamily="34" charset="0"/>
              </a:rPr>
              <a:t>(p. 58). Madrid: Editorial Síntesis.</a:t>
            </a:r>
          </a:p>
        </p:txBody>
      </p:sp>
    </p:spTree>
    <p:extLst>
      <p:ext uri="{BB962C8B-B14F-4D97-AF65-F5344CB8AC3E}">
        <p14:creationId xmlns:p14="http://schemas.microsoft.com/office/powerpoint/2010/main" val="41939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7" grpId="0" animBg="1"/>
      <p:bldP spid="88" grpId="0" animBg="1"/>
      <p:bldP spid="89" grpId="0" animBg="1"/>
      <p:bldP spid="91" grpId="0" animBg="1"/>
      <p:bldP spid="94" grpId="0"/>
      <p:bldP spid="95" grpId="0"/>
      <p:bldP spid="96" grpId="0"/>
      <p:bldP spid="97" grpId="0"/>
      <p:bldP spid="104" grpId="0"/>
      <p:bldP spid="105" grpId="0"/>
      <p:bldP spid="106" grpId="0"/>
      <p:bldP spid="107" grpId="0"/>
      <p:bldP spid="108" grpId="0"/>
      <p:bldP spid="10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19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30072"/>
            <a:ext cx="12215813" cy="14790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04 - Les competències</a:t>
            </a:r>
          </a:p>
        </p:txBody>
      </p:sp>
    </p:spTree>
    <p:extLst>
      <p:ext uri="{BB962C8B-B14F-4D97-AF65-F5344CB8AC3E}">
        <p14:creationId xmlns:p14="http://schemas.microsoft.com/office/powerpoint/2010/main" val="3328567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20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04 - Les competències</a:t>
            </a:r>
          </a:p>
        </p:txBody>
      </p:sp>
      <p:grpSp>
        <p:nvGrpSpPr>
          <p:cNvPr id="31" name="Group 2">
            <a:extLst>
              <a:ext uri="{FF2B5EF4-FFF2-40B4-BE49-F238E27FC236}">
                <a16:creationId xmlns:a16="http://schemas.microsoft.com/office/drawing/2014/main" id="{986F0AD0-4246-4F95-9CB0-3A6831D08202}"/>
              </a:ext>
            </a:extLst>
          </p:cNvPr>
          <p:cNvGrpSpPr/>
          <p:nvPr/>
        </p:nvGrpSpPr>
        <p:grpSpPr>
          <a:xfrm>
            <a:off x="8307200" y="1199013"/>
            <a:ext cx="3482253" cy="4288536"/>
            <a:chOff x="4758015" y="1431227"/>
            <a:chExt cx="3482253" cy="4288536"/>
          </a:xfrm>
        </p:grpSpPr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76032E92-7EEF-4052-AEE6-31E5772BE9A0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6096000" y="1431227"/>
              <a:ext cx="2144268" cy="4288536"/>
            </a:xfrm>
            <a:custGeom>
              <a:avLst/>
              <a:gdLst>
                <a:gd name="T0" fmla="*/ 3305 w 3305"/>
                <a:gd name="T1" fmla="*/ 6611 h 6611"/>
                <a:gd name="T2" fmla="*/ 0 w 3305"/>
                <a:gd name="T3" fmla="*/ 3305 h 6611"/>
                <a:gd name="T4" fmla="*/ 3305 w 3305"/>
                <a:gd name="T5" fmla="*/ 0 h 6611"/>
                <a:gd name="T6" fmla="*/ 3305 w 3305"/>
                <a:gd name="T7" fmla="*/ 496 h 6611"/>
                <a:gd name="T8" fmla="*/ 496 w 3305"/>
                <a:gd name="T9" fmla="*/ 3305 h 6611"/>
                <a:gd name="T10" fmla="*/ 3305 w 3305"/>
                <a:gd name="T11" fmla="*/ 6115 h 6611"/>
                <a:gd name="T12" fmla="*/ 3305 w 3305"/>
                <a:gd name="T13" fmla="*/ 6611 h 6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5" h="6611">
                  <a:moveTo>
                    <a:pt x="3305" y="6611"/>
                  </a:moveTo>
                  <a:cubicBezTo>
                    <a:pt x="1480" y="6611"/>
                    <a:pt x="0" y="5131"/>
                    <a:pt x="0" y="3305"/>
                  </a:cubicBezTo>
                  <a:cubicBezTo>
                    <a:pt x="0" y="1480"/>
                    <a:pt x="1480" y="0"/>
                    <a:pt x="3305" y="0"/>
                  </a:cubicBezTo>
                  <a:lnTo>
                    <a:pt x="3305" y="496"/>
                  </a:lnTo>
                  <a:cubicBezTo>
                    <a:pt x="1754" y="496"/>
                    <a:pt x="496" y="1754"/>
                    <a:pt x="496" y="3305"/>
                  </a:cubicBezTo>
                  <a:cubicBezTo>
                    <a:pt x="496" y="4857"/>
                    <a:pt x="1754" y="6115"/>
                    <a:pt x="3305" y="6115"/>
                  </a:cubicBezTo>
                  <a:lnTo>
                    <a:pt x="3305" y="6611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A704AADF-F536-4D52-B5B5-91F1D3EA1948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5024660" y="1508941"/>
              <a:ext cx="3137838" cy="3888865"/>
            </a:xfrm>
            <a:custGeom>
              <a:avLst/>
              <a:gdLst>
                <a:gd name="T0" fmla="*/ 4837 w 4837"/>
                <a:gd name="T1" fmla="*/ 5083 h 5995"/>
                <a:gd name="T2" fmla="*/ 912 w 4837"/>
                <a:gd name="T3" fmla="*/ 4461 h 5995"/>
                <a:gd name="T4" fmla="*/ 1534 w 4837"/>
                <a:gd name="T5" fmla="*/ 536 h 5995"/>
                <a:gd name="T6" fmla="*/ 3185 w 4837"/>
                <a:gd name="T7" fmla="*/ 0 h 5995"/>
                <a:gd name="T8" fmla="*/ 3185 w 4837"/>
                <a:gd name="T9" fmla="*/ 496 h 5995"/>
                <a:gd name="T10" fmla="*/ 872 w 4837"/>
                <a:gd name="T11" fmla="*/ 2809 h 5995"/>
                <a:gd name="T12" fmla="*/ 3185 w 4837"/>
                <a:gd name="T13" fmla="*/ 5123 h 5995"/>
                <a:gd name="T14" fmla="*/ 4546 w 4837"/>
                <a:gd name="T15" fmla="*/ 4682 h 5995"/>
                <a:gd name="T16" fmla="*/ 4837 w 4837"/>
                <a:gd name="T17" fmla="*/ 5083 h 5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37" h="5995">
                  <a:moveTo>
                    <a:pt x="4837" y="5083"/>
                  </a:moveTo>
                  <a:cubicBezTo>
                    <a:pt x="3582" y="5995"/>
                    <a:pt x="1824" y="5716"/>
                    <a:pt x="912" y="4461"/>
                  </a:cubicBezTo>
                  <a:cubicBezTo>
                    <a:pt x="0" y="3206"/>
                    <a:pt x="278" y="1448"/>
                    <a:pt x="1534" y="536"/>
                  </a:cubicBezTo>
                  <a:cubicBezTo>
                    <a:pt x="2014" y="188"/>
                    <a:pt x="2592" y="0"/>
                    <a:pt x="3185" y="0"/>
                  </a:cubicBezTo>
                  <a:lnTo>
                    <a:pt x="3185" y="496"/>
                  </a:lnTo>
                  <a:cubicBezTo>
                    <a:pt x="1908" y="496"/>
                    <a:pt x="872" y="1532"/>
                    <a:pt x="872" y="2809"/>
                  </a:cubicBezTo>
                  <a:cubicBezTo>
                    <a:pt x="872" y="4087"/>
                    <a:pt x="1908" y="5123"/>
                    <a:pt x="3185" y="5123"/>
                  </a:cubicBezTo>
                  <a:cubicBezTo>
                    <a:pt x="3674" y="5123"/>
                    <a:pt x="4150" y="4969"/>
                    <a:pt x="4546" y="4682"/>
                  </a:cubicBezTo>
                  <a:lnTo>
                    <a:pt x="4837" y="5083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4313BCAF-BEE0-4C08-B8D0-5FE9ED5344EC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4758015" y="1862618"/>
              <a:ext cx="3050543" cy="3213230"/>
            </a:xfrm>
            <a:custGeom>
              <a:avLst/>
              <a:gdLst>
                <a:gd name="T0" fmla="*/ 4703 w 4703"/>
                <a:gd name="T1" fmla="*/ 3364 h 4955"/>
                <a:gd name="T2" fmla="*/ 1591 w 4703"/>
                <a:gd name="T3" fmla="*/ 4375 h 4955"/>
                <a:gd name="T4" fmla="*/ 580 w 4703"/>
                <a:gd name="T5" fmla="*/ 1263 h 4955"/>
                <a:gd name="T6" fmla="*/ 2641 w 4703"/>
                <a:gd name="T7" fmla="*/ 0 h 4955"/>
                <a:gd name="T8" fmla="*/ 2641 w 4703"/>
                <a:gd name="T9" fmla="*/ 495 h 4955"/>
                <a:gd name="T10" fmla="*/ 823 w 4703"/>
                <a:gd name="T11" fmla="*/ 2313 h 4955"/>
                <a:gd name="T12" fmla="*/ 2641 w 4703"/>
                <a:gd name="T13" fmla="*/ 4132 h 4955"/>
                <a:gd name="T14" fmla="*/ 4261 w 4703"/>
                <a:gd name="T15" fmla="*/ 3139 h 4955"/>
                <a:gd name="T16" fmla="*/ 4703 w 4703"/>
                <a:gd name="T17" fmla="*/ 3364 h 4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03" h="4955">
                  <a:moveTo>
                    <a:pt x="4703" y="3364"/>
                  </a:moveTo>
                  <a:cubicBezTo>
                    <a:pt x="4123" y="4503"/>
                    <a:pt x="2730" y="4955"/>
                    <a:pt x="1591" y="4375"/>
                  </a:cubicBezTo>
                  <a:cubicBezTo>
                    <a:pt x="452" y="3795"/>
                    <a:pt x="0" y="2402"/>
                    <a:pt x="580" y="1263"/>
                  </a:cubicBezTo>
                  <a:cubicBezTo>
                    <a:pt x="975" y="488"/>
                    <a:pt x="1771" y="0"/>
                    <a:pt x="2641" y="0"/>
                  </a:cubicBezTo>
                  <a:lnTo>
                    <a:pt x="2641" y="495"/>
                  </a:lnTo>
                  <a:cubicBezTo>
                    <a:pt x="1637" y="495"/>
                    <a:pt x="823" y="1309"/>
                    <a:pt x="823" y="2313"/>
                  </a:cubicBezTo>
                  <a:cubicBezTo>
                    <a:pt x="823" y="3318"/>
                    <a:pt x="1637" y="4132"/>
                    <a:pt x="2641" y="4132"/>
                  </a:cubicBezTo>
                  <a:cubicBezTo>
                    <a:pt x="3325" y="4132"/>
                    <a:pt x="3951" y="3748"/>
                    <a:pt x="4261" y="3139"/>
                  </a:cubicBezTo>
                  <a:lnTo>
                    <a:pt x="4703" y="336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0A5AD230-E546-4089-A464-694AEA4862E5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4915144" y="2395513"/>
              <a:ext cx="2360124" cy="2359964"/>
            </a:xfrm>
            <a:custGeom>
              <a:avLst/>
              <a:gdLst>
                <a:gd name="T0" fmla="*/ 3637 w 3637"/>
                <a:gd name="T1" fmla="*/ 1818 h 3637"/>
                <a:gd name="T2" fmla="*/ 1818 w 3637"/>
                <a:gd name="T3" fmla="*/ 3637 h 3637"/>
                <a:gd name="T4" fmla="*/ 0 w 3637"/>
                <a:gd name="T5" fmla="*/ 1818 h 3637"/>
                <a:gd name="T6" fmla="*/ 1818 w 3637"/>
                <a:gd name="T7" fmla="*/ 0 h 3637"/>
                <a:gd name="T8" fmla="*/ 1818 w 3637"/>
                <a:gd name="T9" fmla="*/ 496 h 3637"/>
                <a:gd name="T10" fmla="*/ 496 w 3637"/>
                <a:gd name="T11" fmla="*/ 1818 h 3637"/>
                <a:gd name="T12" fmla="*/ 1818 w 3637"/>
                <a:gd name="T13" fmla="*/ 3141 h 3637"/>
                <a:gd name="T14" fmla="*/ 3141 w 3637"/>
                <a:gd name="T15" fmla="*/ 1818 h 3637"/>
                <a:gd name="T16" fmla="*/ 3637 w 3637"/>
                <a:gd name="T17" fmla="*/ 181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37" h="3637">
                  <a:moveTo>
                    <a:pt x="3637" y="1818"/>
                  </a:moveTo>
                  <a:cubicBezTo>
                    <a:pt x="3637" y="2823"/>
                    <a:pt x="2823" y="3637"/>
                    <a:pt x="1818" y="3637"/>
                  </a:cubicBezTo>
                  <a:cubicBezTo>
                    <a:pt x="814" y="3637"/>
                    <a:pt x="0" y="2823"/>
                    <a:pt x="0" y="1818"/>
                  </a:cubicBezTo>
                  <a:cubicBezTo>
                    <a:pt x="0" y="814"/>
                    <a:pt x="814" y="0"/>
                    <a:pt x="1818" y="0"/>
                  </a:cubicBezTo>
                  <a:lnTo>
                    <a:pt x="1818" y="496"/>
                  </a:lnTo>
                  <a:cubicBezTo>
                    <a:pt x="1088" y="496"/>
                    <a:pt x="496" y="1088"/>
                    <a:pt x="496" y="1818"/>
                  </a:cubicBezTo>
                  <a:cubicBezTo>
                    <a:pt x="496" y="2549"/>
                    <a:pt x="1088" y="3141"/>
                    <a:pt x="1818" y="3141"/>
                  </a:cubicBezTo>
                  <a:cubicBezTo>
                    <a:pt x="2549" y="3141"/>
                    <a:pt x="3141" y="2549"/>
                    <a:pt x="3141" y="1818"/>
                  </a:cubicBezTo>
                  <a:lnTo>
                    <a:pt x="3637" y="1818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6" name="Freeform: Shape 28">
              <a:extLst>
                <a:ext uri="{FF2B5EF4-FFF2-40B4-BE49-F238E27FC236}">
                  <a16:creationId xmlns:a16="http://schemas.microsoft.com/office/drawing/2014/main" id="{0EE66C96-477F-4547-A02D-179D57474768}"/>
                </a:ext>
              </a:extLst>
            </p:cNvPr>
            <p:cNvSpPr/>
            <p:nvPr/>
          </p:nvSpPr>
          <p:spPr>
            <a:xfrm>
              <a:off x="6095531" y="4401958"/>
              <a:ext cx="228267" cy="352891"/>
            </a:xfrm>
            <a:custGeom>
              <a:avLst/>
              <a:gdLst>
                <a:gd name="connsiteX0" fmla="*/ 228267 w 228267"/>
                <a:gd name="connsiteY0" fmla="*/ 0 h 352891"/>
                <a:gd name="connsiteX1" fmla="*/ 228267 w 228267"/>
                <a:gd name="connsiteY1" fmla="*/ 330366 h 352891"/>
                <a:gd name="connsiteX2" fmla="*/ 120538 w 228267"/>
                <a:gd name="connsiteY2" fmla="*/ 346805 h 352891"/>
                <a:gd name="connsiteX3" fmla="*/ 0 w 228267"/>
                <a:gd name="connsiteY3" fmla="*/ 352891 h 352891"/>
                <a:gd name="connsiteX4" fmla="*/ 0 w 228267"/>
                <a:gd name="connsiteY4" fmla="*/ 31677 h 352891"/>
                <a:gd name="connsiteX5" fmla="*/ 172869 w 228267"/>
                <a:gd name="connsiteY5" fmla="*/ 14246 h 352891"/>
                <a:gd name="connsiteX6" fmla="*/ 228267 w 228267"/>
                <a:gd name="connsiteY6" fmla="*/ 0 h 352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267" h="352891">
                  <a:moveTo>
                    <a:pt x="228267" y="0"/>
                  </a:moveTo>
                  <a:lnTo>
                    <a:pt x="228267" y="330366"/>
                  </a:lnTo>
                  <a:lnTo>
                    <a:pt x="120538" y="346805"/>
                  </a:lnTo>
                  <a:lnTo>
                    <a:pt x="0" y="352891"/>
                  </a:lnTo>
                  <a:lnTo>
                    <a:pt x="0" y="31677"/>
                  </a:lnTo>
                  <a:cubicBezTo>
                    <a:pt x="59214" y="31677"/>
                    <a:pt x="117029" y="25675"/>
                    <a:pt x="172869" y="14246"/>
                  </a:cubicBezTo>
                  <a:lnTo>
                    <a:pt x="228267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7" name="Freeform: Shape 29">
              <a:extLst>
                <a:ext uri="{FF2B5EF4-FFF2-40B4-BE49-F238E27FC236}">
                  <a16:creationId xmlns:a16="http://schemas.microsoft.com/office/drawing/2014/main" id="{855D3DA4-8F94-48B9-AB0B-E9A5138169CF}"/>
                </a:ext>
              </a:extLst>
            </p:cNvPr>
            <p:cNvSpPr/>
            <p:nvPr/>
          </p:nvSpPr>
          <p:spPr>
            <a:xfrm>
              <a:off x="6095506" y="4732956"/>
              <a:ext cx="228292" cy="342892"/>
            </a:xfrm>
            <a:custGeom>
              <a:avLst/>
              <a:gdLst>
                <a:gd name="connsiteX0" fmla="*/ 228292 w 228292"/>
                <a:gd name="connsiteY0" fmla="*/ 0 h 342892"/>
                <a:gd name="connsiteX1" fmla="*/ 228292 w 228292"/>
                <a:gd name="connsiteY1" fmla="*/ 324039 h 342892"/>
                <a:gd name="connsiteX2" fmla="*/ 193028 w 228292"/>
                <a:gd name="connsiteY2" fmla="*/ 329424 h 342892"/>
                <a:gd name="connsiteX3" fmla="*/ 0 w 228292"/>
                <a:gd name="connsiteY3" fmla="*/ 342892 h 342892"/>
                <a:gd name="connsiteX4" fmla="*/ 0 w 228292"/>
                <a:gd name="connsiteY4" fmla="*/ 21893 h 342892"/>
                <a:gd name="connsiteX5" fmla="*/ 25 w 228292"/>
                <a:gd name="connsiteY5" fmla="*/ 21892 h 342892"/>
                <a:gd name="connsiteX6" fmla="*/ 25 w 228292"/>
                <a:gd name="connsiteY6" fmla="*/ 22521 h 342892"/>
                <a:gd name="connsiteX7" fmla="*/ 120641 w 228292"/>
                <a:gd name="connsiteY7" fmla="*/ 16430 h 342892"/>
                <a:gd name="connsiteX8" fmla="*/ 228292 w 228292"/>
                <a:gd name="connsiteY8" fmla="*/ 0 h 34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292" h="342892">
                  <a:moveTo>
                    <a:pt x="228292" y="0"/>
                  </a:moveTo>
                  <a:lnTo>
                    <a:pt x="228292" y="324039"/>
                  </a:lnTo>
                  <a:lnTo>
                    <a:pt x="193028" y="329424"/>
                  </a:lnTo>
                  <a:lnTo>
                    <a:pt x="0" y="342892"/>
                  </a:lnTo>
                  <a:lnTo>
                    <a:pt x="0" y="21893"/>
                  </a:lnTo>
                  <a:lnTo>
                    <a:pt x="25" y="21892"/>
                  </a:lnTo>
                  <a:lnTo>
                    <a:pt x="25" y="22521"/>
                  </a:lnTo>
                  <a:cubicBezTo>
                    <a:pt x="40745" y="22521"/>
                    <a:pt x="80983" y="20458"/>
                    <a:pt x="120641" y="16430"/>
                  </a:cubicBezTo>
                  <a:lnTo>
                    <a:pt x="228292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8" name="Freeform: Shape 30">
              <a:extLst>
                <a:ext uri="{FF2B5EF4-FFF2-40B4-BE49-F238E27FC236}">
                  <a16:creationId xmlns:a16="http://schemas.microsoft.com/office/drawing/2014/main" id="{4229CF3F-8E39-434A-9E98-A2F1F51B1CDA}"/>
                </a:ext>
              </a:extLst>
            </p:cNvPr>
            <p:cNvSpPr/>
            <p:nvPr/>
          </p:nvSpPr>
          <p:spPr>
            <a:xfrm>
              <a:off x="6096339" y="5057180"/>
              <a:ext cx="227459" cy="340627"/>
            </a:xfrm>
            <a:custGeom>
              <a:avLst/>
              <a:gdLst>
                <a:gd name="connsiteX0" fmla="*/ 227459 w 227459"/>
                <a:gd name="connsiteY0" fmla="*/ 0 h 340627"/>
                <a:gd name="connsiteX1" fmla="*/ 227459 w 227459"/>
                <a:gd name="connsiteY1" fmla="*/ 324988 h 340627"/>
                <a:gd name="connsiteX2" fmla="*/ 164029 w 227459"/>
                <a:gd name="connsiteY2" fmla="*/ 332529 h 340627"/>
                <a:gd name="connsiteX3" fmla="*/ 17026 w 227459"/>
                <a:gd name="connsiteY3" fmla="*/ 339954 h 340627"/>
                <a:gd name="connsiteX4" fmla="*/ 0 w 227459"/>
                <a:gd name="connsiteY4" fmla="*/ 340627 h 340627"/>
                <a:gd name="connsiteX5" fmla="*/ 0 w 227459"/>
                <a:gd name="connsiteY5" fmla="*/ 18880 h 340627"/>
                <a:gd name="connsiteX6" fmla="*/ 153369 w 227459"/>
                <a:gd name="connsiteY6" fmla="*/ 11130 h 340627"/>
                <a:gd name="connsiteX7" fmla="*/ 192195 w 227459"/>
                <a:gd name="connsiteY7" fmla="*/ 5201 h 340627"/>
                <a:gd name="connsiteX8" fmla="*/ 208121 w 227459"/>
                <a:gd name="connsiteY8" fmla="*/ 4090 h 340627"/>
                <a:gd name="connsiteX9" fmla="*/ 227459 w 227459"/>
                <a:gd name="connsiteY9" fmla="*/ 0 h 34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459" h="340627">
                  <a:moveTo>
                    <a:pt x="227459" y="0"/>
                  </a:moveTo>
                  <a:lnTo>
                    <a:pt x="227459" y="324988"/>
                  </a:lnTo>
                  <a:lnTo>
                    <a:pt x="164029" y="332529"/>
                  </a:lnTo>
                  <a:lnTo>
                    <a:pt x="17026" y="339954"/>
                  </a:lnTo>
                  <a:lnTo>
                    <a:pt x="0" y="340627"/>
                  </a:lnTo>
                  <a:lnTo>
                    <a:pt x="0" y="18880"/>
                  </a:lnTo>
                  <a:cubicBezTo>
                    <a:pt x="51776" y="18880"/>
                    <a:pt x="102941" y="16255"/>
                    <a:pt x="153369" y="11130"/>
                  </a:cubicBezTo>
                  <a:lnTo>
                    <a:pt x="192195" y="5201"/>
                  </a:lnTo>
                  <a:lnTo>
                    <a:pt x="208121" y="4090"/>
                  </a:lnTo>
                  <a:lnTo>
                    <a:pt x="227459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9" name="Freeform: Shape 31">
              <a:extLst>
                <a:ext uri="{FF2B5EF4-FFF2-40B4-BE49-F238E27FC236}">
                  <a16:creationId xmlns:a16="http://schemas.microsoft.com/office/drawing/2014/main" id="{5C06EC4D-305C-427F-8139-000AA8ECF14D}"/>
                </a:ext>
              </a:extLst>
            </p:cNvPr>
            <p:cNvSpPr/>
            <p:nvPr/>
          </p:nvSpPr>
          <p:spPr>
            <a:xfrm>
              <a:off x="6096000" y="5382265"/>
              <a:ext cx="227798" cy="337498"/>
            </a:xfrm>
            <a:custGeom>
              <a:avLst/>
              <a:gdLst>
                <a:gd name="connsiteX0" fmla="*/ 227798 w 227798"/>
                <a:gd name="connsiteY0" fmla="*/ 0 h 337498"/>
                <a:gd name="connsiteX1" fmla="*/ 227798 w 227798"/>
                <a:gd name="connsiteY1" fmla="*/ 325116 h 337498"/>
                <a:gd name="connsiteX2" fmla="*/ 219207 w 227798"/>
                <a:gd name="connsiteY2" fmla="*/ 326427 h 337498"/>
                <a:gd name="connsiteX3" fmla="*/ 0 w 227798"/>
                <a:gd name="connsiteY3" fmla="*/ 337498 h 337498"/>
                <a:gd name="connsiteX4" fmla="*/ 0 w 227798"/>
                <a:gd name="connsiteY4" fmla="*/ 15745 h 337498"/>
                <a:gd name="connsiteX5" fmla="*/ 17365 w 227798"/>
                <a:gd name="connsiteY5" fmla="*/ 14868 h 337498"/>
                <a:gd name="connsiteX6" fmla="*/ 144036 w 227798"/>
                <a:gd name="connsiteY6" fmla="*/ 9860 h 337498"/>
                <a:gd name="connsiteX7" fmla="*/ 164368 w 227798"/>
                <a:gd name="connsiteY7" fmla="*/ 7443 h 337498"/>
                <a:gd name="connsiteX8" fmla="*/ 186297 w 227798"/>
                <a:gd name="connsiteY8" fmla="*/ 6335 h 337498"/>
                <a:gd name="connsiteX9" fmla="*/ 227798 w 227798"/>
                <a:gd name="connsiteY9" fmla="*/ 0 h 33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798" h="337498">
                  <a:moveTo>
                    <a:pt x="227798" y="0"/>
                  </a:moveTo>
                  <a:lnTo>
                    <a:pt x="227798" y="325116"/>
                  </a:lnTo>
                  <a:lnTo>
                    <a:pt x="219207" y="326427"/>
                  </a:lnTo>
                  <a:cubicBezTo>
                    <a:pt x="147132" y="333748"/>
                    <a:pt x="74003" y="337498"/>
                    <a:pt x="0" y="337498"/>
                  </a:cubicBezTo>
                  <a:lnTo>
                    <a:pt x="0" y="15745"/>
                  </a:lnTo>
                  <a:lnTo>
                    <a:pt x="17365" y="14868"/>
                  </a:lnTo>
                  <a:lnTo>
                    <a:pt x="144036" y="9860"/>
                  </a:lnTo>
                  <a:lnTo>
                    <a:pt x="164368" y="7443"/>
                  </a:lnTo>
                  <a:lnTo>
                    <a:pt x="186297" y="6335"/>
                  </a:lnTo>
                  <a:lnTo>
                    <a:pt x="227798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0" name="Oval 32">
              <a:extLst>
                <a:ext uri="{FF2B5EF4-FFF2-40B4-BE49-F238E27FC236}">
                  <a16:creationId xmlns:a16="http://schemas.microsoft.com/office/drawing/2014/main" id="{E81B70E0-5363-461B-AEB9-781845EA5075}"/>
                </a:ext>
              </a:extLst>
            </p:cNvPr>
            <p:cNvSpPr/>
            <p:nvPr/>
          </p:nvSpPr>
          <p:spPr>
            <a:xfrm>
              <a:off x="5530717" y="3010459"/>
              <a:ext cx="1130073" cy="1130073"/>
            </a:xfrm>
            <a:prstGeom prst="ellipse">
              <a:avLst/>
            </a:pr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1" name="Freeform 425">
              <a:extLst>
                <a:ext uri="{FF2B5EF4-FFF2-40B4-BE49-F238E27FC236}">
                  <a16:creationId xmlns:a16="http://schemas.microsoft.com/office/drawing/2014/main" id="{9F7B6E59-C846-4BA9-AEE1-C7516A663DF6}"/>
                </a:ext>
              </a:extLst>
            </p:cNvPr>
            <p:cNvSpPr/>
            <p:nvPr/>
          </p:nvSpPr>
          <p:spPr>
            <a:xfrm>
              <a:off x="5723984" y="3234089"/>
              <a:ext cx="743044" cy="694077"/>
            </a:xfrm>
            <a:custGeom>
              <a:avLst/>
              <a:gdLst>
                <a:gd name="connsiteX0" fmla="*/ 169590 w 540885"/>
                <a:gd name="connsiteY0" fmla="*/ 270443 h 504826"/>
                <a:gd name="connsiteX1" fmla="*/ 181704 w 540885"/>
                <a:gd name="connsiteY1" fmla="*/ 276500 h 504826"/>
                <a:gd name="connsiteX2" fmla="*/ 202269 w 540885"/>
                <a:gd name="connsiteY2" fmla="*/ 290022 h 504826"/>
                <a:gd name="connsiteX3" fmla="*/ 232412 w 540885"/>
                <a:gd name="connsiteY3" fmla="*/ 303544 h 504826"/>
                <a:gd name="connsiteX4" fmla="*/ 270443 w 540885"/>
                <a:gd name="connsiteY4" fmla="*/ 309601 h 504826"/>
                <a:gd name="connsiteX5" fmla="*/ 308473 w 540885"/>
                <a:gd name="connsiteY5" fmla="*/ 303544 h 504826"/>
                <a:gd name="connsiteX6" fmla="*/ 338617 w 540885"/>
                <a:gd name="connsiteY6" fmla="*/ 290022 h 504826"/>
                <a:gd name="connsiteX7" fmla="*/ 359181 w 540885"/>
                <a:gd name="connsiteY7" fmla="*/ 276500 h 504826"/>
                <a:gd name="connsiteX8" fmla="*/ 371295 w 540885"/>
                <a:gd name="connsiteY8" fmla="*/ 270443 h 504826"/>
                <a:gd name="connsiteX9" fmla="*/ 402705 w 540885"/>
                <a:gd name="connsiteY9" fmla="*/ 276077 h 504826"/>
                <a:gd name="connsiteX10" fmla="*/ 426792 w 540885"/>
                <a:gd name="connsiteY10" fmla="*/ 291149 h 504826"/>
                <a:gd name="connsiteX11" fmla="*/ 444258 w 540885"/>
                <a:gd name="connsiteY11" fmla="*/ 313967 h 504826"/>
                <a:gd name="connsiteX12" fmla="*/ 456371 w 540885"/>
                <a:gd name="connsiteY12" fmla="*/ 341434 h 504826"/>
                <a:gd name="connsiteX13" fmla="*/ 463837 w 540885"/>
                <a:gd name="connsiteY13" fmla="*/ 372000 h 504826"/>
                <a:gd name="connsiteX14" fmla="*/ 467781 w 540885"/>
                <a:gd name="connsiteY14" fmla="*/ 402706 h 504826"/>
                <a:gd name="connsiteX15" fmla="*/ 468767 w 540885"/>
                <a:gd name="connsiteY15" fmla="*/ 431863 h 504826"/>
                <a:gd name="connsiteX16" fmla="*/ 448202 w 540885"/>
                <a:gd name="connsiteY16" fmla="*/ 485247 h 504826"/>
                <a:gd name="connsiteX17" fmla="*/ 393550 w 540885"/>
                <a:gd name="connsiteY17" fmla="*/ 504826 h 504826"/>
                <a:gd name="connsiteX18" fmla="*/ 147335 w 540885"/>
                <a:gd name="connsiteY18" fmla="*/ 504826 h 504826"/>
                <a:gd name="connsiteX19" fmla="*/ 92683 w 540885"/>
                <a:gd name="connsiteY19" fmla="*/ 485247 h 504826"/>
                <a:gd name="connsiteX20" fmla="*/ 72118 w 540885"/>
                <a:gd name="connsiteY20" fmla="*/ 431863 h 504826"/>
                <a:gd name="connsiteX21" fmla="*/ 73104 w 540885"/>
                <a:gd name="connsiteY21" fmla="*/ 402706 h 504826"/>
                <a:gd name="connsiteX22" fmla="*/ 77049 w 540885"/>
                <a:gd name="connsiteY22" fmla="*/ 372000 h 504826"/>
                <a:gd name="connsiteX23" fmla="*/ 84514 w 540885"/>
                <a:gd name="connsiteY23" fmla="*/ 341434 h 504826"/>
                <a:gd name="connsiteX24" fmla="*/ 96628 w 540885"/>
                <a:gd name="connsiteY24" fmla="*/ 313967 h 504826"/>
                <a:gd name="connsiteX25" fmla="*/ 114093 w 540885"/>
                <a:gd name="connsiteY25" fmla="*/ 291149 h 504826"/>
                <a:gd name="connsiteX26" fmla="*/ 138180 w 540885"/>
                <a:gd name="connsiteY26" fmla="*/ 276077 h 504826"/>
                <a:gd name="connsiteX27" fmla="*/ 169590 w 540885"/>
                <a:gd name="connsiteY27" fmla="*/ 270443 h 504826"/>
                <a:gd name="connsiteX28" fmla="*/ 505953 w 540885"/>
                <a:gd name="connsiteY28" fmla="*/ 144237 h 504826"/>
                <a:gd name="connsiteX29" fmla="*/ 540885 w 540885"/>
                <a:gd name="connsiteY29" fmla="*/ 243680 h 504826"/>
                <a:gd name="connsiteX30" fmla="*/ 525109 w 540885"/>
                <a:gd name="connsiteY30" fmla="*/ 277063 h 504826"/>
                <a:gd name="connsiteX31" fmla="*/ 486233 w 540885"/>
                <a:gd name="connsiteY31" fmla="*/ 288472 h 504826"/>
                <a:gd name="connsiteX32" fmla="*/ 448484 w 540885"/>
                <a:gd name="connsiteY32" fmla="*/ 288472 h 504826"/>
                <a:gd name="connsiteX33" fmla="*/ 373830 w 540885"/>
                <a:gd name="connsiteY33" fmla="*/ 252413 h 504826"/>
                <a:gd name="connsiteX34" fmla="*/ 396649 w 540885"/>
                <a:gd name="connsiteY34" fmla="*/ 180296 h 504826"/>
                <a:gd name="connsiteX35" fmla="*/ 395240 w 540885"/>
                <a:gd name="connsiteY35" fmla="*/ 161703 h 504826"/>
                <a:gd name="connsiteX36" fmla="*/ 432708 w 540885"/>
                <a:gd name="connsiteY36" fmla="*/ 168182 h 504826"/>
                <a:gd name="connsiteX37" fmla="*/ 466231 w 540885"/>
                <a:gd name="connsiteY37" fmla="*/ 162125 h 504826"/>
                <a:gd name="connsiteX38" fmla="*/ 493698 w 540885"/>
                <a:gd name="connsiteY38" fmla="*/ 150153 h 504826"/>
                <a:gd name="connsiteX39" fmla="*/ 505953 w 540885"/>
                <a:gd name="connsiteY39" fmla="*/ 144237 h 504826"/>
                <a:gd name="connsiteX40" fmla="*/ 34932 w 540885"/>
                <a:gd name="connsiteY40" fmla="*/ 144237 h 504826"/>
                <a:gd name="connsiteX41" fmla="*/ 47187 w 540885"/>
                <a:gd name="connsiteY41" fmla="*/ 150153 h 504826"/>
                <a:gd name="connsiteX42" fmla="*/ 74653 w 540885"/>
                <a:gd name="connsiteY42" fmla="*/ 162125 h 504826"/>
                <a:gd name="connsiteX43" fmla="*/ 108176 w 540885"/>
                <a:gd name="connsiteY43" fmla="*/ 168182 h 504826"/>
                <a:gd name="connsiteX44" fmla="*/ 145644 w 540885"/>
                <a:gd name="connsiteY44" fmla="*/ 161703 h 504826"/>
                <a:gd name="connsiteX45" fmla="*/ 144235 w 540885"/>
                <a:gd name="connsiteY45" fmla="*/ 180296 h 504826"/>
                <a:gd name="connsiteX46" fmla="*/ 167054 w 540885"/>
                <a:gd name="connsiteY46" fmla="*/ 252413 h 504826"/>
                <a:gd name="connsiteX47" fmla="*/ 92401 w 540885"/>
                <a:gd name="connsiteY47" fmla="*/ 288472 h 504826"/>
                <a:gd name="connsiteX48" fmla="*/ 54652 w 540885"/>
                <a:gd name="connsiteY48" fmla="*/ 288472 h 504826"/>
                <a:gd name="connsiteX49" fmla="*/ 15776 w 540885"/>
                <a:gd name="connsiteY49" fmla="*/ 277063 h 504826"/>
                <a:gd name="connsiteX50" fmla="*/ 0 w 540885"/>
                <a:gd name="connsiteY50" fmla="*/ 243680 h 504826"/>
                <a:gd name="connsiteX51" fmla="*/ 34932 w 540885"/>
                <a:gd name="connsiteY51" fmla="*/ 144237 h 504826"/>
                <a:gd name="connsiteX52" fmla="*/ 270442 w 540885"/>
                <a:gd name="connsiteY52" fmla="*/ 72119 h 504826"/>
                <a:gd name="connsiteX53" fmla="*/ 346926 w 540885"/>
                <a:gd name="connsiteY53" fmla="*/ 103811 h 504826"/>
                <a:gd name="connsiteX54" fmla="*/ 378619 w 540885"/>
                <a:gd name="connsiteY54" fmla="*/ 180296 h 504826"/>
                <a:gd name="connsiteX55" fmla="*/ 346926 w 540885"/>
                <a:gd name="connsiteY55" fmla="*/ 256780 h 504826"/>
                <a:gd name="connsiteX56" fmla="*/ 270442 w 540885"/>
                <a:gd name="connsiteY56" fmla="*/ 288472 h 504826"/>
                <a:gd name="connsiteX57" fmla="*/ 193957 w 540885"/>
                <a:gd name="connsiteY57" fmla="*/ 256780 h 504826"/>
                <a:gd name="connsiteX58" fmla="*/ 162265 w 540885"/>
                <a:gd name="connsiteY58" fmla="*/ 180296 h 504826"/>
                <a:gd name="connsiteX59" fmla="*/ 193957 w 540885"/>
                <a:gd name="connsiteY59" fmla="*/ 103811 h 504826"/>
                <a:gd name="connsiteX60" fmla="*/ 270442 w 540885"/>
                <a:gd name="connsiteY60" fmla="*/ 72119 h 504826"/>
                <a:gd name="connsiteX61" fmla="*/ 432707 w 540885"/>
                <a:gd name="connsiteY61" fmla="*/ 0 h 504826"/>
                <a:gd name="connsiteX62" fmla="*/ 483697 w 540885"/>
                <a:gd name="connsiteY62" fmla="*/ 21128 h 504826"/>
                <a:gd name="connsiteX63" fmla="*/ 504825 w 540885"/>
                <a:gd name="connsiteY63" fmla="*/ 72118 h 504826"/>
                <a:gd name="connsiteX64" fmla="*/ 483697 w 540885"/>
                <a:gd name="connsiteY64" fmla="*/ 123108 h 504826"/>
                <a:gd name="connsiteX65" fmla="*/ 432707 w 540885"/>
                <a:gd name="connsiteY65" fmla="*/ 144236 h 504826"/>
                <a:gd name="connsiteX66" fmla="*/ 381717 w 540885"/>
                <a:gd name="connsiteY66" fmla="*/ 123108 h 504826"/>
                <a:gd name="connsiteX67" fmla="*/ 360589 w 540885"/>
                <a:gd name="connsiteY67" fmla="*/ 72118 h 504826"/>
                <a:gd name="connsiteX68" fmla="*/ 381717 w 540885"/>
                <a:gd name="connsiteY68" fmla="*/ 21128 h 504826"/>
                <a:gd name="connsiteX69" fmla="*/ 432707 w 540885"/>
                <a:gd name="connsiteY69" fmla="*/ 0 h 504826"/>
                <a:gd name="connsiteX70" fmla="*/ 108176 w 540885"/>
                <a:gd name="connsiteY70" fmla="*/ 0 h 504826"/>
                <a:gd name="connsiteX71" fmla="*/ 159167 w 540885"/>
                <a:gd name="connsiteY71" fmla="*/ 21128 h 504826"/>
                <a:gd name="connsiteX72" fmla="*/ 180295 w 540885"/>
                <a:gd name="connsiteY72" fmla="*/ 72118 h 504826"/>
                <a:gd name="connsiteX73" fmla="*/ 159167 w 540885"/>
                <a:gd name="connsiteY73" fmla="*/ 123108 h 504826"/>
                <a:gd name="connsiteX74" fmla="*/ 108176 w 540885"/>
                <a:gd name="connsiteY74" fmla="*/ 144236 h 504826"/>
                <a:gd name="connsiteX75" fmla="*/ 57187 w 540885"/>
                <a:gd name="connsiteY75" fmla="*/ 123108 h 504826"/>
                <a:gd name="connsiteX76" fmla="*/ 36059 w 540885"/>
                <a:gd name="connsiteY76" fmla="*/ 72118 h 504826"/>
                <a:gd name="connsiteX77" fmla="*/ 57187 w 540885"/>
                <a:gd name="connsiteY77" fmla="*/ 21128 h 504826"/>
                <a:gd name="connsiteX78" fmla="*/ 108176 w 540885"/>
                <a:gd name="connsiteY78" fmla="*/ 0 h 50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40885" h="504826">
                  <a:moveTo>
                    <a:pt x="169590" y="270443"/>
                  </a:moveTo>
                  <a:cubicBezTo>
                    <a:pt x="171469" y="270443"/>
                    <a:pt x="175506" y="272462"/>
                    <a:pt x="181704" y="276500"/>
                  </a:cubicBezTo>
                  <a:cubicBezTo>
                    <a:pt x="187902" y="280538"/>
                    <a:pt x="194757" y="285045"/>
                    <a:pt x="202269" y="290022"/>
                  </a:cubicBezTo>
                  <a:cubicBezTo>
                    <a:pt x="209781" y="294999"/>
                    <a:pt x="219829" y="299506"/>
                    <a:pt x="232412" y="303544"/>
                  </a:cubicBezTo>
                  <a:cubicBezTo>
                    <a:pt x="244995" y="307582"/>
                    <a:pt x="257673" y="309601"/>
                    <a:pt x="270443" y="309601"/>
                  </a:cubicBezTo>
                  <a:cubicBezTo>
                    <a:pt x="283214" y="309601"/>
                    <a:pt x="295891" y="307582"/>
                    <a:pt x="308473" y="303544"/>
                  </a:cubicBezTo>
                  <a:cubicBezTo>
                    <a:pt x="321057" y="299506"/>
                    <a:pt x="331105" y="294999"/>
                    <a:pt x="338617" y="290022"/>
                  </a:cubicBezTo>
                  <a:cubicBezTo>
                    <a:pt x="346129" y="285045"/>
                    <a:pt x="352983" y="280538"/>
                    <a:pt x="359181" y="276500"/>
                  </a:cubicBezTo>
                  <a:cubicBezTo>
                    <a:pt x="365379" y="272462"/>
                    <a:pt x="369418" y="270443"/>
                    <a:pt x="371295" y="270443"/>
                  </a:cubicBezTo>
                  <a:cubicBezTo>
                    <a:pt x="382751" y="270443"/>
                    <a:pt x="393222" y="272321"/>
                    <a:pt x="402705" y="276077"/>
                  </a:cubicBezTo>
                  <a:cubicBezTo>
                    <a:pt x="412191" y="279833"/>
                    <a:pt x="420218" y="284857"/>
                    <a:pt x="426792" y="291149"/>
                  </a:cubicBezTo>
                  <a:cubicBezTo>
                    <a:pt x="433365" y="297440"/>
                    <a:pt x="439187" y="305046"/>
                    <a:pt x="444258" y="313967"/>
                  </a:cubicBezTo>
                  <a:cubicBezTo>
                    <a:pt x="449329" y="322888"/>
                    <a:pt x="453367" y="332044"/>
                    <a:pt x="456371" y="341434"/>
                  </a:cubicBezTo>
                  <a:cubicBezTo>
                    <a:pt x="459376" y="350824"/>
                    <a:pt x="461865" y="361013"/>
                    <a:pt x="463837" y="372000"/>
                  </a:cubicBezTo>
                  <a:cubicBezTo>
                    <a:pt x="465809" y="382986"/>
                    <a:pt x="467124" y="393222"/>
                    <a:pt x="467781" y="402706"/>
                  </a:cubicBezTo>
                  <a:cubicBezTo>
                    <a:pt x="468438" y="412190"/>
                    <a:pt x="468767" y="421909"/>
                    <a:pt x="468767" y="431863"/>
                  </a:cubicBezTo>
                  <a:cubicBezTo>
                    <a:pt x="468767" y="454400"/>
                    <a:pt x="461912" y="472195"/>
                    <a:pt x="448202" y="485247"/>
                  </a:cubicBezTo>
                  <a:cubicBezTo>
                    <a:pt x="434492" y="498300"/>
                    <a:pt x="416275" y="504826"/>
                    <a:pt x="393550" y="504826"/>
                  </a:cubicBezTo>
                  <a:lnTo>
                    <a:pt x="147335" y="504826"/>
                  </a:lnTo>
                  <a:cubicBezTo>
                    <a:pt x="124611" y="504826"/>
                    <a:pt x="106393" y="498300"/>
                    <a:pt x="92683" y="485247"/>
                  </a:cubicBezTo>
                  <a:cubicBezTo>
                    <a:pt x="78974" y="472195"/>
                    <a:pt x="72118" y="454400"/>
                    <a:pt x="72118" y="431863"/>
                  </a:cubicBezTo>
                  <a:cubicBezTo>
                    <a:pt x="72118" y="421909"/>
                    <a:pt x="72447" y="412190"/>
                    <a:pt x="73104" y="402706"/>
                  </a:cubicBezTo>
                  <a:cubicBezTo>
                    <a:pt x="73761" y="393222"/>
                    <a:pt x="75077" y="382986"/>
                    <a:pt x="77049" y="372000"/>
                  </a:cubicBezTo>
                  <a:cubicBezTo>
                    <a:pt x="79021" y="361013"/>
                    <a:pt x="81510" y="350824"/>
                    <a:pt x="84514" y="341434"/>
                  </a:cubicBezTo>
                  <a:cubicBezTo>
                    <a:pt x="87519" y="332044"/>
                    <a:pt x="91556" y="322888"/>
                    <a:pt x="96628" y="313967"/>
                  </a:cubicBezTo>
                  <a:cubicBezTo>
                    <a:pt x="101698" y="305046"/>
                    <a:pt x="107521" y="297440"/>
                    <a:pt x="114093" y="291149"/>
                  </a:cubicBezTo>
                  <a:cubicBezTo>
                    <a:pt x="120667" y="284857"/>
                    <a:pt x="128696" y="279833"/>
                    <a:pt x="138180" y="276077"/>
                  </a:cubicBezTo>
                  <a:cubicBezTo>
                    <a:pt x="147664" y="272321"/>
                    <a:pt x="158135" y="270443"/>
                    <a:pt x="169590" y="270443"/>
                  </a:cubicBezTo>
                  <a:close/>
                  <a:moveTo>
                    <a:pt x="505953" y="144237"/>
                  </a:moveTo>
                  <a:cubicBezTo>
                    <a:pt x="529241" y="144237"/>
                    <a:pt x="540885" y="177385"/>
                    <a:pt x="540885" y="243680"/>
                  </a:cubicBezTo>
                  <a:cubicBezTo>
                    <a:pt x="540885" y="258329"/>
                    <a:pt x="535626" y="269457"/>
                    <a:pt x="525109" y="277063"/>
                  </a:cubicBezTo>
                  <a:cubicBezTo>
                    <a:pt x="514592" y="284669"/>
                    <a:pt x="501634" y="288472"/>
                    <a:pt x="486233" y="288472"/>
                  </a:cubicBezTo>
                  <a:lnTo>
                    <a:pt x="448484" y="288472"/>
                  </a:lnTo>
                  <a:cubicBezTo>
                    <a:pt x="429140" y="265372"/>
                    <a:pt x="404256" y="253353"/>
                    <a:pt x="373830" y="252413"/>
                  </a:cubicBezTo>
                  <a:cubicBezTo>
                    <a:pt x="389043" y="230440"/>
                    <a:pt x="396649" y="206401"/>
                    <a:pt x="396649" y="180296"/>
                  </a:cubicBezTo>
                  <a:cubicBezTo>
                    <a:pt x="396649" y="174849"/>
                    <a:pt x="396179" y="168652"/>
                    <a:pt x="395240" y="161703"/>
                  </a:cubicBezTo>
                  <a:cubicBezTo>
                    <a:pt x="407636" y="166022"/>
                    <a:pt x="420125" y="168182"/>
                    <a:pt x="432708" y="168182"/>
                  </a:cubicBezTo>
                  <a:cubicBezTo>
                    <a:pt x="443789" y="168182"/>
                    <a:pt x="454964" y="166163"/>
                    <a:pt x="466231" y="162125"/>
                  </a:cubicBezTo>
                  <a:cubicBezTo>
                    <a:pt x="477500" y="158087"/>
                    <a:pt x="486655" y="154097"/>
                    <a:pt x="493698" y="150153"/>
                  </a:cubicBezTo>
                  <a:cubicBezTo>
                    <a:pt x="500742" y="146209"/>
                    <a:pt x="504826" y="144237"/>
                    <a:pt x="505953" y="144237"/>
                  </a:cubicBezTo>
                  <a:close/>
                  <a:moveTo>
                    <a:pt x="34932" y="144237"/>
                  </a:moveTo>
                  <a:cubicBezTo>
                    <a:pt x="36059" y="144237"/>
                    <a:pt x="40144" y="146209"/>
                    <a:pt x="47187" y="150153"/>
                  </a:cubicBezTo>
                  <a:cubicBezTo>
                    <a:pt x="54229" y="154097"/>
                    <a:pt x="63384" y="158087"/>
                    <a:pt x="74653" y="162125"/>
                  </a:cubicBezTo>
                  <a:cubicBezTo>
                    <a:pt x="85921" y="166163"/>
                    <a:pt x="97096" y="168182"/>
                    <a:pt x="108176" y="168182"/>
                  </a:cubicBezTo>
                  <a:cubicBezTo>
                    <a:pt x="120760" y="168182"/>
                    <a:pt x="133249" y="166022"/>
                    <a:pt x="145644" y="161703"/>
                  </a:cubicBezTo>
                  <a:cubicBezTo>
                    <a:pt x="144705" y="168652"/>
                    <a:pt x="144235" y="174849"/>
                    <a:pt x="144235" y="180296"/>
                  </a:cubicBezTo>
                  <a:cubicBezTo>
                    <a:pt x="144235" y="206401"/>
                    <a:pt x="151841" y="230440"/>
                    <a:pt x="167054" y="252413"/>
                  </a:cubicBezTo>
                  <a:cubicBezTo>
                    <a:pt x="136630" y="253353"/>
                    <a:pt x="111745" y="265372"/>
                    <a:pt x="92401" y="288472"/>
                  </a:cubicBezTo>
                  <a:lnTo>
                    <a:pt x="54652" y="288472"/>
                  </a:lnTo>
                  <a:cubicBezTo>
                    <a:pt x="39251" y="288472"/>
                    <a:pt x="26293" y="284669"/>
                    <a:pt x="15776" y="277063"/>
                  </a:cubicBezTo>
                  <a:cubicBezTo>
                    <a:pt x="5259" y="269457"/>
                    <a:pt x="0" y="258329"/>
                    <a:pt x="0" y="243680"/>
                  </a:cubicBezTo>
                  <a:cubicBezTo>
                    <a:pt x="0" y="177385"/>
                    <a:pt x="11644" y="144237"/>
                    <a:pt x="34932" y="144237"/>
                  </a:cubicBezTo>
                  <a:close/>
                  <a:moveTo>
                    <a:pt x="270442" y="72119"/>
                  </a:moveTo>
                  <a:cubicBezTo>
                    <a:pt x="300303" y="72119"/>
                    <a:pt x="325799" y="82683"/>
                    <a:pt x="346926" y="103811"/>
                  </a:cubicBezTo>
                  <a:cubicBezTo>
                    <a:pt x="368054" y="124940"/>
                    <a:pt x="378619" y="150434"/>
                    <a:pt x="378619" y="180296"/>
                  </a:cubicBezTo>
                  <a:cubicBezTo>
                    <a:pt x="378619" y="210157"/>
                    <a:pt x="368054" y="235652"/>
                    <a:pt x="346926" y="256780"/>
                  </a:cubicBezTo>
                  <a:cubicBezTo>
                    <a:pt x="325799" y="277908"/>
                    <a:pt x="300303" y="288472"/>
                    <a:pt x="270442" y="288472"/>
                  </a:cubicBezTo>
                  <a:cubicBezTo>
                    <a:pt x="240580" y="288472"/>
                    <a:pt x="215085" y="277908"/>
                    <a:pt x="193957" y="256780"/>
                  </a:cubicBezTo>
                  <a:cubicBezTo>
                    <a:pt x="172829" y="235652"/>
                    <a:pt x="162265" y="210157"/>
                    <a:pt x="162265" y="180296"/>
                  </a:cubicBezTo>
                  <a:cubicBezTo>
                    <a:pt x="162265" y="150434"/>
                    <a:pt x="172829" y="124940"/>
                    <a:pt x="193957" y="103811"/>
                  </a:cubicBezTo>
                  <a:cubicBezTo>
                    <a:pt x="215085" y="82683"/>
                    <a:pt x="240580" y="72119"/>
                    <a:pt x="270442" y="72119"/>
                  </a:cubicBezTo>
                  <a:close/>
                  <a:moveTo>
                    <a:pt x="432707" y="0"/>
                  </a:moveTo>
                  <a:cubicBezTo>
                    <a:pt x="452615" y="0"/>
                    <a:pt x="469611" y="7043"/>
                    <a:pt x="483697" y="21128"/>
                  </a:cubicBezTo>
                  <a:cubicBezTo>
                    <a:pt x="497783" y="35214"/>
                    <a:pt x="504825" y="52210"/>
                    <a:pt x="504825" y="72118"/>
                  </a:cubicBezTo>
                  <a:cubicBezTo>
                    <a:pt x="504825" y="92025"/>
                    <a:pt x="497783" y="109022"/>
                    <a:pt x="483697" y="123108"/>
                  </a:cubicBezTo>
                  <a:cubicBezTo>
                    <a:pt x="469611" y="137193"/>
                    <a:pt x="452615" y="144236"/>
                    <a:pt x="432707" y="144236"/>
                  </a:cubicBezTo>
                  <a:cubicBezTo>
                    <a:pt x="412800" y="144236"/>
                    <a:pt x="395803" y="137193"/>
                    <a:pt x="381717" y="123108"/>
                  </a:cubicBezTo>
                  <a:cubicBezTo>
                    <a:pt x="367632" y="109022"/>
                    <a:pt x="360589" y="92025"/>
                    <a:pt x="360589" y="72118"/>
                  </a:cubicBezTo>
                  <a:cubicBezTo>
                    <a:pt x="360589" y="52210"/>
                    <a:pt x="367632" y="35214"/>
                    <a:pt x="381717" y="21128"/>
                  </a:cubicBezTo>
                  <a:cubicBezTo>
                    <a:pt x="395803" y="7043"/>
                    <a:pt x="412800" y="0"/>
                    <a:pt x="432707" y="0"/>
                  </a:cubicBezTo>
                  <a:close/>
                  <a:moveTo>
                    <a:pt x="108176" y="0"/>
                  </a:moveTo>
                  <a:cubicBezTo>
                    <a:pt x="128085" y="0"/>
                    <a:pt x="145080" y="7043"/>
                    <a:pt x="159167" y="21128"/>
                  </a:cubicBezTo>
                  <a:cubicBezTo>
                    <a:pt x="173252" y="35214"/>
                    <a:pt x="180295" y="52210"/>
                    <a:pt x="180295" y="72118"/>
                  </a:cubicBezTo>
                  <a:cubicBezTo>
                    <a:pt x="180295" y="92025"/>
                    <a:pt x="173252" y="109022"/>
                    <a:pt x="159167" y="123108"/>
                  </a:cubicBezTo>
                  <a:cubicBezTo>
                    <a:pt x="145080" y="137193"/>
                    <a:pt x="128085" y="144236"/>
                    <a:pt x="108176" y="144236"/>
                  </a:cubicBezTo>
                  <a:cubicBezTo>
                    <a:pt x="88270" y="144236"/>
                    <a:pt x="71272" y="137193"/>
                    <a:pt x="57187" y="123108"/>
                  </a:cubicBezTo>
                  <a:cubicBezTo>
                    <a:pt x="43102" y="109022"/>
                    <a:pt x="36059" y="92025"/>
                    <a:pt x="36059" y="72118"/>
                  </a:cubicBezTo>
                  <a:cubicBezTo>
                    <a:pt x="36059" y="52210"/>
                    <a:pt x="43102" y="35214"/>
                    <a:pt x="57187" y="21128"/>
                  </a:cubicBezTo>
                  <a:cubicBezTo>
                    <a:pt x="71272" y="7043"/>
                    <a:pt x="88270" y="0"/>
                    <a:pt x="108176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i="0" u="none" strike="noStrike" kern="1200" normalizeH="0" baseline="0" noProof="0">
                <a:solidFill>
                  <a:prstClr val="white"/>
                </a:solidFill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42" name="Group 38">
            <a:extLst>
              <a:ext uri="{FF2B5EF4-FFF2-40B4-BE49-F238E27FC236}">
                <a16:creationId xmlns:a16="http://schemas.microsoft.com/office/drawing/2014/main" id="{CD60127B-6589-4DE8-A0F8-1A95DB2E49B0}"/>
              </a:ext>
            </a:extLst>
          </p:cNvPr>
          <p:cNvGrpSpPr/>
          <p:nvPr/>
        </p:nvGrpSpPr>
        <p:grpSpPr>
          <a:xfrm>
            <a:off x="191342" y="4485353"/>
            <a:ext cx="5288811" cy="1151962"/>
            <a:chOff x="8274023" y="1205935"/>
            <a:chExt cx="2937088" cy="1151962"/>
          </a:xfrm>
        </p:grpSpPr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90BD2813-56C6-4EE9-84C4-E24D19CFFD7A}"/>
                </a:ext>
              </a:extLst>
            </p:cNvPr>
            <p:cNvSpPr txBox="1"/>
            <p:nvPr/>
          </p:nvSpPr>
          <p:spPr>
            <a:xfrm>
              <a:off x="8274023" y="1205935"/>
              <a:ext cx="2937088" cy="36933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r"/>
              <a:r>
                <a:rPr lang="en-US" b="1" dirty="0">
                  <a:solidFill>
                    <a:schemeClr val="tx2"/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VOLER FER</a:t>
              </a:r>
            </a:p>
          </p:txBody>
        </p:sp>
        <p:sp>
          <p:nvSpPr>
            <p:cNvPr id="44" name="TextBox 40">
              <a:extLst>
                <a:ext uri="{FF2B5EF4-FFF2-40B4-BE49-F238E27FC236}">
                  <a16:creationId xmlns:a16="http://schemas.microsoft.com/office/drawing/2014/main" id="{9A012F32-F8E7-462E-87D4-EAEF021E8FF4}"/>
                </a:ext>
              </a:extLst>
            </p:cNvPr>
            <p:cNvSpPr txBox="1"/>
            <p:nvPr/>
          </p:nvSpPr>
          <p:spPr>
            <a:xfrm>
              <a:off x="8281818" y="1526900"/>
              <a:ext cx="2929293" cy="83099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r"/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Aquest component està relacionat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amb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els</a:t>
              </a:r>
              <a:b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</a:b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aspectes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més motivacionals de la conducta.</a:t>
              </a:r>
              <a:b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</a:b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Caldria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afegir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-hi a més la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component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“PODER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FER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”.</a:t>
              </a:r>
            </a:p>
          </p:txBody>
        </p:sp>
      </p:grpSp>
      <p:grpSp>
        <p:nvGrpSpPr>
          <p:cNvPr id="45" name="Group 41">
            <a:extLst>
              <a:ext uri="{FF2B5EF4-FFF2-40B4-BE49-F238E27FC236}">
                <a16:creationId xmlns:a16="http://schemas.microsoft.com/office/drawing/2014/main" id="{FD4D73C4-B841-446A-AC21-AD32E2D10290}"/>
              </a:ext>
            </a:extLst>
          </p:cNvPr>
          <p:cNvGrpSpPr/>
          <p:nvPr/>
        </p:nvGrpSpPr>
        <p:grpSpPr>
          <a:xfrm>
            <a:off x="119336" y="3367891"/>
            <a:ext cx="5797268" cy="1151962"/>
            <a:chOff x="8274023" y="1205935"/>
            <a:chExt cx="2937088" cy="1151962"/>
          </a:xfrm>
        </p:grpSpPr>
        <p:sp>
          <p:nvSpPr>
            <p:cNvPr id="46" name="TextBox 42">
              <a:extLst>
                <a:ext uri="{FF2B5EF4-FFF2-40B4-BE49-F238E27FC236}">
                  <a16:creationId xmlns:a16="http://schemas.microsoft.com/office/drawing/2014/main" id="{DFB3C50D-C02A-41F7-A7F0-E170E95F9E36}"/>
                </a:ext>
              </a:extLst>
            </p:cNvPr>
            <p:cNvSpPr txBox="1"/>
            <p:nvPr/>
          </p:nvSpPr>
          <p:spPr>
            <a:xfrm>
              <a:off x="8274023" y="1205935"/>
              <a:ext cx="2937088" cy="36933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r"/>
              <a:r>
                <a:rPr lang="en-US" b="1" dirty="0">
                  <a:solidFill>
                    <a:schemeClr val="accent1"/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SABER ESTAR</a:t>
              </a:r>
            </a:p>
          </p:txBody>
        </p:sp>
        <p:sp>
          <p:nvSpPr>
            <p:cNvPr id="47" name="TextBox 43">
              <a:extLst>
                <a:ext uri="{FF2B5EF4-FFF2-40B4-BE49-F238E27FC236}">
                  <a16:creationId xmlns:a16="http://schemas.microsoft.com/office/drawing/2014/main" id="{F9643A33-0A7A-41E1-89BD-CCDCC1523044}"/>
                </a:ext>
              </a:extLst>
            </p:cNvPr>
            <p:cNvSpPr txBox="1"/>
            <p:nvPr/>
          </p:nvSpPr>
          <p:spPr>
            <a:xfrm>
              <a:off x="8281818" y="1526900"/>
              <a:ext cx="2929293" cy="83099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r"/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Comportar-se de la manera adequada segons la cultura de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l’organització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. Es parla de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l’actitud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i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dels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valors.</a:t>
              </a:r>
            </a:p>
          </p:txBody>
        </p:sp>
      </p:grpSp>
      <p:grpSp>
        <p:nvGrpSpPr>
          <p:cNvPr id="48" name="Group 44">
            <a:extLst>
              <a:ext uri="{FF2B5EF4-FFF2-40B4-BE49-F238E27FC236}">
                <a16:creationId xmlns:a16="http://schemas.microsoft.com/office/drawing/2014/main" id="{3357A80A-75B2-45BB-848F-E33775B2A9A0}"/>
              </a:ext>
            </a:extLst>
          </p:cNvPr>
          <p:cNvGrpSpPr/>
          <p:nvPr/>
        </p:nvGrpSpPr>
        <p:grpSpPr>
          <a:xfrm>
            <a:off x="191343" y="2250429"/>
            <a:ext cx="6408712" cy="905740"/>
            <a:chOff x="8080832" y="1205935"/>
            <a:chExt cx="3209511" cy="905740"/>
          </a:xfrm>
        </p:grpSpPr>
        <p:sp>
          <p:nvSpPr>
            <p:cNvPr id="49" name="TextBox 45">
              <a:extLst>
                <a:ext uri="{FF2B5EF4-FFF2-40B4-BE49-F238E27FC236}">
                  <a16:creationId xmlns:a16="http://schemas.microsoft.com/office/drawing/2014/main" id="{08873C05-B1AA-414A-99BA-8A7D97FBF89E}"/>
                </a:ext>
              </a:extLst>
            </p:cNvPr>
            <p:cNvSpPr txBox="1"/>
            <p:nvPr/>
          </p:nvSpPr>
          <p:spPr>
            <a:xfrm>
              <a:off x="8274023" y="1205935"/>
              <a:ext cx="3016320" cy="36933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r"/>
              <a:r>
                <a:rPr lang="en-US" b="1" dirty="0">
                  <a:solidFill>
                    <a:schemeClr val="accent2"/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SABER FER</a:t>
              </a:r>
            </a:p>
          </p:txBody>
        </p:sp>
        <p:sp>
          <p:nvSpPr>
            <p:cNvPr id="50" name="TextBox 46">
              <a:extLst>
                <a:ext uri="{FF2B5EF4-FFF2-40B4-BE49-F238E27FC236}">
                  <a16:creationId xmlns:a16="http://schemas.microsoft.com/office/drawing/2014/main" id="{F3835FF3-5F5F-45FA-A6A7-8BEB9E48A0E2}"/>
                </a:ext>
              </a:extLst>
            </p:cNvPr>
            <p:cNvSpPr txBox="1"/>
            <p:nvPr/>
          </p:nvSpPr>
          <p:spPr>
            <a:xfrm>
              <a:off x="8080832" y="1526900"/>
              <a:ext cx="3209511" cy="58477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r"/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Habilitats i destreses per aplicar els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coneixements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que</a:t>
              </a:r>
              <a:b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</a:b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es posseeixen en la solució dels problemes que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planteja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la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feina</a:t>
              </a:r>
              <a:r>
                <a:rPr lang="es-E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.</a:t>
              </a:r>
            </a:p>
          </p:txBody>
        </p:sp>
      </p:grpSp>
      <p:grpSp>
        <p:nvGrpSpPr>
          <p:cNvPr id="51" name="Group 47">
            <a:extLst>
              <a:ext uri="{FF2B5EF4-FFF2-40B4-BE49-F238E27FC236}">
                <a16:creationId xmlns:a16="http://schemas.microsoft.com/office/drawing/2014/main" id="{0B78DBE0-ABE8-49DC-9A23-221CD55BBAA5}"/>
              </a:ext>
            </a:extLst>
          </p:cNvPr>
          <p:cNvGrpSpPr/>
          <p:nvPr/>
        </p:nvGrpSpPr>
        <p:grpSpPr>
          <a:xfrm>
            <a:off x="1383936" y="1132967"/>
            <a:ext cx="5765173" cy="905740"/>
            <a:chOff x="8274023" y="1205935"/>
            <a:chExt cx="2937088" cy="905740"/>
          </a:xfrm>
        </p:grpSpPr>
        <p:sp>
          <p:nvSpPr>
            <p:cNvPr id="52" name="TextBox 48">
              <a:extLst>
                <a:ext uri="{FF2B5EF4-FFF2-40B4-BE49-F238E27FC236}">
                  <a16:creationId xmlns:a16="http://schemas.microsoft.com/office/drawing/2014/main" id="{1BC39B2A-6AF8-487E-BFFA-77CC4C30F468}"/>
                </a:ext>
              </a:extLst>
            </p:cNvPr>
            <p:cNvSpPr txBox="1"/>
            <p:nvPr/>
          </p:nvSpPr>
          <p:spPr>
            <a:xfrm>
              <a:off x="8274023" y="1205935"/>
              <a:ext cx="2937088" cy="36933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r"/>
              <a:r>
                <a:rPr lang="en-US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SABER</a:t>
              </a:r>
            </a:p>
          </p:txBody>
        </p:sp>
        <p:sp>
          <p:nvSpPr>
            <p:cNvPr id="53" name="TextBox 49">
              <a:extLst>
                <a:ext uri="{FF2B5EF4-FFF2-40B4-BE49-F238E27FC236}">
                  <a16:creationId xmlns:a16="http://schemas.microsoft.com/office/drawing/2014/main" id="{D1BF19AB-7A19-4E3B-B61E-3CE788380E12}"/>
                </a:ext>
              </a:extLst>
            </p:cNvPr>
            <p:cNvSpPr txBox="1"/>
            <p:nvPr/>
          </p:nvSpPr>
          <p:spPr>
            <a:xfrm>
              <a:off x="8281818" y="1526900"/>
              <a:ext cx="2929293" cy="58477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r"/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Coneixements que permetran a les persones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dur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a terme els comportaments inclosos en la competència.</a:t>
              </a:r>
            </a:p>
          </p:txBody>
        </p:sp>
      </p:grpSp>
      <p:cxnSp>
        <p:nvCxnSpPr>
          <p:cNvPr id="54" name="Straight Connector 59">
            <a:extLst>
              <a:ext uri="{FF2B5EF4-FFF2-40B4-BE49-F238E27FC236}">
                <a16:creationId xmlns:a16="http://schemas.microsoft.com/office/drawing/2014/main" id="{03DAF4A4-E33E-4FEA-B641-4705F3AC3445}"/>
              </a:ext>
            </a:extLst>
          </p:cNvPr>
          <p:cNvCxnSpPr>
            <a:cxnSpLocks/>
          </p:cNvCxnSpPr>
          <p:nvPr/>
        </p:nvCxnSpPr>
        <p:spPr>
          <a:xfrm>
            <a:off x="7121527" y="1348867"/>
            <a:ext cx="2390335" cy="0"/>
          </a:xfrm>
          <a:prstGeom prst="line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ctor: Elbow 62">
            <a:extLst>
              <a:ext uri="{FF2B5EF4-FFF2-40B4-BE49-F238E27FC236}">
                <a16:creationId xmlns:a16="http://schemas.microsoft.com/office/drawing/2014/main" id="{2093B277-5F4E-4443-B96A-B699890178A1}"/>
              </a:ext>
            </a:extLst>
          </p:cNvPr>
          <p:cNvCxnSpPr>
            <a:cxnSpLocks/>
            <a:endCxn id="33" idx="0"/>
          </p:cNvCxnSpPr>
          <p:nvPr/>
        </p:nvCxnSpPr>
        <p:spPr>
          <a:xfrm flipV="1">
            <a:off x="6782809" y="1868327"/>
            <a:ext cx="1791036" cy="590225"/>
          </a:xfrm>
          <a:prstGeom prst="bentConnector3">
            <a:avLst>
              <a:gd name="adj1" fmla="val 50000"/>
            </a:avLst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64">
            <a:extLst>
              <a:ext uri="{FF2B5EF4-FFF2-40B4-BE49-F238E27FC236}">
                <a16:creationId xmlns:a16="http://schemas.microsoft.com/office/drawing/2014/main" id="{099B424C-63F3-4D35-8508-07D26CF4EF1F}"/>
              </a:ext>
            </a:extLst>
          </p:cNvPr>
          <p:cNvCxnSpPr>
            <a:cxnSpLocks/>
            <a:endCxn id="34" idx="0"/>
          </p:cNvCxnSpPr>
          <p:nvPr/>
        </p:nvCxnSpPr>
        <p:spPr>
          <a:xfrm flipV="1">
            <a:off x="6073733" y="2662139"/>
            <a:ext cx="2233467" cy="906098"/>
          </a:xfrm>
          <a:prstGeom prst="bentConnector3">
            <a:avLst>
              <a:gd name="adj1" fmla="val 6023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Elbow 66">
            <a:extLst>
              <a:ext uri="{FF2B5EF4-FFF2-40B4-BE49-F238E27FC236}">
                <a16:creationId xmlns:a16="http://schemas.microsoft.com/office/drawing/2014/main" id="{0971314B-AE1E-46BE-9DDB-B2A3BC8CEF14}"/>
              </a:ext>
            </a:extLst>
          </p:cNvPr>
          <p:cNvCxnSpPr>
            <a:cxnSpLocks/>
            <a:endCxn id="35" idx="0"/>
          </p:cNvCxnSpPr>
          <p:nvPr/>
        </p:nvCxnSpPr>
        <p:spPr>
          <a:xfrm flipV="1">
            <a:off x="5557924" y="3343605"/>
            <a:ext cx="2906405" cy="1309531"/>
          </a:xfrm>
          <a:prstGeom prst="bentConnector3">
            <a:avLst>
              <a:gd name="adj1" fmla="val 50000"/>
            </a:avLst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705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21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04 - Les competències. </a:t>
            </a:r>
            <a:r>
              <a:rPr lang="es-ES" cap="none" dirty="0" err="1"/>
              <a:t>Exemple</a:t>
            </a:r>
            <a:endParaRPr lang="es-ES" cap="none" dirty="0"/>
          </a:p>
        </p:txBody>
      </p:sp>
      <p:graphicFrame>
        <p:nvGraphicFramePr>
          <p:cNvPr id="58" name="Tabla 57">
            <a:extLst>
              <a:ext uri="{FF2B5EF4-FFF2-40B4-BE49-F238E27FC236}">
                <a16:creationId xmlns:a16="http://schemas.microsoft.com/office/drawing/2014/main" id="{752E497B-422D-47FF-8C1E-80FEABE32DC9}"/>
              </a:ext>
            </a:extLst>
          </p:cNvPr>
          <p:cNvGraphicFramePr>
            <a:graphicFrameLocks noGrp="1"/>
          </p:cNvGraphicFramePr>
          <p:nvPr/>
        </p:nvGraphicFramePr>
        <p:xfrm>
          <a:off x="767408" y="1369060"/>
          <a:ext cx="10823237" cy="4119880"/>
        </p:xfrm>
        <a:graphic>
          <a:graphicData uri="http://schemas.openxmlformats.org/drawingml/2006/table">
            <a:tbl>
              <a:tblPr firstRow="1" bandRow="1">
                <a:tableStyleId>{00000000-0000-0000-0000-000000000000}</a:tableStyleId>
              </a:tblPr>
              <a:tblGrid>
                <a:gridCol w="10823237">
                  <a:extLst>
                    <a:ext uri="{9D8B030D-6E8A-4147-A177-3AD203B41FA5}">
                      <a16:colId xmlns:a16="http://schemas.microsoft.com/office/drawing/2014/main" val="40927494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Lideratge</a:t>
                      </a:r>
                      <a:endParaRPr lang="es-E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41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Capacitat per dirigir el seu equip cap a la meta establerta, mostrant-se com un </a:t>
                      </a:r>
                      <a:r>
                        <a:rPr lang="es-ES" sz="18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referent</a:t>
                      </a:r>
                      <a:r>
                        <a:rPr lang="es-ES" sz="1800" baseline="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s-ES" sz="18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en </a:t>
                      </a:r>
                      <a:r>
                        <a:rPr lang="es-ES" sz="18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l’exigència</a:t>
                      </a:r>
                      <a:r>
                        <a:rPr lang="es-ES" sz="18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i </a:t>
                      </a:r>
                      <a:r>
                        <a:rPr lang="es-ES" sz="18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l’assumpció</a:t>
                      </a:r>
                      <a:r>
                        <a:rPr lang="es-ES" sz="18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de la responsabilitat. Capacitat per reconèixer la feina ben feta, així com observar dificultats en els seus col·laboradors i facilitar </a:t>
                      </a:r>
                      <a:r>
                        <a:rPr lang="es-ES" sz="18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l’ajuda</a:t>
                      </a:r>
                      <a:r>
                        <a:rPr lang="es-ES" sz="18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que </a:t>
                      </a:r>
                      <a:r>
                        <a:rPr lang="es-ES" sz="18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requerisquen</a:t>
                      </a:r>
                      <a:r>
                        <a:rPr lang="es-ES" sz="18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090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Comportaments</a:t>
                      </a:r>
                      <a:r>
                        <a:rPr lang="es-ES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s-ES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associats</a:t>
                      </a:r>
                      <a:endParaRPr lang="es-ES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  <a:p>
                      <a:endParaRPr lang="es-ES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Mostra coherència en el seu comportament,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s’assegura</a:t>
                      </a: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que el que diu i fa està alineat.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Fixa objectius ambiciosos i facilita els recursos necessaris per a la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consecució</a:t>
                      </a: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d’aquests</a:t>
                      </a: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Escolta i indaga les necessitats dels seus col·laboradors i proporciona les solucions que están</a:t>
                      </a:r>
                      <a:r>
                        <a:rPr lang="es-ES" sz="1600" baseline="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sota</a:t>
                      </a:r>
                      <a:b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la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seua</a:t>
                      </a: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responsabilitat.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En vista de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l’incompliment</a:t>
                      </a: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dels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objectius</a:t>
                      </a: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i/o de les tasques, pregunta per identificar-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ne</a:t>
                      </a: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la causa</a:t>
                      </a:r>
                      <a:b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i estableix mesures correctores.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Felicita els membres de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l’equip</a:t>
                      </a: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per la consecució dels objectius, i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els</a:t>
                      </a: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reconeix</a:t>
                      </a: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l’esforç</a:t>
                      </a: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i la implicació.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Identifica i comprèn les necessitats dels integrants del seu equip i pren decisions per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aconseguir</a:t>
                      </a:r>
                      <a:b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la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seua</a:t>
                      </a: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implicació i compromís.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298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8033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22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04 - Les competències. </a:t>
            </a:r>
            <a:r>
              <a:rPr lang="es-ES" cap="none" dirty="0" err="1"/>
              <a:t>L’enfocament</a:t>
            </a:r>
            <a:r>
              <a:rPr lang="es-ES" cap="none" dirty="0"/>
              <a:t> de </a:t>
            </a:r>
            <a:r>
              <a:rPr lang="es-ES" cap="none" dirty="0" err="1"/>
              <a:t>competències</a:t>
            </a:r>
            <a:r>
              <a:rPr lang="es-ES" cap="none" dirty="0"/>
              <a:t> </a:t>
            </a:r>
            <a:r>
              <a:rPr lang="es-ES" cap="none" dirty="0" err="1"/>
              <a:t>pel</a:t>
            </a:r>
            <a:r>
              <a:rPr lang="es-ES" cap="none" dirty="0"/>
              <a:t> que fa a:</a:t>
            </a:r>
          </a:p>
        </p:txBody>
      </p:sp>
      <p:sp>
        <p:nvSpPr>
          <p:cNvPr id="5" name="Freeform: Shape 32">
            <a:extLst>
              <a:ext uri="{FF2B5EF4-FFF2-40B4-BE49-F238E27FC236}">
                <a16:creationId xmlns:a16="http://schemas.microsoft.com/office/drawing/2014/main" id="{A31AE402-DE7E-4C10-AA8D-04C6FB656080}"/>
              </a:ext>
            </a:extLst>
          </p:cNvPr>
          <p:cNvSpPr/>
          <p:nvPr/>
        </p:nvSpPr>
        <p:spPr>
          <a:xfrm>
            <a:off x="4223792" y="4901430"/>
            <a:ext cx="3274379" cy="1722383"/>
          </a:xfrm>
          <a:custGeom>
            <a:avLst/>
            <a:gdLst>
              <a:gd name="connsiteX0" fmla="*/ 2769557 w 3274379"/>
              <a:gd name="connsiteY0" fmla="*/ 0 h 1722383"/>
              <a:gd name="connsiteX1" fmla="*/ 3009133 w 3274379"/>
              <a:gd name="connsiteY1" fmla="*/ 138334 h 1722383"/>
              <a:gd name="connsiteX2" fmla="*/ 3274379 w 3274379"/>
              <a:gd name="connsiteY2" fmla="*/ 291490 h 1722383"/>
              <a:gd name="connsiteX3" fmla="*/ 1619172 w 3274379"/>
              <a:gd name="connsiteY3" fmla="*/ 1247125 h 1722383"/>
              <a:gd name="connsiteX4" fmla="*/ 795999 w 3274379"/>
              <a:gd name="connsiteY4" fmla="*/ 1722383 h 1722383"/>
              <a:gd name="connsiteX5" fmla="*/ 252425 w 3274379"/>
              <a:gd name="connsiteY5" fmla="*/ 1722383 h 1722383"/>
              <a:gd name="connsiteX6" fmla="*/ 0 w 3274379"/>
              <a:gd name="connsiteY6" fmla="*/ 1469958 h 1722383"/>
              <a:gd name="connsiteX7" fmla="*/ 252425 w 3274379"/>
              <a:gd name="connsiteY7" fmla="*/ 1217534 h 1722383"/>
              <a:gd name="connsiteX8" fmla="*/ 641589 w 3274379"/>
              <a:gd name="connsiteY8" fmla="*/ 1217534 h 1722383"/>
              <a:gd name="connsiteX9" fmla="*/ 641596 w 3274379"/>
              <a:gd name="connsiteY9" fmla="*/ 1217534 h 1722383"/>
              <a:gd name="connsiteX10" fmla="*/ 660724 w 3274379"/>
              <a:gd name="connsiteY10" fmla="*/ 1217534 h 1722383"/>
              <a:gd name="connsiteX11" fmla="*/ 660725 w 3274379"/>
              <a:gd name="connsiteY11" fmla="*/ 1217534 h 172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74379" h="1722383">
                <a:moveTo>
                  <a:pt x="2769557" y="0"/>
                </a:moveTo>
                <a:lnTo>
                  <a:pt x="3009133" y="138334"/>
                </a:lnTo>
                <a:lnTo>
                  <a:pt x="3274379" y="291490"/>
                </a:lnTo>
                <a:lnTo>
                  <a:pt x="1619172" y="1247125"/>
                </a:lnTo>
                <a:lnTo>
                  <a:pt x="795999" y="1722383"/>
                </a:lnTo>
                <a:lnTo>
                  <a:pt x="252425" y="1722383"/>
                </a:lnTo>
                <a:cubicBezTo>
                  <a:pt x="113014" y="1722383"/>
                  <a:pt x="0" y="1609369"/>
                  <a:pt x="0" y="1469958"/>
                </a:cubicBezTo>
                <a:cubicBezTo>
                  <a:pt x="0" y="1330548"/>
                  <a:pt x="113014" y="1217534"/>
                  <a:pt x="252425" y="1217534"/>
                </a:cubicBezTo>
                <a:lnTo>
                  <a:pt x="641589" y="1217534"/>
                </a:lnTo>
                <a:cubicBezTo>
                  <a:pt x="641591" y="1217534"/>
                  <a:pt x="641594" y="1217534"/>
                  <a:pt x="641596" y="1217534"/>
                </a:cubicBezTo>
                <a:lnTo>
                  <a:pt x="660724" y="1217534"/>
                </a:lnTo>
                <a:lnTo>
                  <a:pt x="660725" y="121753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reeform: Shape 33">
            <a:extLst>
              <a:ext uri="{FF2B5EF4-FFF2-40B4-BE49-F238E27FC236}">
                <a16:creationId xmlns:a16="http://schemas.microsoft.com/office/drawing/2014/main" id="{F98E531C-BF12-4E49-86C8-1098521165FF}"/>
              </a:ext>
            </a:extLst>
          </p:cNvPr>
          <p:cNvSpPr/>
          <p:nvPr/>
        </p:nvSpPr>
        <p:spPr>
          <a:xfrm flipH="1">
            <a:off x="5205392" y="3311842"/>
            <a:ext cx="3646534" cy="2062800"/>
          </a:xfrm>
          <a:custGeom>
            <a:avLst/>
            <a:gdLst>
              <a:gd name="connsiteX0" fmla="*/ 2890395 w 3646534"/>
              <a:gd name="connsiteY0" fmla="*/ 270475 h 2062800"/>
              <a:gd name="connsiteX1" fmla="*/ 660656 w 3646534"/>
              <a:gd name="connsiteY1" fmla="*/ 1557951 h 2062800"/>
              <a:gd name="connsiteX2" fmla="*/ 660656 w 3646534"/>
              <a:gd name="connsiteY2" fmla="*/ 1557951 h 2062800"/>
              <a:gd name="connsiteX3" fmla="*/ 660655 w 3646534"/>
              <a:gd name="connsiteY3" fmla="*/ 1557951 h 2062800"/>
              <a:gd name="connsiteX4" fmla="*/ 641528 w 3646534"/>
              <a:gd name="connsiteY4" fmla="*/ 1557951 h 2062800"/>
              <a:gd name="connsiteX5" fmla="*/ 641522 w 3646534"/>
              <a:gd name="connsiteY5" fmla="*/ 1557951 h 2062800"/>
              <a:gd name="connsiteX6" fmla="*/ 252398 w 3646534"/>
              <a:gd name="connsiteY6" fmla="*/ 1557951 h 2062800"/>
              <a:gd name="connsiteX7" fmla="*/ 0 w 3646534"/>
              <a:gd name="connsiteY7" fmla="*/ 1810375 h 2062800"/>
              <a:gd name="connsiteX8" fmla="*/ 252398 w 3646534"/>
              <a:gd name="connsiteY8" fmla="*/ 2062800 h 2062800"/>
              <a:gd name="connsiteX9" fmla="*/ 795916 w 3646534"/>
              <a:gd name="connsiteY9" fmla="*/ 2062800 h 2062800"/>
              <a:gd name="connsiteX10" fmla="*/ 1619001 w 3646534"/>
              <a:gd name="connsiteY10" fmla="*/ 1587542 h 2062800"/>
              <a:gd name="connsiteX11" fmla="*/ 3394184 w 3646534"/>
              <a:gd name="connsiteY11" fmla="*/ 562531 h 2062800"/>
              <a:gd name="connsiteX12" fmla="*/ 3445033 w 3646534"/>
              <a:gd name="connsiteY12" fmla="*/ 0 h 2062800"/>
              <a:gd name="connsiteX13" fmla="*/ 3427828 w 3646534"/>
              <a:gd name="connsiteY13" fmla="*/ 1301 h 2062800"/>
              <a:gd name="connsiteX14" fmla="*/ 3646534 w 3646534"/>
              <a:gd name="connsiteY14" fmla="*/ 127062 h 2062800"/>
              <a:gd name="connsiteX15" fmla="*/ 3646051 w 3646534"/>
              <a:gd name="connsiteY15" fmla="*/ 125626 h 2062800"/>
              <a:gd name="connsiteX16" fmla="*/ 3445033 w 3646534"/>
              <a:gd name="connsiteY16" fmla="*/ 0 h 20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46534" h="2062800">
                <a:moveTo>
                  <a:pt x="2890395" y="270475"/>
                </a:moveTo>
                <a:lnTo>
                  <a:pt x="660656" y="1557951"/>
                </a:lnTo>
                <a:lnTo>
                  <a:pt x="660656" y="1557951"/>
                </a:lnTo>
                <a:cubicBezTo>
                  <a:pt x="660656" y="1557951"/>
                  <a:pt x="660656" y="1557951"/>
                  <a:pt x="660655" y="1557951"/>
                </a:cubicBezTo>
                <a:lnTo>
                  <a:pt x="641528" y="1557951"/>
                </a:lnTo>
                <a:cubicBezTo>
                  <a:pt x="641526" y="1557951"/>
                  <a:pt x="641524" y="1557951"/>
                  <a:pt x="641522" y="1557951"/>
                </a:cubicBezTo>
                <a:lnTo>
                  <a:pt x="252398" y="1557951"/>
                </a:lnTo>
                <a:cubicBezTo>
                  <a:pt x="113002" y="1557951"/>
                  <a:pt x="0" y="1670965"/>
                  <a:pt x="0" y="1810375"/>
                </a:cubicBezTo>
                <a:cubicBezTo>
                  <a:pt x="0" y="1949786"/>
                  <a:pt x="113002" y="2062800"/>
                  <a:pt x="252398" y="2062800"/>
                </a:cubicBezTo>
                <a:lnTo>
                  <a:pt x="795916" y="2062800"/>
                </a:lnTo>
                <a:lnTo>
                  <a:pt x="1619001" y="1587542"/>
                </a:lnTo>
                <a:lnTo>
                  <a:pt x="3394184" y="562531"/>
                </a:lnTo>
                <a:close/>
                <a:moveTo>
                  <a:pt x="3445033" y="0"/>
                </a:moveTo>
                <a:lnTo>
                  <a:pt x="3427828" y="1301"/>
                </a:lnTo>
                <a:lnTo>
                  <a:pt x="3646534" y="127062"/>
                </a:lnTo>
                <a:lnTo>
                  <a:pt x="3646051" y="125626"/>
                </a:lnTo>
                <a:cubicBezTo>
                  <a:pt x="3602490" y="50168"/>
                  <a:pt x="3525856" y="5712"/>
                  <a:pt x="34450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25E4F4B6-41FF-4D78-8C0F-4530BEE36127}"/>
              </a:ext>
            </a:extLst>
          </p:cNvPr>
          <p:cNvSpPr/>
          <p:nvPr/>
        </p:nvSpPr>
        <p:spPr>
          <a:xfrm>
            <a:off x="4223792" y="2251408"/>
            <a:ext cx="3118772" cy="1724455"/>
          </a:xfrm>
          <a:custGeom>
            <a:avLst/>
            <a:gdLst>
              <a:gd name="connsiteX0" fmla="*/ 2781707 w 3118772"/>
              <a:gd name="connsiteY0" fmla="*/ 0 h 1724455"/>
              <a:gd name="connsiteX1" fmla="*/ 3118772 w 3118772"/>
              <a:gd name="connsiteY1" fmla="*/ 90317 h 1724455"/>
              <a:gd name="connsiteX2" fmla="*/ 3034531 w 3118772"/>
              <a:gd name="connsiteY2" fmla="*/ 426734 h 1724455"/>
              <a:gd name="connsiteX3" fmla="*/ 2903422 w 3118772"/>
              <a:gd name="connsiteY3" fmla="*/ 507733 h 1724455"/>
              <a:gd name="connsiteX4" fmla="*/ 2739658 w 3118772"/>
              <a:gd name="connsiteY4" fmla="*/ 602283 h 1724455"/>
              <a:gd name="connsiteX5" fmla="*/ 2739658 w 3118772"/>
              <a:gd name="connsiteY5" fmla="*/ 602284 h 1724455"/>
              <a:gd name="connsiteX6" fmla="*/ 1619172 w 3118772"/>
              <a:gd name="connsiteY6" fmla="*/ 1249197 h 1724455"/>
              <a:gd name="connsiteX7" fmla="*/ 795999 w 3118772"/>
              <a:gd name="connsiteY7" fmla="*/ 1724455 h 1724455"/>
              <a:gd name="connsiteX8" fmla="*/ 252425 w 3118772"/>
              <a:gd name="connsiteY8" fmla="*/ 1724455 h 1724455"/>
              <a:gd name="connsiteX9" fmla="*/ 0 w 3118772"/>
              <a:gd name="connsiteY9" fmla="*/ 1472030 h 1724455"/>
              <a:gd name="connsiteX10" fmla="*/ 252425 w 3118772"/>
              <a:gd name="connsiteY10" fmla="*/ 1219606 h 1724455"/>
              <a:gd name="connsiteX11" fmla="*/ 641589 w 3118772"/>
              <a:gd name="connsiteY11" fmla="*/ 1219606 h 1724455"/>
              <a:gd name="connsiteX12" fmla="*/ 641596 w 3118772"/>
              <a:gd name="connsiteY12" fmla="*/ 1219606 h 1724455"/>
              <a:gd name="connsiteX13" fmla="*/ 660724 w 3118772"/>
              <a:gd name="connsiteY13" fmla="*/ 1219606 h 1724455"/>
              <a:gd name="connsiteX14" fmla="*/ 660725 w 3118772"/>
              <a:gd name="connsiteY14" fmla="*/ 1219606 h 1724455"/>
              <a:gd name="connsiteX15" fmla="*/ 2484692 w 3118772"/>
              <a:gd name="connsiteY15" fmla="*/ 166539 h 1724455"/>
              <a:gd name="connsiteX16" fmla="*/ 2486854 w 3118772"/>
              <a:gd name="connsiteY16" fmla="*/ 170233 h 1724455"/>
              <a:gd name="connsiteX0" fmla="*/ 2781707 w 3118772"/>
              <a:gd name="connsiteY0" fmla="*/ 0 h 1724455"/>
              <a:gd name="connsiteX1" fmla="*/ 3118772 w 3118772"/>
              <a:gd name="connsiteY1" fmla="*/ 90317 h 1724455"/>
              <a:gd name="connsiteX2" fmla="*/ 3034531 w 3118772"/>
              <a:gd name="connsiteY2" fmla="*/ 426734 h 1724455"/>
              <a:gd name="connsiteX3" fmla="*/ 2903422 w 3118772"/>
              <a:gd name="connsiteY3" fmla="*/ 507733 h 1724455"/>
              <a:gd name="connsiteX4" fmla="*/ 2739658 w 3118772"/>
              <a:gd name="connsiteY4" fmla="*/ 602283 h 1724455"/>
              <a:gd name="connsiteX5" fmla="*/ 2739658 w 3118772"/>
              <a:gd name="connsiteY5" fmla="*/ 602284 h 1724455"/>
              <a:gd name="connsiteX6" fmla="*/ 1619172 w 3118772"/>
              <a:gd name="connsiteY6" fmla="*/ 1249197 h 1724455"/>
              <a:gd name="connsiteX7" fmla="*/ 795999 w 3118772"/>
              <a:gd name="connsiteY7" fmla="*/ 1724455 h 1724455"/>
              <a:gd name="connsiteX8" fmla="*/ 252425 w 3118772"/>
              <a:gd name="connsiteY8" fmla="*/ 1724455 h 1724455"/>
              <a:gd name="connsiteX9" fmla="*/ 0 w 3118772"/>
              <a:gd name="connsiteY9" fmla="*/ 1472030 h 1724455"/>
              <a:gd name="connsiteX10" fmla="*/ 252425 w 3118772"/>
              <a:gd name="connsiteY10" fmla="*/ 1219606 h 1724455"/>
              <a:gd name="connsiteX11" fmla="*/ 641589 w 3118772"/>
              <a:gd name="connsiteY11" fmla="*/ 1219606 h 1724455"/>
              <a:gd name="connsiteX12" fmla="*/ 641596 w 3118772"/>
              <a:gd name="connsiteY12" fmla="*/ 1219606 h 1724455"/>
              <a:gd name="connsiteX13" fmla="*/ 660724 w 3118772"/>
              <a:gd name="connsiteY13" fmla="*/ 1219606 h 1724455"/>
              <a:gd name="connsiteX14" fmla="*/ 660725 w 3118772"/>
              <a:gd name="connsiteY14" fmla="*/ 1219606 h 1724455"/>
              <a:gd name="connsiteX15" fmla="*/ 2484692 w 3118772"/>
              <a:gd name="connsiteY15" fmla="*/ 166539 h 1724455"/>
              <a:gd name="connsiteX16" fmla="*/ 2781707 w 3118772"/>
              <a:gd name="connsiteY16" fmla="*/ 0 h 1724455"/>
              <a:gd name="connsiteX0" fmla="*/ 2781707 w 3118772"/>
              <a:gd name="connsiteY0" fmla="*/ 0 h 1724455"/>
              <a:gd name="connsiteX1" fmla="*/ 3118772 w 3118772"/>
              <a:gd name="connsiteY1" fmla="*/ 90317 h 1724455"/>
              <a:gd name="connsiteX2" fmla="*/ 3034531 w 3118772"/>
              <a:gd name="connsiteY2" fmla="*/ 426734 h 1724455"/>
              <a:gd name="connsiteX3" fmla="*/ 2903422 w 3118772"/>
              <a:gd name="connsiteY3" fmla="*/ 507733 h 1724455"/>
              <a:gd name="connsiteX4" fmla="*/ 2739658 w 3118772"/>
              <a:gd name="connsiteY4" fmla="*/ 602283 h 1724455"/>
              <a:gd name="connsiteX5" fmla="*/ 2739658 w 3118772"/>
              <a:gd name="connsiteY5" fmla="*/ 602284 h 1724455"/>
              <a:gd name="connsiteX6" fmla="*/ 1619172 w 3118772"/>
              <a:gd name="connsiteY6" fmla="*/ 1249197 h 1724455"/>
              <a:gd name="connsiteX7" fmla="*/ 795999 w 3118772"/>
              <a:gd name="connsiteY7" fmla="*/ 1724455 h 1724455"/>
              <a:gd name="connsiteX8" fmla="*/ 252425 w 3118772"/>
              <a:gd name="connsiteY8" fmla="*/ 1724455 h 1724455"/>
              <a:gd name="connsiteX9" fmla="*/ 0 w 3118772"/>
              <a:gd name="connsiteY9" fmla="*/ 1472030 h 1724455"/>
              <a:gd name="connsiteX10" fmla="*/ 252425 w 3118772"/>
              <a:gd name="connsiteY10" fmla="*/ 1219606 h 1724455"/>
              <a:gd name="connsiteX11" fmla="*/ 641589 w 3118772"/>
              <a:gd name="connsiteY11" fmla="*/ 1219606 h 1724455"/>
              <a:gd name="connsiteX12" fmla="*/ 641596 w 3118772"/>
              <a:gd name="connsiteY12" fmla="*/ 1219606 h 1724455"/>
              <a:gd name="connsiteX13" fmla="*/ 660724 w 3118772"/>
              <a:gd name="connsiteY13" fmla="*/ 1219606 h 1724455"/>
              <a:gd name="connsiteX14" fmla="*/ 660725 w 3118772"/>
              <a:gd name="connsiteY14" fmla="*/ 1219606 h 1724455"/>
              <a:gd name="connsiteX15" fmla="*/ 2781707 w 3118772"/>
              <a:gd name="connsiteY15" fmla="*/ 0 h 1724455"/>
              <a:gd name="connsiteX0" fmla="*/ 2781707 w 3118772"/>
              <a:gd name="connsiteY0" fmla="*/ 0 h 1724455"/>
              <a:gd name="connsiteX1" fmla="*/ 3118772 w 3118772"/>
              <a:gd name="connsiteY1" fmla="*/ 90317 h 1724455"/>
              <a:gd name="connsiteX2" fmla="*/ 3034531 w 3118772"/>
              <a:gd name="connsiteY2" fmla="*/ 426734 h 1724455"/>
              <a:gd name="connsiteX3" fmla="*/ 2903422 w 3118772"/>
              <a:gd name="connsiteY3" fmla="*/ 507733 h 1724455"/>
              <a:gd name="connsiteX4" fmla="*/ 2739658 w 3118772"/>
              <a:gd name="connsiteY4" fmla="*/ 602283 h 1724455"/>
              <a:gd name="connsiteX5" fmla="*/ 1619172 w 3118772"/>
              <a:gd name="connsiteY5" fmla="*/ 1249197 h 1724455"/>
              <a:gd name="connsiteX6" fmla="*/ 795999 w 3118772"/>
              <a:gd name="connsiteY6" fmla="*/ 1724455 h 1724455"/>
              <a:gd name="connsiteX7" fmla="*/ 252425 w 3118772"/>
              <a:gd name="connsiteY7" fmla="*/ 1724455 h 1724455"/>
              <a:gd name="connsiteX8" fmla="*/ 0 w 3118772"/>
              <a:gd name="connsiteY8" fmla="*/ 1472030 h 1724455"/>
              <a:gd name="connsiteX9" fmla="*/ 252425 w 3118772"/>
              <a:gd name="connsiteY9" fmla="*/ 1219606 h 1724455"/>
              <a:gd name="connsiteX10" fmla="*/ 641589 w 3118772"/>
              <a:gd name="connsiteY10" fmla="*/ 1219606 h 1724455"/>
              <a:gd name="connsiteX11" fmla="*/ 641596 w 3118772"/>
              <a:gd name="connsiteY11" fmla="*/ 1219606 h 1724455"/>
              <a:gd name="connsiteX12" fmla="*/ 660724 w 3118772"/>
              <a:gd name="connsiteY12" fmla="*/ 1219606 h 1724455"/>
              <a:gd name="connsiteX13" fmla="*/ 660725 w 3118772"/>
              <a:gd name="connsiteY13" fmla="*/ 1219606 h 1724455"/>
              <a:gd name="connsiteX14" fmla="*/ 2781707 w 3118772"/>
              <a:gd name="connsiteY14" fmla="*/ 0 h 1724455"/>
              <a:gd name="connsiteX0" fmla="*/ 2781707 w 3118772"/>
              <a:gd name="connsiteY0" fmla="*/ 0 h 1724455"/>
              <a:gd name="connsiteX1" fmla="*/ 3118772 w 3118772"/>
              <a:gd name="connsiteY1" fmla="*/ 90317 h 1724455"/>
              <a:gd name="connsiteX2" fmla="*/ 3034531 w 3118772"/>
              <a:gd name="connsiteY2" fmla="*/ 426734 h 1724455"/>
              <a:gd name="connsiteX3" fmla="*/ 2903422 w 3118772"/>
              <a:gd name="connsiteY3" fmla="*/ 507733 h 1724455"/>
              <a:gd name="connsiteX4" fmla="*/ 1619172 w 3118772"/>
              <a:gd name="connsiteY4" fmla="*/ 1249197 h 1724455"/>
              <a:gd name="connsiteX5" fmla="*/ 795999 w 3118772"/>
              <a:gd name="connsiteY5" fmla="*/ 1724455 h 1724455"/>
              <a:gd name="connsiteX6" fmla="*/ 252425 w 3118772"/>
              <a:gd name="connsiteY6" fmla="*/ 1724455 h 1724455"/>
              <a:gd name="connsiteX7" fmla="*/ 0 w 3118772"/>
              <a:gd name="connsiteY7" fmla="*/ 1472030 h 1724455"/>
              <a:gd name="connsiteX8" fmla="*/ 252425 w 3118772"/>
              <a:gd name="connsiteY8" fmla="*/ 1219606 h 1724455"/>
              <a:gd name="connsiteX9" fmla="*/ 641589 w 3118772"/>
              <a:gd name="connsiteY9" fmla="*/ 1219606 h 1724455"/>
              <a:gd name="connsiteX10" fmla="*/ 641596 w 3118772"/>
              <a:gd name="connsiteY10" fmla="*/ 1219606 h 1724455"/>
              <a:gd name="connsiteX11" fmla="*/ 660724 w 3118772"/>
              <a:gd name="connsiteY11" fmla="*/ 1219606 h 1724455"/>
              <a:gd name="connsiteX12" fmla="*/ 660725 w 3118772"/>
              <a:gd name="connsiteY12" fmla="*/ 1219606 h 1724455"/>
              <a:gd name="connsiteX13" fmla="*/ 2781707 w 3118772"/>
              <a:gd name="connsiteY13" fmla="*/ 0 h 1724455"/>
              <a:gd name="connsiteX0" fmla="*/ 2781707 w 3118772"/>
              <a:gd name="connsiteY0" fmla="*/ 0 h 1724455"/>
              <a:gd name="connsiteX1" fmla="*/ 3118772 w 3118772"/>
              <a:gd name="connsiteY1" fmla="*/ 90317 h 1724455"/>
              <a:gd name="connsiteX2" fmla="*/ 3034531 w 3118772"/>
              <a:gd name="connsiteY2" fmla="*/ 426734 h 1724455"/>
              <a:gd name="connsiteX3" fmla="*/ 1619172 w 3118772"/>
              <a:gd name="connsiteY3" fmla="*/ 1249197 h 1724455"/>
              <a:gd name="connsiteX4" fmla="*/ 795999 w 3118772"/>
              <a:gd name="connsiteY4" fmla="*/ 1724455 h 1724455"/>
              <a:gd name="connsiteX5" fmla="*/ 252425 w 3118772"/>
              <a:gd name="connsiteY5" fmla="*/ 1724455 h 1724455"/>
              <a:gd name="connsiteX6" fmla="*/ 0 w 3118772"/>
              <a:gd name="connsiteY6" fmla="*/ 1472030 h 1724455"/>
              <a:gd name="connsiteX7" fmla="*/ 252425 w 3118772"/>
              <a:gd name="connsiteY7" fmla="*/ 1219606 h 1724455"/>
              <a:gd name="connsiteX8" fmla="*/ 641589 w 3118772"/>
              <a:gd name="connsiteY8" fmla="*/ 1219606 h 1724455"/>
              <a:gd name="connsiteX9" fmla="*/ 641596 w 3118772"/>
              <a:gd name="connsiteY9" fmla="*/ 1219606 h 1724455"/>
              <a:gd name="connsiteX10" fmla="*/ 660724 w 3118772"/>
              <a:gd name="connsiteY10" fmla="*/ 1219606 h 1724455"/>
              <a:gd name="connsiteX11" fmla="*/ 660725 w 3118772"/>
              <a:gd name="connsiteY11" fmla="*/ 1219606 h 1724455"/>
              <a:gd name="connsiteX12" fmla="*/ 2781707 w 3118772"/>
              <a:gd name="connsiteY12" fmla="*/ 0 h 1724455"/>
              <a:gd name="connsiteX0" fmla="*/ 2781707 w 3118772"/>
              <a:gd name="connsiteY0" fmla="*/ 0 h 1724455"/>
              <a:gd name="connsiteX1" fmla="*/ 3118772 w 3118772"/>
              <a:gd name="connsiteY1" fmla="*/ 90317 h 1724455"/>
              <a:gd name="connsiteX2" fmla="*/ 3034531 w 3118772"/>
              <a:gd name="connsiteY2" fmla="*/ 426734 h 1724455"/>
              <a:gd name="connsiteX3" fmla="*/ 795999 w 3118772"/>
              <a:gd name="connsiteY3" fmla="*/ 1724455 h 1724455"/>
              <a:gd name="connsiteX4" fmla="*/ 252425 w 3118772"/>
              <a:gd name="connsiteY4" fmla="*/ 1724455 h 1724455"/>
              <a:gd name="connsiteX5" fmla="*/ 0 w 3118772"/>
              <a:gd name="connsiteY5" fmla="*/ 1472030 h 1724455"/>
              <a:gd name="connsiteX6" fmla="*/ 252425 w 3118772"/>
              <a:gd name="connsiteY6" fmla="*/ 1219606 h 1724455"/>
              <a:gd name="connsiteX7" fmla="*/ 641589 w 3118772"/>
              <a:gd name="connsiteY7" fmla="*/ 1219606 h 1724455"/>
              <a:gd name="connsiteX8" fmla="*/ 641596 w 3118772"/>
              <a:gd name="connsiteY8" fmla="*/ 1219606 h 1724455"/>
              <a:gd name="connsiteX9" fmla="*/ 660724 w 3118772"/>
              <a:gd name="connsiteY9" fmla="*/ 1219606 h 1724455"/>
              <a:gd name="connsiteX10" fmla="*/ 660725 w 3118772"/>
              <a:gd name="connsiteY10" fmla="*/ 1219606 h 1724455"/>
              <a:gd name="connsiteX11" fmla="*/ 2781707 w 3118772"/>
              <a:gd name="connsiteY11" fmla="*/ 0 h 1724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18772" h="1724455">
                <a:moveTo>
                  <a:pt x="2781707" y="0"/>
                </a:moveTo>
                <a:lnTo>
                  <a:pt x="3118772" y="90317"/>
                </a:lnTo>
                <a:lnTo>
                  <a:pt x="3034531" y="426734"/>
                </a:lnTo>
                <a:lnTo>
                  <a:pt x="795999" y="1724455"/>
                </a:lnTo>
                <a:lnTo>
                  <a:pt x="252425" y="1724455"/>
                </a:lnTo>
                <a:cubicBezTo>
                  <a:pt x="113014" y="1724455"/>
                  <a:pt x="0" y="1611441"/>
                  <a:pt x="0" y="1472030"/>
                </a:cubicBezTo>
                <a:cubicBezTo>
                  <a:pt x="0" y="1332620"/>
                  <a:pt x="113014" y="1219606"/>
                  <a:pt x="252425" y="1219606"/>
                </a:cubicBezTo>
                <a:lnTo>
                  <a:pt x="641589" y="1219606"/>
                </a:lnTo>
                <a:lnTo>
                  <a:pt x="641596" y="1219606"/>
                </a:lnTo>
                <a:lnTo>
                  <a:pt x="660724" y="1219606"/>
                </a:lnTo>
                <a:lnTo>
                  <a:pt x="660725" y="1219606"/>
                </a:lnTo>
                <a:lnTo>
                  <a:pt x="278170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Freeform: Shape 35">
            <a:extLst>
              <a:ext uri="{FF2B5EF4-FFF2-40B4-BE49-F238E27FC236}">
                <a16:creationId xmlns:a16="http://schemas.microsoft.com/office/drawing/2014/main" id="{B7125318-B757-4062-815D-BA7925461EED}"/>
              </a:ext>
            </a:extLst>
          </p:cNvPr>
          <p:cNvSpPr/>
          <p:nvPr/>
        </p:nvSpPr>
        <p:spPr>
          <a:xfrm>
            <a:off x="5457742" y="3789288"/>
            <a:ext cx="2596125" cy="1584117"/>
          </a:xfrm>
          <a:custGeom>
            <a:avLst/>
            <a:gdLst>
              <a:gd name="connsiteX0" fmla="*/ 146771 w 2596125"/>
              <a:gd name="connsiteY0" fmla="*/ 0 h 1584117"/>
              <a:gd name="connsiteX1" fmla="*/ 169014 w 2596125"/>
              <a:gd name="connsiteY1" fmla="*/ 0 h 1584117"/>
              <a:gd name="connsiteX2" fmla="*/ 169014 w 2596125"/>
              <a:gd name="connsiteY2" fmla="*/ 176038 h 1584117"/>
              <a:gd name="connsiteX3" fmla="*/ 472403 w 2596125"/>
              <a:gd name="connsiteY3" fmla="*/ 176038 h 1584117"/>
              <a:gd name="connsiteX4" fmla="*/ 472403 w 2596125"/>
              <a:gd name="connsiteY4" fmla="*/ 352076 h 1584117"/>
              <a:gd name="connsiteX5" fmla="*/ 775792 w 2596125"/>
              <a:gd name="connsiteY5" fmla="*/ 352076 h 1584117"/>
              <a:gd name="connsiteX6" fmla="*/ 775792 w 2596125"/>
              <a:gd name="connsiteY6" fmla="*/ 528114 h 1584117"/>
              <a:gd name="connsiteX7" fmla="*/ 1079181 w 2596125"/>
              <a:gd name="connsiteY7" fmla="*/ 528114 h 1584117"/>
              <a:gd name="connsiteX8" fmla="*/ 1079181 w 2596125"/>
              <a:gd name="connsiteY8" fmla="*/ 704152 h 1584117"/>
              <a:gd name="connsiteX9" fmla="*/ 1382570 w 2596125"/>
              <a:gd name="connsiteY9" fmla="*/ 704152 h 1584117"/>
              <a:gd name="connsiteX10" fmla="*/ 1382570 w 2596125"/>
              <a:gd name="connsiteY10" fmla="*/ 880190 h 1584117"/>
              <a:gd name="connsiteX11" fmla="*/ 1685959 w 2596125"/>
              <a:gd name="connsiteY11" fmla="*/ 880190 h 1584117"/>
              <a:gd name="connsiteX12" fmla="*/ 1685959 w 2596125"/>
              <a:gd name="connsiteY12" fmla="*/ 1056228 h 1584117"/>
              <a:gd name="connsiteX13" fmla="*/ 1989347 w 2596125"/>
              <a:gd name="connsiteY13" fmla="*/ 1056228 h 1584117"/>
              <a:gd name="connsiteX14" fmla="*/ 1989347 w 2596125"/>
              <a:gd name="connsiteY14" fmla="*/ 1232266 h 1584117"/>
              <a:gd name="connsiteX15" fmla="*/ 2292736 w 2596125"/>
              <a:gd name="connsiteY15" fmla="*/ 1232266 h 1584117"/>
              <a:gd name="connsiteX16" fmla="*/ 2292736 w 2596125"/>
              <a:gd name="connsiteY16" fmla="*/ 1408306 h 1584117"/>
              <a:gd name="connsiteX17" fmla="*/ 2596125 w 2596125"/>
              <a:gd name="connsiteY17" fmla="*/ 1408306 h 1584117"/>
              <a:gd name="connsiteX18" fmla="*/ 2596125 w 2596125"/>
              <a:gd name="connsiteY18" fmla="*/ 1584117 h 1584117"/>
              <a:gd name="connsiteX19" fmla="*/ 1775184 w 2596125"/>
              <a:gd name="connsiteY19" fmla="*/ 1110097 h 1584117"/>
              <a:gd name="connsiteX20" fmla="*/ 0 w 2596125"/>
              <a:gd name="connsiteY20" fmla="*/ 85086 h 158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96125" h="1584117">
                <a:moveTo>
                  <a:pt x="146771" y="0"/>
                </a:moveTo>
                <a:lnTo>
                  <a:pt x="169014" y="0"/>
                </a:lnTo>
                <a:lnTo>
                  <a:pt x="169014" y="176038"/>
                </a:lnTo>
                <a:lnTo>
                  <a:pt x="472403" y="176038"/>
                </a:lnTo>
                <a:lnTo>
                  <a:pt x="472403" y="352076"/>
                </a:lnTo>
                <a:lnTo>
                  <a:pt x="775792" y="352076"/>
                </a:lnTo>
                <a:lnTo>
                  <a:pt x="775792" y="528114"/>
                </a:lnTo>
                <a:lnTo>
                  <a:pt x="1079181" y="528114"/>
                </a:lnTo>
                <a:lnTo>
                  <a:pt x="1079181" y="704152"/>
                </a:lnTo>
                <a:lnTo>
                  <a:pt x="1382570" y="704152"/>
                </a:lnTo>
                <a:lnTo>
                  <a:pt x="1382570" y="880190"/>
                </a:lnTo>
                <a:lnTo>
                  <a:pt x="1685959" y="880190"/>
                </a:lnTo>
                <a:lnTo>
                  <a:pt x="1685959" y="1056228"/>
                </a:lnTo>
                <a:lnTo>
                  <a:pt x="1989347" y="1056228"/>
                </a:lnTo>
                <a:lnTo>
                  <a:pt x="1989347" y="1232266"/>
                </a:lnTo>
                <a:lnTo>
                  <a:pt x="2292736" y="1232266"/>
                </a:lnTo>
                <a:lnTo>
                  <a:pt x="2292736" y="1408306"/>
                </a:lnTo>
                <a:lnTo>
                  <a:pt x="2596125" y="1408306"/>
                </a:lnTo>
                <a:lnTo>
                  <a:pt x="2596125" y="1584117"/>
                </a:lnTo>
                <a:lnTo>
                  <a:pt x="1775184" y="1110097"/>
                </a:lnTo>
                <a:lnTo>
                  <a:pt x="0" y="85086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Freeform: Shape 36">
            <a:extLst>
              <a:ext uri="{FF2B5EF4-FFF2-40B4-BE49-F238E27FC236}">
                <a16:creationId xmlns:a16="http://schemas.microsoft.com/office/drawing/2014/main" id="{D1B4E95E-B81A-4706-8E5A-18A5E8588B4B}"/>
              </a:ext>
            </a:extLst>
          </p:cNvPr>
          <p:cNvSpPr/>
          <p:nvPr/>
        </p:nvSpPr>
        <p:spPr>
          <a:xfrm flipH="1">
            <a:off x="5028091" y="2563568"/>
            <a:ext cx="2258923" cy="1407485"/>
          </a:xfrm>
          <a:custGeom>
            <a:avLst/>
            <a:gdLst>
              <a:gd name="connsiteX0" fmla="*/ 2258923 w 2258923"/>
              <a:gd name="connsiteY0" fmla="*/ 1232268 h 1407485"/>
              <a:gd name="connsiteX1" fmla="*/ 1956679 w 2258923"/>
              <a:gd name="connsiteY1" fmla="*/ 1232268 h 1407485"/>
              <a:gd name="connsiteX2" fmla="*/ 2258923 w 2258923"/>
              <a:gd name="connsiteY2" fmla="*/ 1407485 h 1407485"/>
              <a:gd name="connsiteX3" fmla="*/ 1955139 w 2258923"/>
              <a:gd name="connsiteY3" fmla="*/ 1056228 h 1407485"/>
              <a:gd name="connsiteX4" fmla="*/ 1653015 w 2258923"/>
              <a:gd name="connsiteY4" fmla="*/ 1056228 h 1407485"/>
              <a:gd name="connsiteX5" fmla="*/ 1955139 w 2258923"/>
              <a:gd name="connsiteY5" fmla="*/ 1231375 h 1407485"/>
              <a:gd name="connsiteX6" fmla="*/ 1651355 w 2258923"/>
              <a:gd name="connsiteY6" fmla="*/ 880190 h 1407485"/>
              <a:gd name="connsiteX7" fmla="*/ 1349354 w 2258923"/>
              <a:gd name="connsiteY7" fmla="*/ 880190 h 1407485"/>
              <a:gd name="connsiteX8" fmla="*/ 1651355 w 2258923"/>
              <a:gd name="connsiteY8" fmla="*/ 1055266 h 1407485"/>
              <a:gd name="connsiteX9" fmla="*/ 1347571 w 2258923"/>
              <a:gd name="connsiteY9" fmla="*/ 704152 h 1407485"/>
              <a:gd name="connsiteX10" fmla="*/ 1045694 w 2258923"/>
              <a:gd name="connsiteY10" fmla="*/ 704152 h 1407485"/>
              <a:gd name="connsiteX11" fmla="*/ 1347571 w 2258923"/>
              <a:gd name="connsiteY11" fmla="*/ 879156 h 1407485"/>
              <a:gd name="connsiteX12" fmla="*/ 1043787 w 2258923"/>
              <a:gd name="connsiteY12" fmla="*/ 528114 h 1407485"/>
              <a:gd name="connsiteX13" fmla="*/ 742033 w 2258923"/>
              <a:gd name="connsiteY13" fmla="*/ 528114 h 1407485"/>
              <a:gd name="connsiteX14" fmla="*/ 1043787 w 2258923"/>
              <a:gd name="connsiteY14" fmla="*/ 703047 h 1407485"/>
              <a:gd name="connsiteX15" fmla="*/ 740003 w 2258923"/>
              <a:gd name="connsiteY15" fmla="*/ 352076 h 1407485"/>
              <a:gd name="connsiteX16" fmla="*/ 438373 w 2258923"/>
              <a:gd name="connsiteY16" fmla="*/ 352076 h 1407485"/>
              <a:gd name="connsiteX17" fmla="*/ 740003 w 2258923"/>
              <a:gd name="connsiteY17" fmla="*/ 526937 h 1407485"/>
              <a:gd name="connsiteX18" fmla="*/ 436219 w 2258923"/>
              <a:gd name="connsiteY18" fmla="*/ 176038 h 1407485"/>
              <a:gd name="connsiteX19" fmla="*/ 134712 w 2258923"/>
              <a:gd name="connsiteY19" fmla="*/ 176038 h 1407485"/>
              <a:gd name="connsiteX20" fmla="*/ 436219 w 2258923"/>
              <a:gd name="connsiteY20" fmla="*/ 350828 h 1407485"/>
              <a:gd name="connsiteX21" fmla="*/ 132435 w 2258923"/>
              <a:gd name="connsiteY21" fmla="*/ 0 h 1407485"/>
              <a:gd name="connsiteX22" fmla="*/ 0 w 2258923"/>
              <a:gd name="connsiteY22" fmla="*/ 0 h 1407485"/>
              <a:gd name="connsiteX23" fmla="*/ 28690 w 2258923"/>
              <a:gd name="connsiteY23" fmla="*/ 114575 h 1407485"/>
              <a:gd name="connsiteX24" fmla="*/ 132435 w 2258923"/>
              <a:gd name="connsiteY24" fmla="*/ 174718 h 140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58923" h="1407485">
                <a:moveTo>
                  <a:pt x="2258923" y="1232268"/>
                </a:moveTo>
                <a:lnTo>
                  <a:pt x="1956679" y="1232268"/>
                </a:lnTo>
                <a:lnTo>
                  <a:pt x="2258923" y="1407485"/>
                </a:lnTo>
                <a:close/>
                <a:moveTo>
                  <a:pt x="1955139" y="1056228"/>
                </a:moveTo>
                <a:lnTo>
                  <a:pt x="1653015" y="1056228"/>
                </a:lnTo>
                <a:lnTo>
                  <a:pt x="1955139" y="1231375"/>
                </a:lnTo>
                <a:close/>
                <a:moveTo>
                  <a:pt x="1651355" y="880190"/>
                </a:moveTo>
                <a:lnTo>
                  <a:pt x="1349354" y="880190"/>
                </a:lnTo>
                <a:lnTo>
                  <a:pt x="1651355" y="1055266"/>
                </a:lnTo>
                <a:close/>
                <a:moveTo>
                  <a:pt x="1347571" y="704152"/>
                </a:moveTo>
                <a:lnTo>
                  <a:pt x="1045694" y="704152"/>
                </a:lnTo>
                <a:lnTo>
                  <a:pt x="1347571" y="879156"/>
                </a:lnTo>
                <a:close/>
                <a:moveTo>
                  <a:pt x="1043787" y="528114"/>
                </a:moveTo>
                <a:lnTo>
                  <a:pt x="742033" y="528114"/>
                </a:lnTo>
                <a:lnTo>
                  <a:pt x="1043787" y="703047"/>
                </a:lnTo>
                <a:close/>
                <a:moveTo>
                  <a:pt x="740003" y="352076"/>
                </a:moveTo>
                <a:lnTo>
                  <a:pt x="438373" y="352076"/>
                </a:lnTo>
                <a:lnTo>
                  <a:pt x="740003" y="526937"/>
                </a:lnTo>
                <a:close/>
                <a:moveTo>
                  <a:pt x="436219" y="176038"/>
                </a:moveTo>
                <a:lnTo>
                  <a:pt x="134712" y="176038"/>
                </a:lnTo>
                <a:lnTo>
                  <a:pt x="436219" y="350828"/>
                </a:lnTo>
                <a:close/>
                <a:moveTo>
                  <a:pt x="132435" y="0"/>
                </a:moveTo>
                <a:lnTo>
                  <a:pt x="0" y="0"/>
                </a:lnTo>
                <a:lnTo>
                  <a:pt x="28690" y="114575"/>
                </a:lnTo>
                <a:lnTo>
                  <a:pt x="132435" y="17471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Freeform: Shape 37">
            <a:extLst>
              <a:ext uri="{FF2B5EF4-FFF2-40B4-BE49-F238E27FC236}">
                <a16:creationId xmlns:a16="http://schemas.microsoft.com/office/drawing/2014/main" id="{30F5847F-DB0B-433A-869E-4712D9C1B988}"/>
              </a:ext>
            </a:extLst>
          </p:cNvPr>
          <p:cNvSpPr/>
          <p:nvPr/>
        </p:nvSpPr>
        <p:spPr>
          <a:xfrm flipH="1">
            <a:off x="5021741" y="5166268"/>
            <a:ext cx="2476430" cy="1456420"/>
          </a:xfrm>
          <a:custGeom>
            <a:avLst/>
            <a:gdLst>
              <a:gd name="connsiteX0" fmla="*/ 46158 w 2476430"/>
              <a:gd name="connsiteY0" fmla="*/ 0 h 1456420"/>
              <a:gd name="connsiteX1" fmla="*/ 0 w 2476430"/>
              <a:gd name="connsiteY1" fmla="*/ 26652 h 1456420"/>
              <a:gd name="connsiteX2" fmla="*/ 1655207 w 2476430"/>
              <a:gd name="connsiteY2" fmla="*/ 982288 h 1456420"/>
              <a:gd name="connsiteX3" fmla="*/ 2476430 w 2476430"/>
              <a:gd name="connsiteY3" fmla="*/ 1456420 h 1456420"/>
              <a:gd name="connsiteX4" fmla="*/ 2476430 w 2476430"/>
              <a:gd name="connsiteY4" fmla="*/ 1277273 h 1456420"/>
              <a:gd name="connsiteX5" fmla="*/ 2172646 w 2476430"/>
              <a:gd name="connsiteY5" fmla="*/ 1277273 h 1456420"/>
              <a:gd name="connsiteX6" fmla="*/ 2172646 w 2476430"/>
              <a:gd name="connsiteY6" fmla="*/ 1101233 h 1456420"/>
              <a:gd name="connsiteX7" fmla="*/ 1868862 w 2476430"/>
              <a:gd name="connsiteY7" fmla="*/ 1101233 h 1456420"/>
              <a:gd name="connsiteX8" fmla="*/ 1868862 w 2476430"/>
              <a:gd name="connsiteY8" fmla="*/ 925195 h 1456420"/>
              <a:gd name="connsiteX9" fmla="*/ 1565078 w 2476430"/>
              <a:gd name="connsiteY9" fmla="*/ 925195 h 1456420"/>
              <a:gd name="connsiteX10" fmla="*/ 1565078 w 2476430"/>
              <a:gd name="connsiteY10" fmla="*/ 749157 h 1456420"/>
              <a:gd name="connsiteX11" fmla="*/ 1261294 w 2476430"/>
              <a:gd name="connsiteY11" fmla="*/ 749157 h 1456420"/>
              <a:gd name="connsiteX12" fmla="*/ 1261294 w 2476430"/>
              <a:gd name="connsiteY12" fmla="*/ 573119 h 1456420"/>
              <a:gd name="connsiteX13" fmla="*/ 957510 w 2476430"/>
              <a:gd name="connsiteY13" fmla="*/ 573119 h 1456420"/>
              <a:gd name="connsiteX14" fmla="*/ 957510 w 2476430"/>
              <a:gd name="connsiteY14" fmla="*/ 397081 h 1456420"/>
              <a:gd name="connsiteX15" fmla="*/ 653726 w 2476430"/>
              <a:gd name="connsiteY15" fmla="*/ 397081 h 1456420"/>
              <a:gd name="connsiteX16" fmla="*/ 653726 w 2476430"/>
              <a:gd name="connsiteY16" fmla="*/ 221043 h 1456420"/>
              <a:gd name="connsiteX17" fmla="*/ 349942 w 2476430"/>
              <a:gd name="connsiteY17" fmla="*/ 221043 h 1456420"/>
              <a:gd name="connsiteX18" fmla="*/ 349942 w 2476430"/>
              <a:gd name="connsiteY18" fmla="*/ 45005 h 1456420"/>
              <a:gd name="connsiteX19" fmla="*/ 46158 w 2476430"/>
              <a:gd name="connsiteY19" fmla="*/ 45005 h 145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76430" h="1456420">
                <a:moveTo>
                  <a:pt x="46158" y="0"/>
                </a:moveTo>
                <a:lnTo>
                  <a:pt x="0" y="26652"/>
                </a:lnTo>
                <a:lnTo>
                  <a:pt x="1655207" y="982288"/>
                </a:lnTo>
                <a:lnTo>
                  <a:pt x="2476430" y="1456420"/>
                </a:lnTo>
                <a:lnTo>
                  <a:pt x="2476430" y="1277273"/>
                </a:lnTo>
                <a:lnTo>
                  <a:pt x="2172646" y="1277273"/>
                </a:lnTo>
                <a:lnTo>
                  <a:pt x="2172646" y="1101233"/>
                </a:lnTo>
                <a:lnTo>
                  <a:pt x="1868862" y="1101233"/>
                </a:lnTo>
                <a:lnTo>
                  <a:pt x="1868862" y="925195"/>
                </a:lnTo>
                <a:lnTo>
                  <a:pt x="1565078" y="925195"/>
                </a:lnTo>
                <a:lnTo>
                  <a:pt x="1565078" y="749157"/>
                </a:lnTo>
                <a:lnTo>
                  <a:pt x="1261294" y="749157"/>
                </a:lnTo>
                <a:lnTo>
                  <a:pt x="1261294" y="573119"/>
                </a:lnTo>
                <a:lnTo>
                  <a:pt x="957510" y="573119"/>
                </a:lnTo>
                <a:lnTo>
                  <a:pt x="957510" y="397081"/>
                </a:lnTo>
                <a:lnTo>
                  <a:pt x="653726" y="397081"/>
                </a:lnTo>
                <a:lnTo>
                  <a:pt x="653726" y="221043"/>
                </a:lnTo>
                <a:lnTo>
                  <a:pt x="349942" y="221043"/>
                </a:lnTo>
                <a:lnTo>
                  <a:pt x="349942" y="45005"/>
                </a:lnTo>
                <a:lnTo>
                  <a:pt x="46158" y="4500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Graphic 3" descr="Crawl">
            <a:extLst>
              <a:ext uri="{FF2B5EF4-FFF2-40B4-BE49-F238E27FC236}">
                <a16:creationId xmlns:a16="http://schemas.microsoft.com/office/drawing/2014/main" id="{487FB334-4FF5-4F49-BF00-DF3E302FA5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323" y="5894478"/>
            <a:ext cx="859536" cy="859536"/>
          </a:xfrm>
          <a:prstGeom prst="rect">
            <a:avLst/>
          </a:prstGeom>
        </p:spPr>
      </p:pic>
      <p:pic>
        <p:nvPicPr>
          <p:cNvPr id="14" name="Graphic 5" descr="Walk">
            <a:extLst>
              <a:ext uri="{FF2B5EF4-FFF2-40B4-BE49-F238E27FC236}">
                <a16:creationId xmlns:a16="http://schemas.microsoft.com/office/drawing/2014/main" id="{8D996234-70B2-4C94-8402-4B4DB795F6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23792" y="5782543"/>
            <a:ext cx="863515" cy="863515"/>
          </a:xfrm>
          <a:prstGeom prst="rect">
            <a:avLst/>
          </a:prstGeom>
        </p:spPr>
      </p:pic>
      <p:pic>
        <p:nvPicPr>
          <p:cNvPr id="15" name="Graphic 7" descr="Run">
            <a:extLst>
              <a:ext uri="{FF2B5EF4-FFF2-40B4-BE49-F238E27FC236}">
                <a16:creationId xmlns:a16="http://schemas.microsoft.com/office/drawing/2014/main" id="{E431D846-608A-4BDB-9883-001708E727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297" y="5786522"/>
            <a:ext cx="859536" cy="859536"/>
          </a:xfrm>
          <a:prstGeom prst="rect">
            <a:avLst/>
          </a:prstGeom>
        </p:spPr>
      </p:pic>
      <p:pic>
        <p:nvPicPr>
          <p:cNvPr id="16" name="Graphic 9" descr="Person with Cane">
            <a:extLst>
              <a:ext uri="{FF2B5EF4-FFF2-40B4-BE49-F238E27FC236}">
                <a16:creationId xmlns:a16="http://schemas.microsoft.com/office/drawing/2014/main" id="{862FCA1E-516F-46C4-B6A3-10EC7EEF5C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30950" y="5713863"/>
            <a:ext cx="932195" cy="932195"/>
          </a:xfrm>
          <a:prstGeom prst="rect">
            <a:avLst/>
          </a:prstGeom>
        </p:spPr>
      </p:pic>
      <p:pic>
        <p:nvPicPr>
          <p:cNvPr id="17" name="Graphic 72" descr="Walk">
            <a:extLst>
              <a:ext uri="{FF2B5EF4-FFF2-40B4-BE49-F238E27FC236}">
                <a16:creationId xmlns:a16="http://schemas.microsoft.com/office/drawing/2014/main" id="{020E8F77-0517-4EE7-894A-BD8282BBD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5491" y="5759173"/>
            <a:ext cx="863515" cy="863515"/>
          </a:xfrm>
          <a:prstGeom prst="rect">
            <a:avLst/>
          </a:prstGeom>
        </p:spPr>
      </p:pic>
      <p:pic>
        <p:nvPicPr>
          <p:cNvPr id="18" name="Graphic 73" descr="Walk">
            <a:extLst>
              <a:ext uri="{FF2B5EF4-FFF2-40B4-BE49-F238E27FC236}">
                <a16:creationId xmlns:a16="http://schemas.microsoft.com/office/drawing/2014/main" id="{B505B8E4-3576-4F92-85E0-AAC21EBEAF4A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961652" y="4509890"/>
            <a:ext cx="859536" cy="863515"/>
          </a:xfrm>
          <a:prstGeom prst="rect">
            <a:avLst/>
          </a:prstGeom>
        </p:spPr>
      </p:pic>
      <p:pic>
        <p:nvPicPr>
          <p:cNvPr id="19" name="Graphic 74" descr="Run">
            <a:extLst>
              <a:ext uri="{FF2B5EF4-FFF2-40B4-BE49-F238E27FC236}">
                <a16:creationId xmlns:a16="http://schemas.microsoft.com/office/drawing/2014/main" id="{0AD112DD-A11E-48A9-9047-19A099298B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60981" y="2249587"/>
            <a:ext cx="859536" cy="859536"/>
          </a:xfrm>
          <a:prstGeom prst="rect">
            <a:avLst/>
          </a:prstGeom>
        </p:spPr>
      </p:pic>
      <p:sp>
        <p:nvSpPr>
          <p:cNvPr id="20" name="Oval 10">
            <a:extLst>
              <a:ext uri="{FF2B5EF4-FFF2-40B4-BE49-F238E27FC236}">
                <a16:creationId xmlns:a16="http://schemas.microsoft.com/office/drawing/2014/main" id="{204C6E57-7B5B-4750-ABC0-4A0BCB6688F9}"/>
              </a:ext>
            </a:extLst>
          </p:cNvPr>
          <p:cNvSpPr/>
          <p:nvPr/>
        </p:nvSpPr>
        <p:spPr>
          <a:xfrm>
            <a:off x="3135383" y="3189879"/>
            <a:ext cx="782999" cy="78299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03</a:t>
            </a:r>
          </a:p>
        </p:txBody>
      </p:sp>
      <p:sp>
        <p:nvSpPr>
          <p:cNvPr id="21" name="Oval 75">
            <a:extLst>
              <a:ext uri="{FF2B5EF4-FFF2-40B4-BE49-F238E27FC236}">
                <a16:creationId xmlns:a16="http://schemas.microsoft.com/office/drawing/2014/main" id="{BAE577C6-9744-4F30-9AD3-9C0E538AD013}"/>
              </a:ext>
            </a:extLst>
          </p:cNvPr>
          <p:cNvSpPr/>
          <p:nvPr/>
        </p:nvSpPr>
        <p:spPr>
          <a:xfrm>
            <a:off x="9104276" y="4590406"/>
            <a:ext cx="782999" cy="78299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02</a:t>
            </a:r>
          </a:p>
        </p:txBody>
      </p:sp>
      <p:sp>
        <p:nvSpPr>
          <p:cNvPr id="22" name="Oval 76">
            <a:extLst>
              <a:ext uri="{FF2B5EF4-FFF2-40B4-BE49-F238E27FC236}">
                <a16:creationId xmlns:a16="http://schemas.microsoft.com/office/drawing/2014/main" id="{29994B02-8484-48B9-9704-620C0532CF99}"/>
              </a:ext>
            </a:extLst>
          </p:cNvPr>
          <p:cNvSpPr/>
          <p:nvPr/>
        </p:nvSpPr>
        <p:spPr>
          <a:xfrm>
            <a:off x="3135383" y="5839689"/>
            <a:ext cx="782999" cy="78299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01</a:t>
            </a:r>
          </a:p>
        </p:txBody>
      </p:sp>
      <p:grpSp>
        <p:nvGrpSpPr>
          <p:cNvPr id="23" name="Group 77">
            <a:extLst>
              <a:ext uri="{FF2B5EF4-FFF2-40B4-BE49-F238E27FC236}">
                <a16:creationId xmlns:a16="http://schemas.microsoft.com/office/drawing/2014/main" id="{3B2591E4-704F-415E-A0AE-3ACAFD306ECE}"/>
              </a:ext>
            </a:extLst>
          </p:cNvPr>
          <p:cNvGrpSpPr/>
          <p:nvPr/>
        </p:nvGrpSpPr>
        <p:grpSpPr>
          <a:xfrm>
            <a:off x="261323" y="4322262"/>
            <a:ext cx="3265559" cy="1243988"/>
            <a:chOff x="332936" y="4698504"/>
            <a:chExt cx="2937088" cy="1243988"/>
          </a:xfrm>
        </p:grpSpPr>
        <p:sp>
          <p:nvSpPr>
            <p:cNvPr id="24" name="TextBox 78">
              <a:extLst>
                <a:ext uri="{FF2B5EF4-FFF2-40B4-BE49-F238E27FC236}">
                  <a16:creationId xmlns:a16="http://schemas.microsoft.com/office/drawing/2014/main" id="{5F29836B-9CDE-4A94-B53D-18BFBE25C7FA}"/>
                </a:ext>
              </a:extLst>
            </p:cNvPr>
            <p:cNvSpPr txBox="1"/>
            <p:nvPr/>
          </p:nvSpPr>
          <p:spPr>
            <a:xfrm>
              <a:off x="332936" y="4698504"/>
              <a:ext cx="2937088" cy="36933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r"/>
              <a:r>
                <a:rPr lang="es-ES" b="1" dirty="0" err="1">
                  <a:latin typeface="Century Gothic" panose="020B0502020202020204" pitchFamily="34" charset="0"/>
                  <a:ea typeface="Verdana" panose="020B0604030504040204" pitchFamily="34" charset="0"/>
                </a:rPr>
                <a:t>Procés</a:t>
              </a:r>
              <a:r>
                <a:rPr lang="en-US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 de </a:t>
              </a:r>
              <a:r>
                <a:rPr lang="es-ES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formació</a:t>
              </a:r>
            </a:p>
          </p:txBody>
        </p:sp>
        <p:sp>
          <p:nvSpPr>
            <p:cNvPr id="25" name="TextBox 79">
              <a:extLst>
                <a:ext uri="{FF2B5EF4-FFF2-40B4-BE49-F238E27FC236}">
                  <a16:creationId xmlns:a16="http://schemas.microsoft.com/office/drawing/2014/main" id="{8962CB86-BD98-4519-B43C-19F19D4DFB25}"/>
                </a:ext>
              </a:extLst>
            </p:cNvPr>
            <p:cNvSpPr txBox="1"/>
            <p:nvPr/>
          </p:nvSpPr>
          <p:spPr>
            <a:xfrm>
              <a:off x="340731" y="5111495"/>
              <a:ext cx="2929293" cy="83099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Facilita que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estiga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integrat amb el model de RH i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l’estratègia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de la companyia.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6" name="Group 80">
            <a:extLst>
              <a:ext uri="{FF2B5EF4-FFF2-40B4-BE49-F238E27FC236}">
                <a16:creationId xmlns:a16="http://schemas.microsoft.com/office/drawing/2014/main" id="{4BB65DE5-A7DE-4973-BFE6-253729A31017}"/>
              </a:ext>
            </a:extLst>
          </p:cNvPr>
          <p:cNvGrpSpPr/>
          <p:nvPr/>
        </p:nvGrpSpPr>
        <p:grpSpPr>
          <a:xfrm>
            <a:off x="898296" y="1965446"/>
            <a:ext cx="3379051" cy="1120877"/>
            <a:chOff x="332936" y="4698504"/>
            <a:chExt cx="2937088" cy="1120877"/>
          </a:xfrm>
        </p:grpSpPr>
        <p:sp>
          <p:nvSpPr>
            <p:cNvPr id="27" name="TextBox 81">
              <a:extLst>
                <a:ext uri="{FF2B5EF4-FFF2-40B4-BE49-F238E27FC236}">
                  <a16:creationId xmlns:a16="http://schemas.microsoft.com/office/drawing/2014/main" id="{BCB09F60-BCA8-4AE8-A705-7E758AECD42E}"/>
                </a:ext>
              </a:extLst>
            </p:cNvPr>
            <p:cNvSpPr txBox="1"/>
            <p:nvPr/>
          </p:nvSpPr>
          <p:spPr>
            <a:xfrm>
              <a:off x="332936" y="4698504"/>
              <a:ext cx="2937088" cy="36933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r"/>
              <a:r>
                <a:rPr lang="es-ES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Impartició de la formació</a:t>
              </a:r>
            </a:p>
          </p:txBody>
        </p:sp>
        <p:sp>
          <p:nvSpPr>
            <p:cNvPr id="28" name="TextBox 82">
              <a:extLst>
                <a:ext uri="{FF2B5EF4-FFF2-40B4-BE49-F238E27FC236}">
                  <a16:creationId xmlns:a16="http://schemas.microsoft.com/office/drawing/2014/main" id="{BF613704-DF83-4E5C-856C-E3F534FAC0A8}"/>
                </a:ext>
              </a:extLst>
            </p:cNvPr>
            <p:cNvSpPr txBox="1"/>
            <p:nvPr/>
          </p:nvSpPr>
          <p:spPr>
            <a:xfrm>
              <a:off x="340731" y="5234606"/>
              <a:ext cx="2929293" cy="58477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Facilita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l’elecció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dels mètodes didàctics més adequats.</a:t>
              </a:r>
            </a:p>
          </p:txBody>
        </p:sp>
      </p:grpSp>
      <p:grpSp>
        <p:nvGrpSpPr>
          <p:cNvPr id="29" name="Group 83">
            <a:extLst>
              <a:ext uri="{FF2B5EF4-FFF2-40B4-BE49-F238E27FC236}">
                <a16:creationId xmlns:a16="http://schemas.microsoft.com/office/drawing/2014/main" id="{3F00DDD2-9041-4CB7-879B-13549146ADC5}"/>
              </a:ext>
            </a:extLst>
          </p:cNvPr>
          <p:cNvGrpSpPr/>
          <p:nvPr/>
        </p:nvGrpSpPr>
        <p:grpSpPr>
          <a:xfrm>
            <a:off x="8629574" y="3144785"/>
            <a:ext cx="3210586" cy="1289006"/>
            <a:chOff x="8921977" y="1524960"/>
            <a:chExt cx="2937088" cy="1204762"/>
          </a:xfrm>
        </p:grpSpPr>
        <p:sp>
          <p:nvSpPr>
            <p:cNvPr id="30" name="TextBox 84">
              <a:extLst>
                <a:ext uri="{FF2B5EF4-FFF2-40B4-BE49-F238E27FC236}">
                  <a16:creationId xmlns:a16="http://schemas.microsoft.com/office/drawing/2014/main" id="{F083718A-258B-4824-8E02-213D29E67027}"/>
                </a:ext>
              </a:extLst>
            </p:cNvPr>
            <p:cNvSpPr txBox="1"/>
            <p:nvPr/>
          </p:nvSpPr>
          <p:spPr>
            <a:xfrm>
              <a:off x="8921977" y="1524960"/>
              <a:ext cx="2937088" cy="34519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r>
                <a:rPr lang="es-ES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Els objectius de formació</a:t>
              </a:r>
            </a:p>
          </p:txBody>
        </p:sp>
        <p:sp>
          <p:nvSpPr>
            <p:cNvPr id="31" name="TextBox 85">
              <a:extLst>
                <a:ext uri="{FF2B5EF4-FFF2-40B4-BE49-F238E27FC236}">
                  <a16:creationId xmlns:a16="http://schemas.microsoft.com/office/drawing/2014/main" id="{71918940-DD38-49B3-BAD2-4EAF9B3AB308}"/>
                </a:ext>
              </a:extLst>
            </p:cNvPr>
            <p:cNvSpPr txBox="1"/>
            <p:nvPr/>
          </p:nvSpPr>
          <p:spPr>
            <a:xfrm>
              <a:off x="8929772" y="1953036"/>
              <a:ext cx="2929293" cy="776686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Facilita que es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definisquen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de manera més exacta en apuntar a comportaments.</a:t>
              </a:r>
            </a:p>
          </p:txBody>
        </p:sp>
      </p:grpSp>
      <p:grpSp>
        <p:nvGrpSpPr>
          <p:cNvPr id="32" name="Group 86">
            <a:extLst>
              <a:ext uri="{FF2B5EF4-FFF2-40B4-BE49-F238E27FC236}">
                <a16:creationId xmlns:a16="http://schemas.microsoft.com/office/drawing/2014/main" id="{6F660DF1-3772-4364-B74B-B83D39609FE7}"/>
              </a:ext>
            </a:extLst>
          </p:cNvPr>
          <p:cNvGrpSpPr/>
          <p:nvPr/>
        </p:nvGrpSpPr>
        <p:grpSpPr>
          <a:xfrm>
            <a:off x="8317755" y="779690"/>
            <a:ext cx="3489150" cy="1065628"/>
            <a:chOff x="8921977" y="1535488"/>
            <a:chExt cx="2937088" cy="1065628"/>
          </a:xfrm>
        </p:grpSpPr>
        <p:sp>
          <p:nvSpPr>
            <p:cNvPr id="33" name="TextBox 87">
              <a:extLst>
                <a:ext uri="{FF2B5EF4-FFF2-40B4-BE49-F238E27FC236}">
                  <a16:creationId xmlns:a16="http://schemas.microsoft.com/office/drawing/2014/main" id="{6B62A6C9-6AD3-4367-8856-AE81B788F4C0}"/>
                </a:ext>
              </a:extLst>
            </p:cNvPr>
            <p:cNvSpPr txBox="1"/>
            <p:nvPr/>
          </p:nvSpPr>
          <p:spPr>
            <a:xfrm>
              <a:off x="8921977" y="1535488"/>
              <a:ext cx="2937088" cy="369332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r>
                <a:rPr lang="es-ES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Avaluació de la formació</a:t>
              </a:r>
            </a:p>
          </p:txBody>
        </p:sp>
        <p:sp>
          <p:nvSpPr>
            <p:cNvPr id="34" name="TextBox 88">
              <a:extLst>
                <a:ext uri="{FF2B5EF4-FFF2-40B4-BE49-F238E27FC236}">
                  <a16:creationId xmlns:a16="http://schemas.microsoft.com/office/drawing/2014/main" id="{343B1CF1-C7EB-4065-923D-A62CACE1C612}"/>
                </a:ext>
              </a:extLst>
            </p:cNvPr>
            <p:cNvSpPr txBox="1"/>
            <p:nvPr/>
          </p:nvSpPr>
          <p:spPr>
            <a:xfrm>
              <a:off x="8929772" y="2016341"/>
              <a:ext cx="2929293" cy="58477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Facilita poder calibrar els objectius operatius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marcats</a:t>
              </a:r>
              <a:r>
                <a:rPr lang="es-E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a </a:t>
              </a:r>
              <a:r>
                <a:rPr lang="es-E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l’inici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.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</a:t>
              </a:r>
            </a:p>
          </p:txBody>
        </p:sp>
      </p:grpSp>
      <p:sp>
        <p:nvSpPr>
          <p:cNvPr id="35" name="Oval 89">
            <a:extLst>
              <a:ext uri="{FF2B5EF4-FFF2-40B4-BE49-F238E27FC236}">
                <a16:creationId xmlns:a16="http://schemas.microsoft.com/office/drawing/2014/main" id="{452B25F2-139C-4E86-BEFE-41A40A0D21F5}"/>
              </a:ext>
            </a:extLst>
          </p:cNvPr>
          <p:cNvSpPr/>
          <p:nvPr/>
        </p:nvSpPr>
        <p:spPr>
          <a:xfrm>
            <a:off x="7534756" y="1693921"/>
            <a:ext cx="782999" cy="78299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917405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8EDE2-9C12-4E95-AE15-1944DE252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08920"/>
            <a:ext cx="12192000" cy="1944216"/>
          </a:xfrm>
        </p:spPr>
        <p:txBody>
          <a:bodyPr>
            <a:normAutofit/>
          </a:bodyPr>
          <a:lstStyle/>
          <a:p>
            <a:r>
              <a:rPr lang="ca-ES" cap="none" noProof="0" dirty="0"/>
              <a:t>Formació en les organitzacions</a:t>
            </a:r>
            <a:br>
              <a:rPr lang="ca-ES" cap="none" noProof="0" dirty="0"/>
            </a:br>
            <a:r>
              <a:rPr lang="ca-ES" sz="4800" cap="none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 3: Detecció de necessitats</a:t>
            </a:r>
            <a:endParaRPr lang="ca-ES" cap="none" noProof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ítulo 9">
            <a:extLst>
              <a:ext uri="{FF2B5EF4-FFF2-40B4-BE49-F238E27FC236}">
                <a16:creationId xmlns:a16="http://schemas.microsoft.com/office/drawing/2014/main" id="{6CB45345-CD4C-4706-81B5-11316F03A8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a-ES" noProof="0" dirty="0"/>
              <a:t>Jose </a:t>
            </a:r>
            <a:r>
              <a:rPr lang="ca-ES" noProof="0" dirty="0" err="1"/>
              <a:t>contreras</a:t>
            </a:r>
            <a:endParaRPr lang="ca-ES" noProof="0" dirty="0"/>
          </a:p>
          <a:p>
            <a:r>
              <a:rPr lang="ca-ES" noProof="0" dirty="0"/>
              <a:t>Teoria de l'educació</a:t>
            </a:r>
          </a:p>
        </p:txBody>
      </p:sp>
      <p:pic>
        <p:nvPicPr>
          <p:cNvPr id="1030" name="Picture 6" descr="Logo del portal">
            <a:extLst>
              <a:ext uri="{FF2B5EF4-FFF2-40B4-BE49-F238E27FC236}">
                <a16:creationId xmlns:a16="http://schemas.microsoft.com/office/drawing/2014/main" id="{36B40A86-3A75-4548-8848-C9C5FC1CC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51"/>
          <a:stretch/>
        </p:blipFill>
        <p:spPr bwMode="auto">
          <a:xfrm>
            <a:off x="746380" y="548680"/>
            <a:ext cx="5328592" cy="136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837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5E089DA-BB71-4B57-8E10-47B3F6895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a-ES" dirty="0"/>
              <a:t>6</a:t>
            </a:r>
          </a:p>
        </p:txBody>
      </p:sp>
      <p:sp>
        <p:nvSpPr>
          <p:cNvPr id="7" name="Freeform: Shape 109">
            <a:extLst>
              <a:ext uri="{FF2B5EF4-FFF2-40B4-BE49-F238E27FC236}">
                <a16:creationId xmlns:a16="http://schemas.microsoft.com/office/drawing/2014/main" id="{8A4A5E48-57AF-4345-809A-A60B455002B9}"/>
              </a:ext>
            </a:extLst>
          </p:cNvPr>
          <p:cNvSpPr>
            <a:spLocks/>
          </p:cNvSpPr>
          <p:nvPr/>
        </p:nvSpPr>
        <p:spPr bwMode="auto">
          <a:xfrm>
            <a:off x="7051348" y="2541711"/>
            <a:ext cx="1630791" cy="1758613"/>
          </a:xfrm>
          <a:custGeom>
            <a:avLst/>
            <a:gdLst>
              <a:gd name="connsiteX0" fmla="*/ 902250 w 1630791"/>
              <a:gd name="connsiteY0" fmla="*/ 0 h 1758613"/>
              <a:gd name="connsiteX1" fmla="*/ 943452 w 1630791"/>
              <a:gd name="connsiteY1" fmla="*/ 42607 h 1758613"/>
              <a:gd name="connsiteX2" fmla="*/ 1022113 w 1630791"/>
              <a:gd name="connsiteY2" fmla="*/ 132504 h 1758613"/>
              <a:gd name="connsiteX3" fmla="*/ 1097027 w 1630791"/>
              <a:gd name="connsiteY3" fmla="*/ 225679 h 1758613"/>
              <a:gd name="connsiteX4" fmla="*/ 1167259 w 1630791"/>
              <a:gd name="connsiteY4" fmla="*/ 321663 h 1758613"/>
              <a:gd name="connsiteX5" fmla="*/ 1233277 w 1630791"/>
              <a:gd name="connsiteY5" fmla="*/ 421393 h 1758613"/>
              <a:gd name="connsiteX6" fmla="*/ 1294613 w 1630791"/>
              <a:gd name="connsiteY6" fmla="*/ 524868 h 1758613"/>
              <a:gd name="connsiteX7" fmla="*/ 1351267 w 1630791"/>
              <a:gd name="connsiteY7" fmla="*/ 630684 h 1758613"/>
              <a:gd name="connsiteX8" fmla="*/ 1403239 w 1630791"/>
              <a:gd name="connsiteY8" fmla="*/ 738842 h 1758613"/>
              <a:gd name="connsiteX9" fmla="*/ 1450529 w 1630791"/>
              <a:gd name="connsiteY9" fmla="*/ 850745 h 1758613"/>
              <a:gd name="connsiteX10" fmla="*/ 1492668 w 1630791"/>
              <a:gd name="connsiteY10" fmla="*/ 964521 h 1758613"/>
              <a:gd name="connsiteX11" fmla="*/ 1529189 w 1630791"/>
              <a:gd name="connsiteY11" fmla="*/ 1080638 h 1758613"/>
              <a:gd name="connsiteX12" fmla="*/ 1560559 w 1630791"/>
              <a:gd name="connsiteY12" fmla="*/ 1199565 h 1758613"/>
              <a:gd name="connsiteX13" fmla="*/ 1586311 w 1630791"/>
              <a:gd name="connsiteY13" fmla="*/ 1320364 h 1758613"/>
              <a:gd name="connsiteX14" fmla="*/ 1606444 w 1630791"/>
              <a:gd name="connsiteY14" fmla="*/ 1443504 h 1758613"/>
              <a:gd name="connsiteX15" fmla="*/ 1620959 w 1630791"/>
              <a:gd name="connsiteY15" fmla="*/ 1568517 h 1758613"/>
              <a:gd name="connsiteX16" fmla="*/ 1629855 w 1630791"/>
              <a:gd name="connsiteY16" fmla="*/ 1694935 h 1758613"/>
              <a:gd name="connsiteX17" fmla="*/ 1630791 w 1630791"/>
              <a:gd name="connsiteY17" fmla="*/ 1758612 h 1758613"/>
              <a:gd name="connsiteX18" fmla="*/ 573095 w 1630791"/>
              <a:gd name="connsiteY18" fmla="*/ 1758612 h 1758613"/>
              <a:gd name="connsiteX19" fmla="*/ 572215 w 1630791"/>
              <a:gd name="connsiteY19" fmla="*/ 1735446 h 1758613"/>
              <a:gd name="connsiteX20" fmla="*/ 573094 w 1630791"/>
              <a:gd name="connsiteY20" fmla="*/ 1758613 h 1758613"/>
              <a:gd name="connsiteX21" fmla="*/ 355085 w 1630791"/>
              <a:gd name="connsiteY21" fmla="*/ 1758613 h 1758613"/>
              <a:gd name="connsiteX22" fmla="*/ 352278 w 1630791"/>
              <a:gd name="connsiteY22" fmla="*/ 1696838 h 1758613"/>
              <a:gd name="connsiteX23" fmla="*/ 336839 w 1630791"/>
              <a:gd name="connsiteY23" fmla="*/ 1576562 h 1758613"/>
              <a:gd name="connsiteX24" fmla="*/ 310641 w 1630791"/>
              <a:gd name="connsiteY24" fmla="*/ 1459095 h 1758613"/>
              <a:gd name="connsiteX25" fmla="*/ 281337 w 1630791"/>
              <a:gd name="connsiteY25" fmla="*/ 1366964 h 1758613"/>
              <a:gd name="connsiteX26" fmla="*/ 109562 w 1630791"/>
              <a:gd name="connsiteY26" fmla="*/ 1346055 h 1758613"/>
              <a:gd name="connsiteX27" fmla="*/ 213033 w 1630791"/>
              <a:gd name="connsiteY27" fmla="*/ 1207997 h 1758613"/>
              <a:gd name="connsiteX28" fmla="*/ 174034 w 1630791"/>
              <a:gd name="connsiteY28" fmla="*/ 1134305 h 1758613"/>
              <a:gd name="connsiteX29" fmla="*/ 110409 w 1630791"/>
              <a:gd name="connsiteY29" fmla="*/ 1036961 h 1758613"/>
              <a:gd name="connsiteX30" fmla="*/ 39298 w 1630791"/>
              <a:gd name="connsiteY30" fmla="*/ 945234 h 1758613"/>
              <a:gd name="connsiteX31" fmla="*/ 0 w 1630791"/>
              <a:gd name="connsiteY31" fmla="*/ 902646 h 1758613"/>
              <a:gd name="connsiteX32" fmla="*/ 154853 w 1630791"/>
              <a:gd name="connsiteY32" fmla="*/ 748675 h 1758613"/>
              <a:gd name="connsiteX33" fmla="*/ 188325 w 1630791"/>
              <a:gd name="connsiteY33" fmla="*/ 785235 h 1758613"/>
              <a:gd name="connsiteX34" fmla="*/ 188383 w 1630791"/>
              <a:gd name="connsiteY34" fmla="*/ 785189 h 1758613"/>
              <a:gd name="connsiteX35" fmla="*/ 154511 w 1630791"/>
              <a:gd name="connsiteY35" fmla="*/ 748206 h 1758613"/>
              <a:gd name="connsiteX0" fmla="*/ 902250 w 1630791"/>
              <a:gd name="connsiteY0" fmla="*/ 0 h 1758613"/>
              <a:gd name="connsiteX1" fmla="*/ 943452 w 1630791"/>
              <a:gd name="connsiteY1" fmla="*/ 42607 h 1758613"/>
              <a:gd name="connsiteX2" fmla="*/ 1022113 w 1630791"/>
              <a:gd name="connsiteY2" fmla="*/ 132504 h 1758613"/>
              <a:gd name="connsiteX3" fmla="*/ 1097027 w 1630791"/>
              <a:gd name="connsiteY3" fmla="*/ 225679 h 1758613"/>
              <a:gd name="connsiteX4" fmla="*/ 1167259 w 1630791"/>
              <a:gd name="connsiteY4" fmla="*/ 321663 h 1758613"/>
              <a:gd name="connsiteX5" fmla="*/ 1233277 w 1630791"/>
              <a:gd name="connsiteY5" fmla="*/ 421393 h 1758613"/>
              <a:gd name="connsiteX6" fmla="*/ 1294613 w 1630791"/>
              <a:gd name="connsiteY6" fmla="*/ 524868 h 1758613"/>
              <a:gd name="connsiteX7" fmla="*/ 1351267 w 1630791"/>
              <a:gd name="connsiteY7" fmla="*/ 630684 h 1758613"/>
              <a:gd name="connsiteX8" fmla="*/ 1403239 w 1630791"/>
              <a:gd name="connsiteY8" fmla="*/ 738842 h 1758613"/>
              <a:gd name="connsiteX9" fmla="*/ 1450529 w 1630791"/>
              <a:gd name="connsiteY9" fmla="*/ 850745 h 1758613"/>
              <a:gd name="connsiteX10" fmla="*/ 1492668 w 1630791"/>
              <a:gd name="connsiteY10" fmla="*/ 964521 h 1758613"/>
              <a:gd name="connsiteX11" fmla="*/ 1529189 w 1630791"/>
              <a:gd name="connsiteY11" fmla="*/ 1080638 h 1758613"/>
              <a:gd name="connsiteX12" fmla="*/ 1560559 w 1630791"/>
              <a:gd name="connsiteY12" fmla="*/ 1199565 h 1758613"/>
              <a:gd name="connsiteX13" fmla="*/ 1586311 w 1630791"/>
              <a:gd name="connsiteY13" fmla="*/ 1320364 h 1758613"/>
              <a:gd name="connsiteX14" fmla="*/ 1606444 w 1630791"/>
              <a:gd name="connsiteY14" fmla="*/ 1443504 h 1758613"/>
              <a:gd name="connsiteX15" fmla="*/ 1620959 w 1630791"/>
              <a:gd name="connsiteY15" fmla="*/ 1568517 h 1758613"/>
              <a:gd name="connsiteX16" fmla="*/ 1629855 w 1630791"/>
              <a:gd name="connsiteY16" fmla="*/ 1694935 h 1758613"/>
              <a:gd name="connsiteX17" fmla="*/ 1630791 w 1630791"/>
              <a:gd name="connsiteY17" fmla="*/ 1758612 h 1758613"/>
              <a:gd name="connsiteX18" fmla="*/ 573095 w 1630791"/>
              <a:gd name="connsiteY18" fmla="*/ 1758612 h 1758613"/>
              <a:gd name="connsiteX19" fmla="*/ 572215 w 1630791"/>
              <a:gd name="connsiteY19" fmla="*/ 1735446 h 1758613"/>
              <a:gd name="connsiteX20" fmla="*/ 573094 w 1630791"/>
              <a:gd name="connsiteY20" fmla="*/ 1758613 h 1758613"/>
              <a:gd name="connsiteX21" fmla="*/ 355085 w 1630791"/>
              <a:gd name="connsiteY21" fmla="*/ 1758613 h 1758613"/>
              <a:gd name="connsiteX22" fmla="*/ 352278 w 1630791"/>
              <a:gd name="connsiteY22" fmla="*/ 1696838 h 1758613"/>
              <a:gd name="connsiteX23" fmla="*/ 336839 w 1630791"/>
              <a:gd name="connsiteY23" fmla="*/ 1576562 h 1758613"/>
              <a:gd name="connsiteX24" fmla="*/ 310641 w 1630791"/>
              <a:gd name="connsiteY24" fmla="*/ 1459095 h 1758613"/>
              <a:gd name="connsiteX25" fmla="*/ 281337 w 1630791"/>
              <a:gd name="connsiteY25" fmla="*/ 1366964 h 1758613"/>
              <a:gd name="connsiteX26" fmla="*/ 109562 w 1630791"/>
              <a:gd name="connsiteY26" fmla="*/ 1346055 h 1758613"/>
              <a:gd name="connsiteX27" fmla="*/ 213033 w 1630791"/>
              <a:gd name="connsiteY27" fmla="*/ 1207997 h 1758613"/>
              <a:gd name="connsiteX28" fmla="*/ 174034 w 1630791"/>
              <a:gd name="connsiteY28" fmla="*/ 1134305 h 1758613"/>
              <a:gd name="connsiteX29" fmla="*/ 110409 w 1630791"/>
              <a:gd name="connsiteY29" fmla="*/ 1036961 h 1758613"/>
              <a:gd name="connsiteX30" fmla="*/ 39298 w 1630791"/>
              <a:gd name="connsiteY30" fmla="*/ 945234 h 1758613"/>
              <a:gd name="connsiteX31" fmla="*/ 0 w 1630791"/>
              <a:gd name="connsiteY31" fmla="*/ 902646 h 1758613"/>
              <a:gd name="connsiteX32" fmla="*/ 154853 w 1630791"/>
              <a:gd name="connsiteY32" fmla="*/ 748675 h 1758613"/>
              <a:gd name="connsiteX33" fmla="*/ 188325 w 1630791"/>
              <a:gd name="connsiteY33" fmla="*/ 785235 h 1758613"/>
              <a:gd name="connsiteX34" fmla="*/ 154511 w 1630791"/>
              <a:gd name="connsiteY34" fmla="*/ 748206 h 1758613"/>
              <a:gd name="connsiteX35" fmla="*/ 902250 w 1630791"/>
              <a:gd name="connsiteY35" fmla="*/ 0 h 1758613"/>
              <a:gd name="connsiteX0" fmla="*/ 902250 w 1630791"/>
              <a:gd name="connsiteY0" fmla="*/ 0 h 1758613"/>
              <a:gd name="connsiteX1" fmla="*/ 943452 w 1630791"/>
              <a:gd name="connsiteY1" fmla="*/ 42607 h 1758613"/>
              <a:gd name="connsiteX2" fmla="*/ 1022113 w 1630791"/>
              <a:gd name="connsiteY2" fmla="*/ 132504 h 1758613"/>
              <a:gd name="connsiteX3" fmla="*/ 1097027 w 1630791"/>
              <a:gd name="connsiteY3" fmla="*/ 225679 h 1758613"/>
              <a:gd name="connsiteX4" fmla="*/ 1167259 w 1630791"/>
              <a:gd name="connsiteY4" fmla="*/ 321663 h 1758613"/>
              <a:gd name="connsiteX5" fmla="*/ 1233277 w 1630791"/>
              <a:gd name="connsiteY5" fmla="*/ 421393 h 1758613"/>
              <a:gd name="connsiteX6" fmla="*/ 1294613 w 1630791"/>
              <a:gd name="connsiteY6" fmla="*/ 524868 h 1758613"/>
              <a:gd name="connsiteX7" fmla="*/ 1351267 w 1630791"/>
              <a:gd name="connsiteY7" fmla="*/ 630684 h 1758613"/>
              <a:gd name="connsiteX8" fmla="*/ 1403239 w 1630791"/>
              <a:gd name="connsiteY8" fmla="*/ 738842 h 1758613"/>
              <a:gd name="connsiteX9" fmla="*/ 1450529 w 1630791"/>
              <a:gd name="connsiteY9" fmla="*/ 850745 h 1758613"/>
              <a:gd name="connsiteX10" fmla="*/ 1492668 w 1630791"/>
              <a:gd name="connsiteY10" fmla="*/ 964521 h 1758613"/>
              <a:gd name="connsiteX11" fmla="*/ 1529189 w 1630791"/>
              <a:gd name="connsiteY11" fmla="*/ 1080638 h 1758613"/>
              <a:gd name="connsiteX12" fmla="*/ 1560559 w 1630791"/>
              <a:gd name="connsiteY12" fmla="*/ 1199565 h 1758613"/>
              <a:gd name="connsiteX13" fmla="*/ 1586311 w 1630791"/>
              <a:gd name="connsiteY13" fmla="*/ 1320364 h 1758613"/>
              <a:gd name="connsiteX14" fmla="*/ 1606444 w 1630791"/>
              <a:gd name="connsiteY14" fmla="*/ 1443504 h 1758613"/>
              <a:gd name="connsiteX15" fmla="*/ 1620959 w 1630791"/>
              <a:gd name="connsiteY15" fmla="*/ 1568517 h 1758613"/>
              <a:gd name="connsiteX16" fmla="*/ 1629855 w 1630791"/>
              <a:gd name="connsiteY16" fmla="*/ 1694935 h 1758613"/>
              <a:gd name="connsiteX17" fmla="*/ 1630791 w 1630791"/>
              <a:gd name="connsiteY17" fmla="*/ 1758612 h 1758613"/>
              <a:gd name="connsiteX18" fmla="*/ 573095 w 1630791"/>
              <a:gd name="connsiteY18" fmla="*/ 1758612 h 1758613"/>
              <a:gd name="connsiteX19" fmla="*/ 572215 w 1630791"/>
              <a:gd name="connsiteY19" fmla="*/ 1735446 h 1758613"/>
              <a:gd name="connsiteX20" fmla="*/ 573094 w 1630791"/>
              <a:gd name="connsiteY20" fmla="*/ 1758613 h 1758613"/>
              <a:gd name="connsiteX21" fmla="*/ 355085 w 1630791"/>
              <a:gd name="connsiteY21" fmla="*/ 1758613 h 1758613"/>
              <a:gd name="connsiteX22" fmla="*/ 352278 w 1630791"/>
              <a:gd name="connsiteY22" fmla="*/ 1696838 h 1758613"/>
              <a:gd name="connsiteX23" fmla="*/ 336839 w 1630791"/>
              <a:gd name="connsiteY23" fmla="*/ 1576562 h 1758613"/>
              <a:gd name="connsiteX24" fmla="*/ 310641 w 1630791"/>
              <a:gd name="connsiteY24" fmla="*/ 1459095 h 1758613"/>
              <a:gd name="connsiteX25" fmla="*/ 281337 w 1630791"/>
              <a:gd name="connsiteY25" fmla="*/ 1366964 h 1758613"/>
              <a:gd name="connsiteX26" fmla="*/ 109562 w 1630791"/>
              <a:gd name="connsiteY26" fmla="*/ 1346055 h 1758613"/>
              <a:gd name="connsiteX27" fmla="*/ 213033 w 1630791"/>
              <a:gd name="connsiteY27" fmla="*/ 1207997 h 1758613"/>
              <a:gd name="connsiteX28" fmla="*/ 174034 w 1630791"/>
              <a:gd name="connsiteY28" fmla="*/ 1134305 h 1758613"/>
              <a:gd name="connsiteX29" fmla="*/ 110409 w 1630791"/>
              <a:gd name="connsiteY29" fmla="*/ 1036961 h 1758613"/>
              <a:gd name="connsiteX30" fmla="*/ 39298 w 1630791"/>
              <a:gd name="connsiteY30" fmla="*/ 945234 h 1758613"/>
              <a:gd name="connsiteX31" fmla="*/ 0 w 1630791"/>
              <a:gd name="connsiteY31" fmla="*/ 902646 h 1758613"/>
              <a:gd name="connsiteX32" fmla="*/ 154853 w 1630791"/>
              <a:gd name="connsiteY32" fmla="*/ 748675 h 1758613"/>
              <a:gd name="connsiteX33" fmla="*/ 154511 w 1630791"/>
              <a:gd name="connsiteY33" fmla="*/ 748206 h 1758613"/>
              <a:gd name="connsiteX34" fmla="*/ 902250 w 1630791"/>
              <a:gd name="connsiteY34" fmla="*/ 0 h 1758613"/>
              <a:gd name="connsiteX0" fmla="*/ 902250 w 1630791"/>
              <a:gd name="connsiteY0" fmla="*/ 0 h 1758613"/>
              <a:gd name="connsiteX1" fmla="*/ 943452 w 1630791"/>
              <a:gd name="connsiteY1" fmla="*/ 42607 h 1758613"/>
              <a:gd name="connsiteX2" fmla="*/ 1022113 w 1630791"/>
              <a:gd name="connsiteY2" fmla="*/ 132504 h 1758613"/>
              <a:gd name="connsiteX3" fmla="*/ 1097027 w 1630791"/>
              <a:gd name="connsiteY3" fmla="*/ 225679 h 1758613"/>
              <a:gd name="connsiteX4" fmla="*/ 1167259 w 1630791"/>
              <a:gd name="connsiteY4" fmla="*/ 321663 h 1758613"/>
              <a:gd name="connsiteX5" fmla="*/ 1233277 w 1630791"/>
              <a:gd name="connsiteY5" fmla="*/ 421393 h 1758613"/>
              <a:gd name="connsiteX6" fmla="*/ 1294613 w 1630791"/>
              <a:gd name="connsiteY6" fmla="*/ 524868 h 1758613"/>
              <a:gd name="connsiteX7" fmla="*/ 1351267 w 1630791"/>
              <a:gd name="connsiteY7" fmla="*/ 630684 h 1758613"/>
              <a:gd name="connsiteX8" fmla="*/ 1403239 w 1630791"/>
              <a:gd name="connsiteY8" fmla="*/ 738842 h 1758613"/>
              <a:gd name="connsiteX9" fmla="*/ 1450529 w 1630791"/>
              <a:gd name="connsiteY9" fmla="*/ 850745 h 1758613"/>
              <a:gd name="connsiteX10" fmla="*/ 1492668 w 1630791"/>
              <a:gd name="connsiteY10" fmla="*/ 964521 h 1758613"/>
              <a:gd name="connsiteX11" fmla="*/ 1529189 w 1630791"/>
              <a:gd name="connsiteY11" fmla="*/ 1080638 h 1758613"/>
              <a:gd name="connsiteX12" fmla="*/ 1560559 w 1630791"/>
              <a:gd name="connsiteY12" fmla="*/ 1199565 h 1758613"/>
              <a:gd name="connsiteX13" fmla="*/ 1586311 w 1630791"/>
              <a:gd name="connsiteY13" fmla="*/ 1320364 h 1758613"/>
              <a:gd name="connsiteX14" fmla="*/ 1606444 w 1630791"/>
              <a:gd name="connsiteY14" fmla="*/ 1443504 h 1758613"/>
              <a:gd name="connsiteX15" fmla="*/ 1620959 w 1630791"/>
              <a:gd name="connsiteY15" fmla="*/ 1568517 h 1758613"/>
              <a:gd name="connsiteX16" fmla="*/ 1629855 w 1630791"/>
              <a:gd name="connsiteY16" fmla="*/ 1694935 h 1758613"/>
              <a:gd name="connsiteX17" fmla="*/ 1630791 w 1630791"/>
              <a:gd name="connsiteY17" fmla="*/ 1758612 h 1758613"/>
              <a:gd name="connsiteX18" fmla="*/ 573095 w 1630791"/>
              <a:gd name="connsiteY18" fmla="*/ 1758612 h 1758613"/>
              <a:gd name="connsiteX19" fmla="*/ 573094 w 1630791"/>
              <a:gd name="connsiteY19" fmla="*/ 1758613 h 1758613"/>
              <a:gd name="connsiteX20" fmla="*/ 355085 w 1630791"/>
              <a:gd name="connsiteY20" fmla="*/ 1758613 h 1758613"/>
              <a:gd name="connsiteX21" fmla="*/ 352278 w 1630791"/>
              <a:gd name="connsiteY21" fmla="*/ 1696838 h 1758613"/>
              <a:gd name="connsiteX22" fmla="*/ 336839 w 1630791"/>
              <a:gd name="connsiteY22" fmla="*/ 1576562 h 1758613"/>
              <a:gd name="connsiteX23" fmla="*/ 310641 w 1630791"/>
              <a:gd name="connsiteY23" fmla="*/ 1459095 h 1758613"/>
              <a:gd name="connsiteX24" fmla="*/ 281337 w 1630791"/>
              <a:gd name="connsiteY24" fmla="*/ 1366964 h 1758613"/>
              <a:gd name="connsiteX25" fmla="*/ 109562 w 1630791"/>
              <a:gd name="connsiteY25" fmla="*/ 1346055 h 1758613"/>
              <a:gd name="connsiteX26" fmla="*/ 213033 w 1630791"/>
              <a:gd name="connsiteY26" fmla="*/ 1207997 h 1758613"/>
              <a:gd name="connsiteX27" fmla="*/ 174034 w 1630791"/>
              <a:gd name="connsiteY27" fmla="*/ 1134305 h 1758613"/>
              <a:gd name="connsiteX28" fmla="*/ 110409 w 1630791"/>
              <a:gd name="connsiteY28" fmla="*/ 1036961 h 1758613"/>
              <a:gd name="connsiteX29" fmla="*/ 39298 w 1630791"/>
              <a:gd name="connsiteY29" fmla="*/ 945234 h 1758613"/>
              <a:gd name="connsiteX30" fmla="*/ 0 w 1630791"/>
              <a:gd name="connsiteY30" fmla="*/ 902646 h 1758613"/>
              <a:gd name="connsiteX31" fmla="*/ 154853 w 1630791"/>
              <a:gd name="connsiteY31" fmla="*/ 748675 h 1758613"/>
              <a:gd name="connsiteX32" fmla="*/ 154511 w 1630791"/>
              <a:gd name="connsiteY32" fmla="*/ 748206 h 1758613"/>
              <a:gd name="connsiteX33" fmla="*/ 902250 w 1630791"/>
              <a:gd name="connsiteY33" fmla="*/ 0 h 175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30791" h="1758613">
                <a:moveTo>
                  <a:pt x="902250" y="0"/>
                </a:moveTo>
                <a:lnTo>
                  <a:pt x="943452" y="42607"/>
                </a:lnTo>
                <a:lnTo>
                  <a:pt x="1022113" y="132504"/>
                </a:lnTo>
                <a:lnTo>
                  <a:pt x="1097027" y="225679"/>
                </a:lnTo>
                <a:lnTo>
                  <a:pt x="1167259" y="321663"/>
                </a:lnTo>
                <a:lnTo>
                  <a:pt x="1233277" y="421393"/>
                </a:lnTo>
                <a:lnTo>
                  <a:pt x="1294613" y="524868"/>
                </a:lnTo>
                <a:lnTo>
                  <a:pt x="1351267" y="630684"/>
                </a:lnTo>
                <a:lnTo>
                  <a:pt x="1403239" y="738842"/>
                </a:lnTo>
                <a:lnTo>
                  <a:pt x="1450529" y="850745"/>
                </a:lnTo>
                <a:lnTo>
                  <a:pt x="1492668" y="964521"/>
                </a:lnTo>
                <a:lnTo>
                  <a:pt x="1529189" y="1080638"/>
                </a:lnTo>
                <a:lnTo>
                  <a:pt x="1560559" y="1199565"/>
                </a:lnTo>
                <a:lnTo>
                  <a:pt x="1586311" y="1320364"/>
                </a:lnTo>
                <a:lnTo>
                  <a:pt x="1606444" y="1443504"/>
                </a:lnTo>
                <a:lnTo>
                  <a:pt x="1620959" y="1568517"/>
                </a:lnTo>
                <a:lnTo>
                  <a:pt x="1629855" y="1694935"/>
                </a:lnTo>
                <a:lnTo>
                  <a:pt x="1630791" y="1758612"/>
                </a:lnTo>
                <a:lnTo>
                  <a:pt x="573095" y="1758612"/>
                </a:lnTo>
                <a:cubicBezTo>
                  <a:pt x="396812" y="1758612"/>
                  <a:pt x="609429" y="1758613"/>
                  <a:pt x="573094" y="1758613"/>
                </a:cubicBezTo>
                <a:lnTo>
                  <a:pt x="355085" y="1758613"/>
                </a:lnTo>
                <a:lnTo>
                  <a:pt x="352278" y="1696838"/>
                </a:lnTo>
                <a:lnTo>
                  <a:pt x="336839" y="1576562"/>
                </a:lnTo>
                <a:lnTo>
                  <a:pt x="310641" y="1459095"/>
                </a:lnTo>
                <a:lnTo>
                  <a:pt x="281337" y="1366964"/>
                </a:lnTo>
                <a:lnTo>
                  <a:pt x="109562" y="1346055"/>
                </a:lnTo>
                <a:lnTo>
                  <a:pt x="213033" y="1207997"/>
                </a:lnTo>
                <a:lnTo>
                  <a:pt x="174034" y="1134305"/>
                </a:lnTo>
                <a:lnTo>
                  <a:pt x="110409" y="1036961"/>
                </a:lnTo>
                <a:lnTo>
                  <a:pt x="39298" y="945234"/>
                </a:lnTo>
                <a:lnTo>
                  <a:pt x="0" y="902646"/>
                </a:lnTo>
                <a:lnTo>
                  <a:pt x="154853" y="748675"/>
                </a:lnTo>
                <a:lnTo>
                  <a:pt x="154511" y="748206"/>
                </a:lnTo>
                <a:lnTo>
                  <a:pt x="90225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>
              <a:latin typeface="Century Gothic" panose="020B0502020202020204" pitchFamily="34" charset="0"/>
            </a:endParaRPr>
          </a:p>
        </p:txBody>
      </p:sp>
      <p:sp>
        <p:nvSpPr>
          <p:cNvPr id="8" name="Freeform: Shape 103">
            <a:extLst>
              <a:ext uri="{FF2B5EF4-FFF2-40B4-BE49-F238E27FC236}">
                <a16:creationId xmlns:a16="http://schemas.microsoft.com/office/drawing/2014/main" id="{2503B4F2-4815-48B7-BB1C-34C21AC7950C}"/>
              </a:ext>
            </a:extLst>
          </p:cNvPr>
          <p:cNvSpPr>
            <a:spLocks/>
          </p:cNvSpPr>
          <p:nvPr/>
        </p:nvSpPr>
        <p:spPr bwMode="auto">
          <a:xfrm>
            <a:off x="6128498" y="1746684"/>
            <a:ext cx="1758612" cy="1630789"/>
          </a:xfrm>
          <a:custGeom>
            <a:avLst/>
            <a:gdLst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988933 w 1758612"/>
              <a:gd name="connsiteY19" fmla="*/ 1456615 h 1630789"/>
              <a:gd name="connsiteX20" fmla="*/ 988361 w 1758612"/>
              <a:gd name="connsiteY20" fmla="*/ 1457291 h 1630789"/>
              <a:gd name="connsiteX21" fmla="*/ 1009938 w 1758612"/>
              <a:gd name="connsiteY21" fmla="*/ 1476873 h 1630789"/>
              <a:gd name="connsiteX22" fmla="*/ 856038 w 1758612"/>
              <a:gd name="connsiteY22" fmla="*/ 1630789 h 1630789"/>
              <a:gd name="connsiteX23" fmla="*/ 812535 w 1758612"/>
              <a:gd name="connsiteY23" fmla="*/ 1592427 h 1630789"/>
              <a:gd name="connsiteX24" fmla="*/ 721318 w 1758612"/>
              <a:gd name="connsiteY24" fmla="*/ 1520849 h 1630789"/>
              <a:gd name="connsiteX25" fmla="*/ 623552 w 1758612"/>
              <a:gd name="connsiteY25" fmla="*/ 1457224 h 1630789"/>
              <a:gd name="connsiteX26" fmla="*/ 521785 w 1758612"/>
              <a:gd name="connsiteY26" fmla="*/ 1403314 h 1630789"/>
              <a:gd name="connsiteX27" fmla="*/ 387214 w 1758612"/>
              <a:gd name="connsiteY27" fmla="*/ 1508586 h 1630789"/>
              <a:gd name="connsiteX28" fmla="*/ 363626 w 1758612"/>
              <a:gd name="connsiteY28" fmla="*/ 1341549 h 1630789"/>
              <a:gd name="connsiteX29" fmla="*/ 299847 w 1758612"/>
              <a:gd name="connsiteY29" fmla="*/ 1321085 h 1630789"/>
              <a:gd name="connsiteX30" fmla="*/ 182434 w 1758612"/>
              <a:gd name="connsiteY30" fmla="*/ 1295354 h 1630789"/>
              <a:gd name="connsiteX31" fmla="*/ 61747 w 1758612"/>
              <a:gd name="connsiteY31" fmla="*/ 1280383 h 1630789"/>
              <a:gd name="connsiteX32" fmla="*/ 0 w 1758612"/>
              <a:gd name="connsiteY32" fmla="*/ 1276641 h 1630789"/>
              <a:gd name="connsiteX33" fmla="*/ 0 w 1758612"/>
              <a:gd name="connsiteY33" fmla="*/ 1059099 h 1630789"/>
              <a:gd name="connsiteX34" fmla="*/ 36487 w 1758612"/>
              <a:gd name="connsiteY34" fmla="*/ 1060035 h 1630789"/>
              <a:gd name="connsiteX35" fmla="*/ 42595 w 1758612"/>
              <a:gd name="connsiteY35" fmla="*/ 1060508 h 1630789"/>
              <a:gd name="connsiteX36" fmla="*/ 42566 w 1758612"/>
              <a:gd name="connsiteY36" fmla="*/ 1059702 h 1630789"/>
              <a:gd name="connsiteX37" fmla="*/ 36511 w 1758612"/>
              <a:gd name="connsiteY37" fmla="*/ 1059233 h 1630789"/>
              <a:gd name="connsiteX38" fmla="*/ 0 w 1758612"/>
              <a:gd name="connsiteY38" fmla="*/ 1058296 h 1630789"/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988933 w 1758612"/>
              <a:gd name="connsiteY19" fmla="*/ 1456615 h 1630789"/>
              <a:gd name="connsiteX20" fmla="*/ 988361 w 1758612"/>
              <a:gd name="connsiteY20" fmla="*/ 1457291 h 1630789"/>
              <a:gd name="connsiteX21" fmla="*/ 1009938 w 1758612"/>
              <a:gd name="connsiteY21" fmla="*/ 1476873 h 1630789"/>
              <a:gd name="connsiteX22" fmla="*/ 856038 w 1758612"/>
              <a:gd name="connsiteY22" fmla="*/ 1630789 h 1630789"/>
              <a:gd name="connsiteX23" fmla="*/ 812535 w 1758612"/>
              <a:gd name="connsiteY23" fmla="*/ 1592427 h 1630789"/>
              <a:gd name="connsiteX24" fmla="*/ 721318 w 1758612"/>
              <a:gd name="connsiteY24" fmla="*/ 1520849 h 1630789"/>
              <a:gd name="connsiteX25" fmla="*/ 623552 w 1758612"/>
              <a:gd name="connsiteY25" fmla="*/ 1457224 h 1630789"/>
              <a:gd name="connsiteX26" fmla="*/ 521785 w 1758612"/>
              <a:gd name="connsiteY26" fmla="*/ 1403314 h 1630789"/>
              <a:gd name="connsiteX27" fmla="*/ 387214 w 1758612"/>
              <a:gd name="connsiteY27" fmla="*/ 1508586 h 1630789"/>
              <a:gd name="connsiteX28" fmla="*/ 363626 w 1758612"/>
              <a:gd name="connsiteY28" fmla="*/ 1341549 h 1630789"/>
              <a:gd name="connsiteX29" fmla="*/ 299847 w 1758612"/>
              <a:gd name="connsiteY29" fmla="*/ 1321085 h 1630789"/>
              <a:gd name="connsiteX30" fmla="*/ 182434 w 1758612"/>
              <a:gd name="connsiteY30" fmla="*/ 1295354 h 1630789"/>
              <a:gd name="connsiteX31" fmla="*/ 61747 w 1758612"/>
              <a:gd name="connsiteY31" fmla="*/ 1280383 h 1630789"/>
              <a:gd name="connsiteX32" fmla="*/ 0 w 1758612"/>
              <a:gd name="connsiteY32" fmla="*/ 1276641 h 1630789"/>
              <a:gd name="connsiteX33" fmla="*/ 0 w 1758612"/>
              <a:gd name="connsiteY33" fmla="*/ 1059099 h 1630789"/>
              <a:gd name="connsiteX34" fmla="*/ 36487 w 1758612"/>
              <a:gd name="connsiteY34" fmla="*/ 1060035 h 1630789"/>
              <a:gd name="connsiteX35" fmla="*/ 42595 w 1758612"/>
              <a:gd name="connsiteY35" fmla="*/ 1060508 h 1630789"/>
              <a:gd name="connsiteX36" fmla="*/ 42566 w 1758612"/>
              <a:gd name="connsiteY36" fmla="*/ 1059702 h 1630789"/>
              <a:gd name="connsiteX37" fmla="*/ 0 w 1758612"/>
              <a:gd name="connsiteY37" fmla="*/ 1058296 h 1630789"/>
              <a:gd name="connsiteX38" fmla="*/ 0 w 1758612"/>
              <a:gd name="connsiteY38" fmla="*/ 0 h 1630789"/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988933 w 1758612"/>
              <a:gd name="connsiteY19" fmla="*/ 1456615 h 1630789"/>
              <a:gd name="connsiteX20" fmla="*/ 988361 w 1758612"/>
              <a:gd name="connsiteY20" fmla="*/ 1457291 h 1630789"/>
              <a:gd name="connsiteX21" fmla="*/ 1009938 w 1758612"/>
              <a:gd name="connsiteY21" fmla="*/ 1476873 h 1630789"/>
              <a:gd name="connsiteX22" fmla="*/ 856038 w 1758612"/>
              <a:gd name="connsiteY22" fmla="*/ 1630789 h 1630789"/>
              <a:gd name="connsiteX23" fmla="*/ 812535 w 1758612"/>
              <a:gd name="connsiteY23" fmla="*/ 1592427 h 1630789"/>
              <a:gd name="connsiteX24" fmla="*/ 721318 w 1758612"/>
              <a:gd name="connsiteY24" fmla="*/ 1520849 h 1630789"/>
              <a:gd name="connsiteX25" fmla="*/ 623552 w 1758612"/>
              <a:gd name="connsiteY25" fmla="*/ 1457224 h 1630789"/>
              <a:gd name="connsiteX26" fmla="*/ 521785 w 1758612"/>
              <a:gd name="connsiteY26" fmla="*/ 1403314 h 1630789"/>
              <a:gd name="connsiteX27" fmla="*/ 387214 w 1758612"/>
              <a:gd name="connsiteY27" fmla="*/ 1508586 h 1630789"/>
              <a:gd name="connsiteX28" fmla="*/ 363626 w 1758612"/>
              <a:gd name="connsiteY28" fmla="*/ 1341549 h 1630789"/>
              <a:gd name="connsiteX29" fmla="*/ 299847 w 1758612"/>
              <a:gd name="connsiteY29" fmla="*/ 1321085 h 1630789"/>
              <a:gd name="connsiteX30" fmla="*/ 182434 w 1758612"/>
              <a:gd name="connsiteY30" fmla="*/ 1295354 h 1630789"/>
              <a:gd name="connsiteX31" fmla="*/ 61747 w 1758612"/>
              <a:gd name="connsiteY31" fmla="*/ 1280383 h 1630789"/>
              <a:gd name="connsiteX32" fmla="*/ 0 w 1758612"/>
              <a:gd name="connsiteY32" fmla="*/ 1276641 h 1630789"/>
              <a:gd name="connsiteX33" fmla="*/ 0 w 1758612"/>
              <a:gd name="connsiteY33" fmla="*/ 1059099 h 1630789"/>
              <a:gd name="connsiteX34" fmla="*/ 36487 w 1758612"/>
              <a:gd name="connsiteY34" fmla="*/ 1060035 h 1630789"/>
              <a:gd name="connsiteX35" fmla="*/ 42595 w 1758612"/>
              <a:gd name="connsiteY35" fmla="*/ 1060508 h 1630789"/>
              <a:gd name="connsiteX36" fmla="*/ 0 w 1758612"/>
              <a:gd name="connsiteY36" fmla="*/ 1058296 h 1630789"/>
              <a:gd name="connsiteX37" fmla="*/ 0 w 1758612"/>
              <a:gd name="connsiteY37" fmla="*/ 0 h 1630789"/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988933 w 1758612"/>
              <a:gd name="connsiteY19" fmla="*/ 1456615 h 1630789"/>
              <a:gd name="connsiteX20" fmla="*/ 988361 w 1758612"/>
              <a:gd name="connsiteY20" fmla="*/ 1457291 h 1630789"/>
              <a:gd name="connsiteX21" fmla="*/ 1009938 w 1758612"/>
              <a:gd name="connsiteY21" fmla="*/ 1476873 h 1630789"/>
              <a:gd name="connsiteX22" fmla="*/ 856038 w 1758612"/>
              <a:gd name="connsiteY22" fmla="*/ 1630789 h 1630789"/>
              <a:gd name="connsiteX23" fmla="*/ 812535 w 1758612"/>
              <a:gd name="connsiteY23" fmla="*/ 1592427 h 1630789"/>
              <a:gd name="connsiteX24" fmla="*/ 721318 w 1758612"/>
              <a:gd name="connsiteY24" fmla="*/ 1520849 h 1630789"/>
              <a:gd name="connsiteX25" fmla="*/ 623552 w 1758612"/>
              <a:gd name="connsiteY25" fmla="*/ 1457224 h 1630789"/>
              <a:gd name="connsiteX26" fmla="*/ 521785 w 1758612"/>
              <a:gd name="connsiteY26" fmla="*/ 1403314 h 1630789"/>
              <a:gd name="connsiteX27" fmla="*/ 387214 w 1758612"/>
              <a:gd name="connsiteY27" fmla="*/ 1508586 h 1630789"/>
              <a:gd name="connsiteX28" fmla="*/ 363626 w 1758612"/>
              <a:gd name="connsiteY28" fmla="*/ 1341549 h 1630789"/>
              <a:gd name="connsiteX29" fmla="*/ 299847 w 1758612"/>
              <a:gd name="connsiteY29" fmla="*/ 1321085 h 1630789"/>
              <a:gd name="connsiteX30" fmla="*/ 182434 w 1758612"/>
              <a:gd name="connsiteY30" fmla="*/ 1295354 h 1630789"/>
              <a:gd name="connsiteX31" fmla="*/ 61747 w 1758612"/>
              <a:gd name="connsiteY31" fmla="*/ 1280383 h 1630789"/>
              <a:gd name="connsiteX32" fmla="*/ 0 w 1758612"/>
              <a:gd name="connsiteY32" fmla="*/ 1276641 h 1630789"/>
              <a:gd name="connsiteX33" fmla="*/ 0 w 1758612"/>
              <a:gd name="connsiteY33" fmla="*/ 1059099 h 1630789"/>
              <a:gd name="connsiteX34" fmla="*/ 36487 w 1758612"/>
              <a:gd name="connsiteY34" fmla="*/ 1060035 h 1630789"/>
              <a:gd name="connsiteX35" fmla="*/ 0 w 1758612"/>
              <a:gd name="connsiteY35" fmla="*/ 1058296 h 1630789"/>
              <a:gd name="connsiteX36" fmla="*/ 0 w 1758612"/>
              <a:gd name="connsiteY36" fmla="*/ 0 h 1630789"/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988933 w 1758612"/>
              <a:gd name="connsiteY19" fmla="*/ 1456615 h 1630789"/>
              <a:gd name="connsiteX20" fmla="*/ 988361 w 1758612"/>
              <a:gd name="connsiteY20" fmla="*/ 1457291 h 1630789"/>
              <a:gd name="connsiteX21" fmla="*/ 1009938 w 1758612"/>
              <a:gd name="connsiteY21" fmla="*/ 1476873 h 1630789"/>
              <a:gd name="connsiteX22" fmla="*/ 856038 w 1758612"/>
              <a:gd name="connsiteY22" fmla="*/ 1630789 h 1630789"/>
              <a:gd name="connsiteX23" fmla="*/ 812535 w 1758612"/>
              <a:gd name="connsiteY23" fmla="*/ 1592427 h 1630789"/>
              <a:gd name="connsiteX24" fmla="*/ 721318 w 1758612"/>
              <a:gd name="connsiteY24" fmla="*/ 1520849 h 1630789"/>
              <a:gd name="connsiteX25" fmla="*/ 623552 w 1758612"/>
              <a:gd name="connsiteY25" fmla="*/ 1457224 h 1630789"/>
              <a:gd name="connsiteX26" fmla="*/ 521785 w 1758612"/>
              <a:gd name="connsiteY26" fmla="*/ 1403314 h 1630789"/>
              <a:gd name="connsiteX27" fmla="*/ 387214 w 1758612"/>
              <a:gd name="connsiteY27" fmla="*/ 1508586 h 1630789"/>
              <a:gd name="connsiteX28" fmla="*/ 363626 w 1758612"/>
              <a:gd name="connsiteY28" fmla="*/ 1341549 h 1630789"/>
              <a:gd name="connsiteX29" fmla="*/ 299847 w 1758612"/>
              <a:gd name="connsiteY29" fmla="*/ 1321085 h 1630789"/>
              <a:gd name="connsiteX30" fmla="*/ 182434 w 1758612"/>
              <a:gd name="connsiteY30" fmla="*/ 1295354 h 1630789"/>
              <a:gd name="connsiteX31" fmla="*/ 61747 w 1758612"/>
              <a:gd name="connsiteY31" fmla="*/ 1280383 h 1630789"/>
              <a:gd name="connsiteX32" fmla="*/ 0 w 1758612"/>
              <a:gd name="connsiteY32" fmla="*/ 1276641 h 1630789"/>
              <a:gd name="connsiteX33" fmla="*/ 0 w 1758612"/>
              <a:gd name="connsiteY33" fmla="*/ 1059099 h 1630789"/>
              <a:gd name="connsiteX34" fmla="*/ 0 w 1758612"/>
              <a:gd name="connsiteY34" fmla="*/ 1058296 h 1630789"/>
              <a:gd name="connsiteX35" fmla="*/ 0 w 1758612"/>
              <a:gd name="connsiteY35" fmla="*/ 0 h 1630789"/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988933 w 1758612"/>
              <a:gd name="connsiteY19" fmla="*/ 1456615 h 1630789"/>
              <a:gd name="connsiteX20" fmla="*/ 1009938 w 1758612"/>
              <a:gd name="connsiteY20" fmla="*/ 1476873 h 1630789"/>
              <a:gd name="connsiteX21" fmla="*/ 856038 w 1758612"/>
              <a:gd name="connsiteY21" fmla="*/ 1630789 h 1630789"/>
              <a:gd name="connsiteX22" fmla="*/ 812535 w 1758612"/>
              <a:gd name="connsiteY22" fmla="*/ 1592427 h 1630789"/>
              <a:gd name="connsiteX23" fmla="*/ 721318 w 1758612"/>
              <a:gd name="connsiteY23" fmla="*/ 1520849 h 1630789"/>
              <a:gd name="connsiteX24" fmla="*/ 623552 w 1758612"/>
              <a:gd name="connsiteY24" fmla="*/ 1457224 h 1630789"/>
              <a:gd name="connsiteX25" fmla="*/ 521785 w 1758612"/>
              <a:gd name="connsiteY25" fmla="*/ 1403314 h 1630789"/>
              <a:gd name="connsiteX26" fmla="*/ 387214 w 1758612"/>
              <a:gd name="connsiteY26" fmla="*/ 1508586 h 1630789"/>
              <a:gd name="connsiteX27" fmla="*/ 363626 w 1758612"/>
              <a:gd name="connsiteY27" fmla="*/ 1341549 h 1630789"/>
              <a:gd name="connsiteX28" fmla="*/ 299847 w 1758612"/>
              <a:gd name="connsiteY28" fmla="*/ 1321085 h 1630789"/>
              <a:gd name="connsiteX29" fmla="*/ 182434 w 1758612"/>
              <a:gd name="connsiteY29" fmla="*/ 1295354 h 1630789"/>
              <a:gd name="connsiteX30" fmla="*/ 61747 w 1758612"/>
              <a:gd name="connsiteY30" fmla="*/ 1280383 h 1630789"/>
              <a:gd name="connsiteX31" fmla="*/ 0 w 1758612"/>
              <a:gd name="connsiteY31" fmla="*/ 1276641 h 1630789"/>
              <a:gd name="connsiteX32" fmla="*/ 0 w 1758612"/>
              <a:gd name="connsiteY32" fmla="*/ 1059099 h 1630789"/>
              <a:gd name="connsiteX33" fmla="*/ 0 w 1758612"/>
              <a:gd name="connsiteY33" fmla="*/ 1058296 h 1630789"/>
              <a:gd name="connsiteX34" fmla="*/ 0 w 1758612"/>
              <a:gd name="connsiteY34" fmla="*/ 0 h 1630789"/>
              <a:gd name="connsiteX0" fmla="*/ 0 w 1758612"/>
              <a:gd name="connsiteY0" fmla="*/ 0 h 1630789"/>
              <a:gd name="connsiteX1" fmla="*/ 64129 w 1758612"/>
              <a:gd name="connsiteY1" fmla="*/ 1872 h 1630789"/>
              <a:gd name="connsiteX2" fmla="*/ 190513 w 1758612"/>
              <a:gd name="connsiteY2" fmla="*/ 10765 h 1630789"/>
              <a:gd name="connsiteX3" fmla="*/ 315493 w 1758612"/>
              <a:gd name="connsiteY3" fmla="*/ 24807 h 1630789"/>
              <a:gd name="connsiteX4" fmla="*/ 437664 w 1758612"/>
              <a:gd name="connsiteY4" fmla="*/ 44934 h 1630789"/>
              <a:gd name="connsiteX5" fmla="*/ 558899 w 1758612"/>
              <a:gd name="connsiteY5" fmla="*/ 70678 h 1630789"/>
              <a:gd name="connsiteX6" fmla="*/ 677326 w 1758612"/>
              <a:gd name="connsiteY6" fmla="*/ 101570 h 1630789"/>
              <a:gd name="connsiteX7" fmla="*/ 794348 w 1758612"/>
              <a:gd name="connsiteY7" fmla="*/ 138547 h 1630789"/>
              <a:gd name="connsiteX8" fmla="*/ 908094 w 1758612"/>
              <a:gd name="connsiteY8" fmla="*/ 180673 h 1630789"/>
              <a:gd name="connsiteX9" fmla="*/ 1019031 w 1758612"/>
              <a:gd name="connsiteY9" fmla="*/ 227480 h 1630789"/>
              <a:gd name="connsiteX10" fmla="*/ 1128096 w 1758612"/>
              <a:gd name="connsiteY10" fmla="*/ 279435 h 1630789"/>
              <a:gd name="connsiteX11" fmla="*/ 1233884 w 1758612"/>
              <a:gd name="connsiteY11" fmla="*/ 336539 h 1630789"/>
              <a:gd name="connsiteX12" fmla="*/ 1336396 w 1758612"/>
              <a:gd name="connsiteY12" fmla="*/ 397856 h 1630789"/>
              <a:gd name="connsiteX13" fmla="*/ 1436099 w 1758612"/>
              <a:gd name="connsiteY13" fmla="*/ 463853 h 1630789"/>
              <a:gd name="connsiteX14" fmla="*/ 1532993 w 1758612"/>
              <a:gd name="connsiteY14" fmla="*/ 534063 h 1630789"/>
              <a:gd name="connsiteX15" fmla="*/ 1625675 w 1758612"/>
              <a:gd name="connsiteY15" fmla="*/ 608485 h 1630789"/>
              <a:gd name="connsiteX16" fmla="*/ 1715080 w 1758612"/>
              <a:gd name="connsiteY16" fmla="*/ 687588 h 1630789"/>
              <a:gd name="connsiteX17" fmla="*/ 1758612 w 1758612"/>
              <a:gd name="connsiteY17" fmla="*/ 728310 h 1630789"/>
              <a:gd name="connsiteX18" fmla="*/ 1010605 w 1758612"/>
              <a:gd name="connsiteY18" fmla="*/ 1476279 h 1630789"/>
              <a:gd name="connsiteX19" fmla="*/ 1009938 w 1758612"/>
              <a:gd name="connsiteY19" fmla="*/ 1476873 h 1630789"/>
              <a:gd name="connsiteX20" fmla="*/ 856038 w 1758612"/>
              <a:gd name="connsiteY20" fmla="*/ 1630789 h 1630789"/>
              <a:gd name="connsiteX21" fmla="*/ 812535 w 1758612"/>
              <a:gd name="connsiteY21" fmla="*/ 1592427 h 1630789"/>
              <a:gd name="connsiteX22" fmla="*/ 721318 w 1758612"/>
              <a:gd name="connsiteY22" fmla="*/ 1520849 h 1630789"/>
              <a:gd name="connsiteX23" fmla="*/ 623552 w 1758612"/>
              <a:gd name="connsiteY23" fmla="*/ 1457224 h 1630789"/>
              <a:gd name="connsiteX24" fmla="*/ 521785 w 1758612"/>
              <a:gd name="connsiteY24" fmla="*/ 1403314 h 1630789"/>
              <a:gd name="connsiteX25" fmla="*/ 387214 w 1758612"/>
              <a:gd name="connsiteY25" fmla="*/ 1508586 h 1630789"/>
              <a:gd name="connsiteX26" fmla="*/ 363626 w 1758612"/>
              <a:gd name="connsiteY26" fmla="*/ 1341549 h 1630789"/>
              <a:gd name="connsiteX27" fmla="*/ 299847 w 1758612"/>
              <a:gd name="connsiteY27" fmla="*/ 1321085 h 1630789"/>
              <a:gd name="connsiteX28" fmla="*/ 182434 w 1758612"/>
              <a:gd name="connsiteY28" fmla="*/ 1295354 h 1630789"/>
              <a:gd name="connsiteX29" fmla="*/ 61747 w 1758612"/>
              <a:gd name="connsiteY29" fmla="*/ 1280383 h 1630789"/>
              <a:gd name="connsiteX30" fmla="*/ 0 w 1758612"/>
              <a:gd name="connsiteY30" fmla="*/ 1276641 h 1630789"/>
              <a:gd name="connsiteX31" fmla="*/ 0 w 1758612"/>
              <a:gd name="connsiteY31" fmla="*/ 1059099 h 1630789"/>
              <a:gd name="connsiteX32" fmla="*/ 0 w 1758612"/>
              <a:gd name="connsiteY32" fmla="*/ 1058296 h 1630789"/>
              <a:gd name="connsiteX33" fmla="*/ 0 w 1758612"/>
              <a:gd name="connsiteY33" fmla="*/ 0 h 163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58612" h="1630789">
                <a:moveTo>
                  <a:pt x="0" y="0"/>
                </a:moveTo>
                <a:lnTo>
                  <a:pt x="64129" y="1872"/>
                </a:lnTo>
                <a:lnTo>
                  <a:pt x="190513" y="10765"/>
                </a:lnTo>
                <a:lnTo>
                  <a:pt x="315493" y="24807"/>
                </a:lnTo>
                <a:lnTo>
                  <a:pt x="437664" y="44934"/>
                </a:lnTo>
                <a:lnTo>
                  <a:pt x="558899" y="70678"/>
                </a:lnTo>
                <a:lnTo>
                  <a:pt x="677326" y="101570"/>
                </a:lnTo>
                <a:lnTo>
                  <a:pt x="794348" y="138547"/>
                </a:lnTo>
                <a:lnTo>
                  <a:pt x="908094" y="180673"/>
                </a:lnTo>
                <a:lnTo>
                  <a:pt x="1019031" y="227480"/>
                </a:lnTo>
                <a:lnTo>
                  <a:pt x="1128096" y="279435"/>
                </a:lnTo>
                <a:lnTo>
                  <a:pt x="1233884" y="336539"/>
                </a:lnTo>
                <a:lnTo>
                  <a:pt x="1336396" y="397856"/>
                </a:lnTo>
                <a:lnTo>
                  <a:pt x="1436099" y="463853"/>
                </a:lnTo>
                <a:lnTo>
                  <a:pt x="1532993" y="534063"/>
                </a:lnTo>
                <a:lnTo>
                  <a:pt x="1625675" y="608485"/>
                </a:lnTo>
                <a:lnTo>
                  <a:pt x="1715080" y="687588"/>
                </a:lnTo>
                <a:lnTo>
                  <a:pt x="1758612" y="728310"/>
                </a:lnTo>
                <a:lnTo>
                  <a:pt x="1010605" y="1476279"/>
                </a:lnTo>
                <a:lnTo>
                  <a:pt x="1009938" y="1476873"/>
                </a:lnTo>
                <a:lnTo>
                  <a:pt x="856038" y="1630789"/>
                </a:lnTo>
                <a:lnTo>
                  <a:pt x="812535" y="1592427"/>
                </a:lnTo>
                <a:lnTo>
                  <a:pt x="721318" y="1520849"/>
                </a:lnTo>
                <a:lnTo>
                  <a:pt x="623552" y="1457224"/>
                </a:lnTo>
                <a:lnTo>
                  <a:pt x="521785" y="1403314"/>
                </a:lnTo>
                <a:lnTo>
                  <a:pt x="387214" y="1508586"/>
                </a:lnTo>
                <a:lnTo>
                  <a:pt x="363626" y="1341549"/>
                </a:lnTo>
                <a:lnTo>
                  <a:pt x="299847" y="1321085"/>
                </a:lnTo>
                <a:lnTo>
                  <a:pt x="182434" y="1295354"/>
                </a:lnTo>
                <a:lnTo>
                  <a:pt x="61747" y="1280383"/>
                </a:lnTo>
                <a:lnTo>
                  <a:pt x="0" y="1276641"/>
                </a:lnTo>
                <a:lnTo>
                  <a:pt x="0" y="1059099"/>
                </a:lnTo>
                <a:lnTo>
                  <a:pt x="0" y="10582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>
              <a:latin typeface="Century Gothic" panose="020B0502020202020204" pitchFamily="34" charset="0"/>
            </a:endParaRPr>
          </a:p>
        </p:txBody>
      </p:sp>
      <p:sp>
        <p:nvSpPr>
          <p:cNvPr id="9" name="Freeform: Shape 98">
            <a:extLst>
              <a:ext uri="{FF2B5EF4-FFF2-40B4-BE49-F238E27FC236}">
                <a16:creationId xmlns:a16="http://schemas.microsoft.com/office/drawing/2014/main" id="{A01B7AFD-E04D-4F76-91AD-CCF7754F070E}"/>
              </a:ext>
            </a:extLst>
          </p:cNvPr>
          <p:cNvSpPr>
            <a:spLocks/>
          </p:cNvSpPr>
          <p:nvPr/>
        </p:nvSpPr>
        <p:spPr bwMode="auto">
          <a:xfrm>
            <a:off x="4274371" y="1746684"/>
            <a:ext cx="1760017" cy="1630789"/>
          </a:xfrm>
          <a:custGeom>
            <a:avLst/>
            <a:gdLst>
              <a:gd name="connsiteX0" fmla="*/ 1760017 w 1760017"/>
              <a:gd name="connsiteY0" fmla="*/ 0 h 1630789"/>
              <a:gd name="connsiteX1" fmla="*/ 1760017 w 1760017"/>
              <a:gd name="connsiteY1" fmla="*/ 1058296 h 1630789"/>
              <a:gd name="connsiteX2" fmla="*/ 1738730 w 1760017"/>
              <a:gd name="connsiteY2" fmla="*/ 1058835 h 1630789"/>
              <a:gd name="connsiteX3" fmla="*/ 1738775 w 1760017"/>
              <a:gd name="connsiteY3" fmla="*/ 1059637 h 1630789"/>
              <a:gd name="connsiteX4" fmla="*/ 1760016 w 1760017"/>
              <a:gd name="connsiteY4" fmla="*/ 1059099 h 1630789"/>
              <a:gd name="connsiteX5" fmla="*/ 1760016 w 1760017"/>
              <a:gd name="connsiteY5" fmla="*/ 1276641 h 1630789"/>
              <a:gd name="connsiteX6" fmla="*/ 1698212 w 1760017"/>
              <a:gd name="connsiteY6" fmla="*/ 1280383 h 1630789"/>
              <a:gd name="connsiteX7" fmla="*/ 1576945 w 1760017"/>
              <a:gd name="connsiteY7" fmla="*/ 1295354 h 1630789"/>
              <a:gd name="connsiteX8" fmla="*/ 1460359 w 1760017"/>
              <a:gd name="connsiteY8" fmla="*/ 1321085 h 1630789"/>
              <a:gd name="connsiteX9" fmla="*/ 1359899 w 1760017"/>
              <a:gd name="connsiteY9" fmla="*/ 1353023 h 1630789"/>
              <a:gd name="connsiteX10" fmla="*/ 1339498 w 1760017"/>
              <a:gd name="connsiteY10" fmla="*/ 1517013 h 1630789"/>
              <a:gd name="connsiteX11" fmla="*/ 1209241 w 1760017"/>
              <a:gd name="connsiteY11" fmla="*/ 1418507 h 1630789"/>
              <a:gd name="connsiteX12" fmla="*/ 1135419 w 1760017"/>
              <a:gd name="connsiteY12" fmla="*/ 1457224 h 1630789"/>
              <a:gd name="connsiteX13" fmla="*/ 1037562 w 1760017"/>
              <a:gd name="connsiteY13" fmla="*/ 1520849 h 1630789"/>
              <a:gd name="connsiteX14" fmla="*/ 946260 w 1760017"/>
              <a:gd name="connsiteY14" fmla="*/ 1592427 h 1630789"/>
              <a:gd name="connsiteX15" fmla="*/ 903653 w 1760017"/>
              <a:gd name="connsiteY15" fmla="*/ 1630789 h 1630789"/>
              <a:gd name="connsiteX16" fmla="*/ 748674 w 1760017"/>
              <a:gd name="connsiteY16" fmla="*/ 1476873 h 1630789"/>
              <a:gd name="connsiteX17" fmla="*/ 789889 w 1760017"/>
              <a:gd name="connsiteY17" fmla="*/ 1439847 h 1630789"/>
              <a:gd name="connsiteX18" fmla="*/ 789512 w 1760017"/>
              <a:gd name="connsiteY18" fmla="*/ 1439343 h 1630789"/>
              <a:gd name="connsiteX19" fmla="*/ 748405 w 1760017"/>
              <a:gd name="connsiteY19" fmla="*/ 1476279 h 1630789"/>
              <a:gd name="connsiteX20" fmla="*/ 0 w 1760017"/>
              <a:gd name="connsiteY20" fmla="*/ 728310 h 1630789"/>
              <a:gd name="connsiteX21" fmla="*/ 43555 w 1760017"/>
              <a:gd name="connsiteY21" fmla="*/ 687588 h 1630789"/>
              <a:gd name="connsiteX22" fmla="*/ 133008 w 1760017"/>
              <a:gd name="connsiteY22" fmla="*/ 608485 h 1630789"/>
              <a:gd name="connsiteX23" fmla="*/ 225739 w 1760017"/>
              <a:gd name="connsiteY23" fmla="*/ 534063 h 1630789"/>
              <a:gd name="connsiteX24" fmla="*/ 322685 w 1760017"/>
              <a:gd name="connsiteY24" fmla="*/ 463853 h 1630789"/>
              <a:gd name="connsiteX25" fmla="*/ 422441 w 1760017"/>
              <a:gd name="connsiteY25" fmla="*/ 397856 h 1630789"/>
              <a:gd name="connsiteX26" fmla="*/ 525008 w 1760017"/>
              <a:gd name="connsiteY26" fmla="*/ 336539 h 1630789"/>
              <a:gd name="connsiteX27" fmla="*/ 630852 w 1760017"/>
              <a:gd name="connsiteY27" fmla="*/ 279435 h 1630789"/>
              <a:gd name="connsiteX28" fmla="*/ 739975 w 1760017"/>
              <a:gd name="connsiteY28" fmla="*/ 227480 h 1630789"/>
              <a:gd name="connsiteX29" fmla="*/ 851440 w 1760017"/>
              <a:gd name="connsiteY29" fmla="*/ 180673 h 1630789"/>
              <a:gd name="connsiteX30" fmla="*/ 965715 w 1760017"/>
              <a:gd name="connsiteY30" fmla="*/ 138547 h 1630789"/>
              <a:gd name="connsiteX31" fmla="*/ 1081863 w 1760017"/>
              <a:gd name="connsiteY31" fmla="*/ 101570 h 1630789"/>
              <a:gd name="connsiteX32" fmla="*/ 1200821 w 1760017"/>
              <a:gd name="connsiteY32" fmla="*/ 70678 h 1630789"/>
              <a:gd name="connsiteX33" fmla="*/ 1321652 w 1760017"/>
              <a:gd name="connsiteY33" fmla="*/ 44934 h 1630789"/>
              <a:gd name="connsiteX34" fmla="*/ 1444825 w 1760017"/>
              <a:gd name="connsiteY34" fmla="*/ 24807 h 1630789"/>
              <a:gd name="connsiteX35" fmla="*/ 1569403 w 1760017"/>
              <a:gd name="connsiteY35" fmla="*/ 10765 h 1630789"/>
              <a:gd name="connsiteX36" fmla="*/ 1695386 w 1760017"/>
              <a:gd name="connsiteY36" fmla="*/ 1872 h 1630789"/>
              <a:gd name="connsiteX0" fmla="*/ 1760017 w 1760017"/>
              <a:gd name="connsiteY0" fmla="*/ 0 h 1630789"/>
              <a:gd name="connsiteX1" fmla="*/ 1760017 w 1760017"/>
              <a:gd name="connsiteY1" fmla="*/ 1058296 h 1630789"/>
              <a:gd name="connsiteX2" fmla="*/ 1738730 w 1760017"/>
              <a:gd name="connsiteY2" fmla="*/ 1058835 h 1630789"/>
              <a:gd name="connsiteX3" fmla="*/ 1760016 w 1760017"/>
              <a:gd name="connsiteY3" fmla="*/ 1059099 h 1630789"/>
              <a:gd name="connsiteX4" fmla="*/ 1760016 w 1760017"/>
              <a:gd name="connsiteY4" fmla="*/ 1276641 h 1630789"/>
              <a:gd name="connsiteX5" fmla="*/ 1698212 w 1760017"/>
              <a:gd name="connsiteY5" fmla="*/ 1280383 h 1630789"/>
              <a:gd name="connsiteX6" fmla="*/ 1576945 w 1760017"/>
              <a:gd name="connsiteY6" fmla="*/ 1295354 h 1630789"/>
              <a:gd name="connsiteX7" fmla="*/ 1460359 w 1760017"/>
              <a:gd name="connsiteY7" fmla="*/ 1321085 h 1630789"/>
              <a:gd name="connsiteX8" fmla="*/ 1359899 w 1760017"/>
              <a:gd name="connsiteY8" fmla="*/ 1353023 h 1630789"/>
              <a:gd name="connsiteX9" fmla="*/ 1339498 w 1760017"/>
              <a:gd name="connsiteY9" fmla="*/ 1517013 h 1630789"/>
              <a:gd name="connsiteX10" fmla="*/ 1209241 w 1760017"/>
              <a:gd name="connsiteY10" fmla="*/ 1418507 h 1630789"/>
              <a:gd name="connsiteX11" fmla="*/ 1135419 w 1760017"/>
              <a:gd name="connsiteY11" fmla="*/ 1457224 h 1630789"/>
              <a:gd name="connsiteX12" fmla="*/ 1037562 w 1760017"/>
              <a:gd name="connsiteY12" fmla="*/ 1520849 h 1630789"/>
              <a:gd name="connsiteX13" fmla="*/ 946260 w 1760017"/>
              <a:gd name="connsiteY13" fmla="*/ 1592427 h 1630789"/>
              <a:gd name="connsiteX14" fmla="*/ 903653 w 1760017"/>
              <a:gd name="connsiteY14" fmla="*/ 1630789 h 1630789"/>
              <a:gd name="connsiteX15" fmla="*/ 748674 w 1760017"/>
              <a:gd name="connsiteY15" fmla="*/ 1476873 h 1630789"/>
              <a:gd name="connsiteX16" fmla="*/ 789889 w 1760017"/>
              <a:gd name="connsiteY16" fmla="*/ 1439847 h 1630789"/>
              <a:gd name="connsiteX17" fmla="*/ 789512 w 1760017"/>
              <a:gd name="connsiteY17" fmla="*/ 1439343 h 1630789"/>
              <a:gd name="connsiteX18" fmla="*/ 748405 w 1760017"/>
              <a:gd name="connsiteY18" fmla="*/ 1476279 h 1630789"/>
              <a:gd name="connsiteX19" fmla="*/ 0 w 1760017"/>
              <a:gd name="connsiteY19" fmla="*/ 728310 h 1630789"/>
              <a:gd name="connsiteX20" fmla="*/ 43555 w 1760017"/>
              <a:gd name="connsiteY20" fmla="*/ 687588 h 1630789"/>
              <a:gd name="connsiteX21" fmla="*/ 133008 w 1760017"/>
              <a:gd name="connsiteY21" fmla="*/ 608485 h 1630789"/>
              <a:gd name="connsiteX22" fmla="*/ 225739 w 1760017"/>
              <a:gd name="connsiteY22" fmla="*/ 534063 h 1630789"/>
              <a:gd name="connsiteX23" fmla="*/ 322685 w 1760017"/>
              <a:gd name="connsiteY23" fmla="*/ 463853 h 1630789"/>
              <a:gd name="connsiteX24" fmla="*/ 422441 w 1760017"/>
              <a:gd name="connsiteY24" fmla="*/ 397856 h 1630789"/>
              <a:gd name="connsiteX25" fmla="*/ 525008 w 1760017"/>
              <a:gd name="connsiteY25" fmla="*/ 336539 h 1630789"/>
              <a:gd name="connsiteX26" fmla="*/ 630852 w 1760017"/>
              <a:gd name="connsiteY26" fmla="*/ 279435 h 1630789"/>
              <a:gd name="connsiteX27" fmla="*/ 739975 w 1760017"/>
              <a:gd name="connsiteY27" fmla="*/ 227480 h 1630789"/>
              <a:gd name="connsiteX28" fmla="*/ 851440 w 1760017"/>
              <a:gd name="connsiteY28" fmla="*/ 180673 h 1630789"/>
              <a:gd name="connsiteX29" fmla="*/ 965715 w 1760017"/>
              <a:gd name="connsiteY29" fmla="*/ 138547 h 1630789"/>
              <a:gd name="connsiteX30" fmla="*/ 1081863 w 1760017"/>
              <a:gd name="connsiteY30" fmla="*/ 101570 h 1630789"/>
              <a:gd name="connsiteX31" fmla="*/ 1200821 w 1760017"/>
              <a:gd name="connsiteY31" fmla="*/ 70678 h 1630789"/>
              <a:gd name="connsiteX32" fmla="*/ 1321652 w 1760017"/>
              <a:gd name="connsiteY32" fmla="*/ 44934 h 1630789"/>
              <a:gd name="connsiteX33" fmla="*/ 1444825 w 1760017"/>
              <a:gd name="connsiteY33" fmla="*/ 24807 h 1630789"/>
              <a:gd name="connsiteX34" fmla="*/ 1569403 w 1760017"/>
              <a:gd name="connsiteY34" fmla="*/ 10765 h 1630789"/>
              <a:gd name="connsiteX35" fmla="*/ 1695386 w 1760017"/>
              <a:gd name="connsiteY35" fmla="*/ 1872 h 1630789"/>
              <a:gd name="connsiteX36" fmla="*/ 1760017 w 1760017"/>
              <a:gd name="connsiteY36" fmla="*/ 0 h 1630789"/>
              <a:gd name="connsiteX0" fmla="*/ 1760017 w 1760017"/>
              <a:gd name="connsiteY0" fmla="*/ 0 h 1630789"/>
              <a:gd name="connsiteX1" fmla="*/ 1760017 w 1760017"/>
              <a:gd name="connsiteY1" fmla="*/ 1058296 h 1630789"/>
              <a:gd name="connsiteX2" fmla="*/ 1760016 w 1760017"/>
              <a:gd name="connsiteY2" fmla="*/ 1059099 h 1630789"/>
              <a:gd name="connsiteX3" fmla="*/ 1760016 w 1760017"/>
              <a:gd name="connsiteY3" fmla="*/ 1276641 h 1630789"/>
              <a:gd name="connsiteX4" fmla="*/ 1698212 w 1760017"/>
              <a:gd name="connsiteY4" fmla="*/ 1280383 h 1630789"/>
              <a:gd name="connsiteX5" fmla="*/ 1576945 w 1760017"/>
              <a:gd name="connsiteY5" fmla="*/ 1295354 h 1630789"/>
              <a:gd name="connsiteX6" fmla="*/ 1460359 w 1760017"/>
              <a:gd name="connsiteY6" fmla="*/ 1321085 h 1630789"/>
              <a:gd name="connsiteX7" fmla="*/ 1359899 w 1760017"/>
              <a:gd name="connsiteY7" fmla="*/ 1353023 h 1630789"/>
              <a:gd name="connsiteX8" fmla="*/ 1339498 w 1760017"/>
              <a:gd name="connsiteY8" fmla="*/ 1517013 h 1630789"/>
              <a:gd name="connsiteX9" fmla="*/ 1209241 w 1760017"/>
              <a:gd name="connsiteY9" fmla="*/ 1418507 h 1630789"/>
              <a:gd name="connsiteX10" fmla="*/ 1135419 w 1760017"/>
              <a:gd name="connsiteY10" fmla="*/ 1457224 h 1630789"/>
              <a:gd name="connsiteX11" fmla="*/ 1037562 w 1760017"/>
              <a:gd name="connsiteY11" fmla="*/ 1520849 h 1630789"/>
              <a:gd name="connsiteX12" fmla="*/ 946260 w 1760017"/>
              <a:gd name="connsiteY12" fmla="*/ 1592427 h 1630789"/>
              <a:gd name="connsiteX13" fmla="*/ 903653 w 1760017"/>
              <a:gd name="connsiteY13" fmla="*/ 1630789 h 1630789"/>
              <a:gd name="connsiteX14" fmla="*/ 748674 w 1760017"/>
              <a:gd name="connsiteY14" fmla="*/ 1476873 h 1630789"/>
              <a:gd name="connsiteX15" fmla="*/ 789889 w 1760017"/>
              <a:gd name="connsiteY15" fmla="*/ 1439847 h 1630789"/>
              <a:gd name="connsiteX16" fmla="*/ 789512 w 1760017"/>
              <a:gd name="connsiteY16" fmla="*/ 1439343 h 1630789"/>
              <a:gd name="connsiteX17" fmla="*/ 748405 w 1760017"/>
              <a:gd name="connsiteY17" fmla="*/ 1476279 h 1630789"/>
              <a:gd name="connsiteX18" fmla="*/ 0 w 1760017"/>
              <a:gd name="connsiteY18" fmla="*/ 728310 h 1630789"/>
              <a:gd name="connsiteX19" fmla="*/ 43555 w 1760017"/>
              <a:gd name="connsiteY19" fmla="*/ 687588 h 1630789"/>
              <a:gd name="connsiteX20" fmla="*/ 133008 w 1760017"/>
              <a:gd name="connsiteY20" fmla="*/ 608485 h 1630789"/>
              <a:gd name="connsiteX21" fmla="*/ 225739 w 1760017"/>
              <a:gd name="connsiteY21" fmla="*/ 534063 h 1630789"/>
              <a:gd name="connsiteX22" fmla="*/ 322685 w 1760017"/>
              <a:gd name="connsiteY22" fmla="*/ 463853 h 1630789"/>
              <a:gd name="connsiteX23" fmla="*/ 422441 w 1760017"/>
              <a:gd name="connsiteY23" fmla="*/ 397856 h 1630789"/>
              <a:gd name="connsiteX24" fmla="*/ 525008 w 1760017"/>
              <a:gd name="connsiteY24" fmla="*/ 336539 h 1630789"/>
              <a:gd name="connsiteX25" fmla="*/ 630852 w 1760017"/>
              <a:gd name="connsiteY25" fmla="*/ 279435 h 1630789"/>
              <a:gd name="connsiteX26" fmla="*/ 739975 w 1760017"/>
              <a:gd name="connsiteY26" fmla="*/ 227480 h 1630789"/>
              <a:gd name="connsiteX27" fmla="*/ 851440 w 1760017"/>
              <a:gd name="connsiteY27" fmla="*/ 180673 h 1630789"/>
              <a:gd name="connsiteX28" fmla="*/ 965715 w 1760017"/>
              <a:gd name="connsiteY28" fmla="*/ 138547 h 1630789"/>
              <a:gd name="connsiteX29" fmla="*/ 1081863 w 1760017"/>
              <a:gd name="connsiteY29" fmla="*/ 101570 h 1630789"/>
              <a:gd name="connsiteX30" fmla="*/ 1200821 w 1760017"/>
              <a:gd name="connsiteY30" fmla="*/ 70678 h 1630789"/>
              <a:gd name="connsiteX31" fmla="*/ 1321652 w 1760017"/>
              <a:gd name="connsiteY31" fmla="*/ 44934 h 1630789"/>
              <a:gd name="connsiteX32" fmla="*/ 1444825 w 1760017"/>
              <a:gd name="connsiteY32" fmla="*/ 24807 h 1630789"/>
              <a:gd name="connsiteX33" fmla="*/ 1569403 w 1760017"/>
              <a:gd name="connsiteY33" fmla="*/ 10765 h 1630789"/>
              <a:gd name="connsiteX34" fmla="*/ 1695386 w 1760017"/>
              <a:gd name="connsiteY34" fmla="*/ 1872 h 1630789"/>
              <a:gd name="connsiteX35" fmla="*/ 1760017 w 1760017"/>
              <a:gd name="connsiteY35" fmla="*/ 0 h 1630789"/>
              <a:gd name="connsiteX0" fmla="*/ 1760017 w 1760017"/>
              <a:gd name="connsiteY0" fmla="*/ 0 h 1630789"/>
              <a:gd name="connsiteX1" fmla="*/ 1760017 w 1760017"/>
              <a:gd name="connsiteY1" fmla="*/ 1058296 h 1630789"/>
              <a:gd name="connsiteX2" fmla="*/ 1760016 w 1760017"/>
              <a:gd name="connsiteY2" fmla="*/ 1059099 h 1630789"/>
              <a:gd name="connsiteX3" fmla="*/ 1760016 w 1760017"/>
              <a:gd name="connsiteY3" fmla="*/ 1276641 h 1630789"/>
              <a:gd name="connsiteX4" fmla="*/ 1698212 w 1760017"/>
              <a:gd name="connsiteY4" fmla="*/ 1280383 h 1630789"/>
              <a:gd name="connsiteX5" fmla="*/ 1576945 w 1760017"/>
              <a:gd name="connsiteY5" fmla="*/ 1295354 h 1630789"/>
              <a:gd name="connsiteX6" fmla="*/ 1460359 w 1760017"/>
              <a:gd name="connsiteY6" fmla="*/ 1321085 h 1630789"/>
              <a:gd name="connsiteX7" fmla="*/ 1359899 w 1760017"/>
              <a:gd name="connsiteY7" fmla="*/ 1353023 h 1630789"/>
              <a:gd name="connsiteX8" fmla="*/ 1339498 w 1760017"/>
              <a:gd name="connsiteY8" fmla="*/ 1517013 h 1630789"/>
              <a:gd name="connsiteX9" fmla="*/ 1209241 w 1760017"/>
              <a:gd name="connsiteY9" fmla="*/ 1418507 h 1630789"/>
              <a:gd name="connsiteX10" fmla="*/ 1135419 w 1760017"/>
              <a:gd name="connsiteY10" fmla="*/ 1457224 h 1630789"/>
              <a:gd name="connsiteX11" fmla="*/ 1037562 w 1760017"/>
              <a:gd name="connsiteY11" fmla="*/ 1520849 h 1630789"/>
              <a:gd name="connsiteX12" fmla="*/ 946260 w 1760017"/>
              <a:gd name="connsiteY12" fmla="*/ 1592427 h 1630789"/>
              <a:gd name="connsiteX13" fmla="*/ 903653 w 1760017"/>
              <a:gd name="connsiteY13" fmla="*/ 1630789 h 1630789"/>
              <a:gd name="connsiteX14" fmla="*/ 748674 w 1760017"/>
              <a:gd name="connsiteY14" fmla="*/ 1476873 h 1630789"/>
              <a:gd name="connsiteX15" fmla="*/ 789889 w 1760017"/>
              <a:gd name="connsiteY15" fmla="*/ 1439847 h 1630789"/>
              <a:gd name="connsiteX16" fmla="*/ 748405 w 1760017"/>
              <a:gd name="connsiteY16" fmla="*/ 1476279 h 1630789"/>
              <a:gd name="connsiteX17" fmla="*/ 0 w 1760017"/>
              <a:gd name="connsiteY17" fmla="*/ 728310 h 1630789"/>
              <a:gd name="connsiteX18" fmla="*/ 43555 w 1760017"/>
              <a:gd name="connsiteY18" fmla="*/ 687588 h 1630789"/>
              <a:gd name="connsiteX19" fmla="*/ 133008 w 1760017"/>
              <a:gd name="connsiteY19" fmla="*/ 608485 h 1630789"/>
              <a:gd name="connsiteX20" fmla="*/ 225739 w 1760017"/>
              <a:gd name="connsiteY20" fmla="*/ 534063 h 1630789"/>
              <a:gd name="connsiteX21" fmla="*/ 322685 w 1760017"/>
              <a:gd name="connsiteY21" fmla="*/ 463853 h 1630789"/>
              <a:gd name="connsiteX22" fmla="*/ 422441 w 1760017"/>
              <a:gd name="connsiteY22" fmla="*/ 397856 h 1630789"/>
              <a:gd name="connsiteX23" fmla="*/ 525008 w 1760017"/>
              <a:gd name="connsiteY23" fmla="*/ 336539 h 1630789"/>
              <a:gd name="connsiteX24" fmla="*/ 630852 w 1760017"/>
              <a:gd name="connsiteY24" fmla="*/ 279435 h 1630789"/>
              <a:gd name="connsiteX25" fmla="*/ 739975 w 1760017"/>
              <a:gd name="connsiteY25" fmla="*/ 227480 h 1630789"/>
              <a:gd name="connsiteX26" fmla="*/ 851440 w 1760017"/>
              <a:gd name="connsiteY26" fmla="*/ 180673 h 1630789"/>
              <a:gd name="connsiteX27" fmla="*/ 965715 w 1760017"/>
              <a:gd name="connsiteY27" fmla="*/ 138547 h 1630789"/>
              <a:gd name="connsiteX28" fmla="*/ 1081863 w 1760017"/>
              <a:gd name="connsiteY28" fmla="*/ 101570 h 1630789"/>
              <a:gd name="connsiteX29" fmla="*/ 1200821 w 1760017"/>
              <a:gd name="connsiteY29" fmla="*/ 70678 h 1630789"/>
              <a:gd name="connsiteX30" fmla="*/ 1321652 w 1760017"/>
              <a:gd name="connsiteY30" fmla="*/ 44934 h 1630789"/>
              <a:gd name="connsiteX31" fmla="*/ 1444825 w 1760017"/>
              <a:gd name="connsiteY31" fmla="*/ 24807 h 1630789"/>
              <a:gd name="connsiteX32" fmla="*/ 1569403 w 1760017"/>
              <a:gd name="connsiteY32" fmla="*/ 10765 h 1630789"/>
              <a:gd name="connsiteX33" fmla="*/ 1695386 w 1760017"/>
              <a:gd name="connsiteY33" fmla="*/ 1872 h 1630789"/>
              <a:gd name="connsiteX34" fmla="*/ 1760017 w 1760017"/>
              <a:gd name="connsiteY34" fmla="*/ 0 h 1630789"/>
              <a:gd name="connsiteX0" fmla="*/ 1760017 w 1760017"/>
              <a:gd name="connsiteY0" fmla="*/ 0 h 1630789"/>
              <a:gd name="connsiteX1" fmla="*/ 1760017 w 1760017"/>
              <a:gd name="connsiteY1" fmla="*/ 1058296 h 1630789"/>
              <a:gd name="connsiteX2" fmla="*/ 1760016 w 1760017"/>
              <a:gd name="connsiteY2" fmla="*/ 1059099 h 1630789"/>
              <a:gd name="connsiteX3" fmla="*/ 1760016 w 1760017"/>
              <a:gd name="connsiteY3" fmla="*/ 1276641 h 1630789"/>
              <a:gd name="connsiteX4" fmla="*/ 1698212 w 1760017"/>
              <a:gd name="connsiteY4" fmla="*/ 1280383 h 1630789"/>
              <a:gd name="connsiteX5" fmla="*/ 1576945 w 1760017"/>
              <a:gd name="connsiteY5" fmla="*/ 1295354 h 1630789"/>
              <a:gd name="connsiteX6" fmla="*/ 1460359 w 1760017"/>
              <a:gd name="connsiteY6" fmla="*/ 1321085 h 1630789"/>
              <a:gd name="connsiteX7" fmla="*/ 1359899 w 1760017"/>
              <a:gd name="connsiteY7" fmla="*/ 1353023 h 1630789"/>
              <a:gd name="connsiteX8" fmla="*/ 1339498 w 1760017"/>
              <a:gd name="connsiteY8" fmla="*/ 1517013 h 1630789"/>
              <a:gd name="connsiteX9" fmla="*/ 1209241 w 1760017"/>
              <a:gd name="connsiteY9" fmla="*/ 1418507 h 1630789"/>
              <a:gd name="connsiteX10" fmla="*/ 1135419 w 1760017"/>
              <a:gd name="connsiteY10" fmla="*/ 1457224 h 1630789"/>
              <a:gd name="connsiteX11" fmla="*/ 1037562 w 1760017"/>
              <a:gd name="connsiteY11" fmla="*/ 1520849 h 1630789"/>
              <a:gd name="connsiteX12" fmla="*/ 946260 w 1760017"/>
              <a:gd name="connsiteY12" fmla="*/ 1592427 h 1630789"/>
              <a:gd name="connsiteX13" fmla="*/ 903653 w 1760017"/>
              <a:gd name="connsiteY13" fmla="*/ 1630789 h 1630789"/>
              <a:gd name="connsiteX14" fmla="*/ 748674 w 1760017"/>
              <a:gd name="connsiteY14" fmla="*/ 1476873 h 1630789"/>
              <a:gd name="connsiteX15" fmla="*/ 748405 w 1760017"/>
              <a:gd name="connsiteY15" fmla="*/ 1476279 h 1630789"/>
              <a:gd name="connsiteX16" fmla="*/ 0 w 1760017"/>
              <a:gd name="connsiteY16" fmla="*/ 728310 h 1630789"/>
              <a:gd name="connsiteX17" fmla="*/ 43555 w 1760017"/>
              <a:gd name="connsiteY17" fmla="*/ 687588 h 1630789"/>
              <a:gd name="connsiteX18" fmla="*/ 133008 w 1760017"/>
              <a:gd name="connsiteY18" fmla="*/ 608485 h 1630789"/>
              <a:gd name="connsiteX19" fmla="*/ 225739 w 1760017"/>
              <a:gd name="connsiteY19" fmla="*/ 534063 h 1630789"/>
              <a:gd name="connsiteX20" fmla="*/ 322685 w 1760017"/>
              <a:gd name="connsiteY20" fmla="*/ 463853 h 1630789"/>
              <a:gd name="connsiteX21" fmla="*/ 422441 w 1760017"/>
              <a:gd name="connsiteY21" fmla="*/ 397856 h 1630789"/>
              <a:gd name="connsiteX22" fmla="*/ 525008 w 1760017"/>
              <a:gd name="connsiteY22" fmla="*/ 336539 h 1630789"/>
              <a:gd name="connsiteX23" fmla="*/ 630852 w 1760017"/>
              <a:gd name="connsiteY23" fmla="*/ 279435 h 1630789"/>
              <a:gd name="connsiteX24" fmla="*/ 739975 w 1760017"/>
              <a:gd name="connsiteY24" fmla="*/ 227480 h 1630789"/>
              <a:gd name="connsiteX25" fmla="*/ 851440 w 1760017"/>
              <a:gd name="connsiteY25" fmla="*/ 180673 h 1630789"/>
              <a:gd name="connsiteX26" fmla="*/ 965715 w 1760017"/>
              <a:gd name="connsiteY26" fmla="*/ 138547 h 1630789"/>
              <a:gd name="connsiteX27" fmla="*/ 1081863 w 1760017"/>
              <a:gd name="connsiteY27" fmla="*/ 101570 h 1630789"/>
              <a:gd name="connsiteX28" fmla="*/ 1200821 w 1760017"/>
              <a:gd name="connsiteY28" fmla="*/ 70678 h 1630789"/>
              <a:gd name="connsiteX29" fmla="*/ 1321652 w 1760017"/>
              <a:gd name="connsiteY29" fmla="*/ 44934 h 1630789"/>
              <a:gd name="connsiteX30" fmla="*/ 1444825 w 1760017"/>
              <a:gd name="connsiteY30" fmla="*/ 24807 h 1630789"/>
              <a:gd name="connsiteX31" fmla="*/ 1569403 w 1760017"/>
              <a:gd name="connsiteY31" fmla="*/ 10765 h 1630789"/>
              <a:gd name="connsiteX32" fmla="*/ 1695386 w 1760017"/>
              <a:gd name="connsiteY32" fmla="*/ 1872 h 1630789"/>
              <a:gd name="connsiteX33" fmla="*/ 1760017 w 1760017"/>
              <a:gd name="connsiteY33" fmla="*/ 0 h 163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760017" h="1630789">
                <a:moveTo>
                  <a:pt x="1760017" y="0"/>
                </a:moveTo>
                <a:lnTo>
                  <a:pt x="1760017" y="1058296"/>
                </a:lnTo>
                <a:cubicBezTo>
                  <a:pt x="1760017" y="1058564"/>
                  <a:pt x="1760016" y="1058831"/>
                  <a:pt x="1760016" y="1059099"/>
                </a:cubicBezTo>
                <a:lnTo>
                  <a:pt x="1760016" y="1276641"/>
                </a:lnTo>
                <a:lnTo>
                  <a:pt x="1698212" y="1280383"/>
                </a:lnTo>
                <a:lnTo>
                  <a:pt x="1576945" y="1295354"/>
                </a:lnTo>
                <a:lnTo>
                  <a:pt x="1460359" y="1321085"/>
                </a:lnTo>
                <a:lnTo>
                  <a:pt x="1359899" y="1353023"/>
                </a:lnTo>
                <a:lnTo>
                  <a:pt x="1339498" y="1517013"/>
                </a:lnTo>
                <a:lnTo>
                  <a:pt x="1209241" y="1418507"/>
                </a:lnTo>
                <a:lnTo>
                  <a:pt x="1135419" y="1457224"/>
                </a:lnTo>
                <a:lnTo>
                  <a:pt x="1037562" y="1520849"/>
                </a:lnTo>
                <a:lnTo>
                  <a:pt x="946260" y="1592427"/>
                </a:lnTo>
                <a:lnTo>
                  <a:pt x="903653" y="1630789"/>
                </a:lnTo>
                <a:lnTo>
                  <a:pt x="748674" y="1476873"/>
                </a:lnTo>
                <a:lnTo>
                  <a:pt x="748405" y="1476279"/>
                </a:lnTo>
                <a:lnTo>
                  <a:pt x="0" y="728310"/>
                </a:lnTo>
                <a:lnTo>
                  <a:pt x="43555" y="687588"/>
                </a:lnTo>
                <a:lnTo>
                  <a:pt x="133008" y="608485"/>
                </a:lnTo>
                <a:lnTo>
                  <a:pt x="225739" y="534063"/>
                </a:lnTo>
                <a:lnTo>
                  <a:pt x="322685" y="463853"/>
                </a:lnTo>
                <a:lnTo>
                  <a:pt x="422441" y="397856"/>
                </a:lnTo>
                <a:lnTo>
                  <a:pt x="525008" y="336539"/>
                </a:lnTo>
                <a:lnTo>
                  <a:pt x="630852" y="279435"/>
                </a:lnTo>
                <a:lnTo>
                  <a:pt x="739975" y="227480"/>
                </a:lnTo>
                <a:lnTo>
                  <a:pt x="851440" y="180673"/>
                </a:lnTo>
                <a:lnTo>
                  <a:pt x="965715" y="138547"/>
                </a:lnTo>
                <a:lnTo>
                  <a:pt x="1081863" y="101570"/>
                </a:lnTo>
                <a:lnTo>
                  <a:pt x="1200821" y="70678"/>
                </a:lnTo>
                <a:lnTo>
                  <a:pt x="1321652" y="44934"/>
                </a:lnTo>
                <a:lnTo>
                  <a:pt x="1444825" y="24807"/>
                </a:lnTo>
                <a:lnTo>
                  <a:pt x="1569403" y="10765"/>
                </a:lnTo>
                <a:lnTo>
                  <a:pt x="1695386" y="1872"/>
                </a:lnTo>
                <a:lnTo>
                  <a:pt x="1760017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>
              <a:latin typeface="Century Gothic" panose="020B0502020202020204" pitchFamily="34" charset="0"/>
            </a:endParaRPr>
          </a:p>
        </p:txBody>
      </p:sp>
      <p:sp>
        <p:nvSpPr>
          <p:cNvPr id="10" name="Freeform: Shape 93">
            <a:extLst>
              <a:ext uri="{FF2B5EF4-FFF2-40B4-BE49-F238E27FC236}">
                <a16:creationId xmlns:a16="http://schemas.microsoft.com/office/drawing/2014/main" id="{5C6B4E6F-D44B-4A6B-BBB9-A68F1F2DA67A}"/>
              </a:ext>
            </a:extLst>
          </p:cNvPr>
          <p:cNvSpPr>
            <a:spLocks/>
          </p:cNvSpPr>
          <p:nvPr/>
        </p:nvSpPr>
        <p:spPr bwMode="auto">
          <a:xfrm>
            <a:off x="3479343" y="2541711"/>
            <a:ext cx="1632193" cy="1758613"/>
          </a:xfrm>
          <a:custGeom>
            <a:avLst/>
            <a:gdLst>
              <a:gd name="connsiteX0" fmla="*/ 729240 w 1632193"/>
              <a:gd name="connsiteY0" fmla="*/ 0 h 1758613"/>
              <a:gd name="connsiteX1" fmla="*/ 1477684 w 1632193"/>
              <a:gd name="connsiteY1" fmla="*/ 748206 h 1758613"/>
              <a:gd name="connsiteX2" fmla="*/ 1442837 w 1632193"/>
              <a:gd name="connsiteY2" fmla="*/ 795385 h 1758613"/>
              <a:gd name="connsiteX3" fmla="*/ 1443343 w 1632193"/>
              <a:gd name="connsiteY3" fmla="*/ 795795 h 1758613"/>
              <a:gd name="connsiteX4" fmla="*/ 1478151 w 1632193"/>
              <a:gd name="connsiteY4" fmla="*/ 748675 h 1758613"/>
              <a:gd name="connsiteX5" fmla="*/ 1632193 w 1632193"/>
              <a:gd name="connsiteY5" fmla="*/ 902646 h 1758613"/>
              <a:gd name="connsiteX6" fmla="*/ 1593331 w 1632193"/>
              <a:gd name="connsiteY6" fmla="*/ 945234 h 1758613"/>
              <a:gd name="connsiteX7" fmla="*/ 1521695 w 1632193"/>
              <a:gd name="connsiteY7" fmla="*/ 1036961 h 1758613"/>
              <a:gd name="connsiteX8" fmla="*/ 1458486 w 1632193"/>
              <a:gd name="connsiteY8" fmla="*/ 1134305 h 1758613"/>
              <a:gd name="connsiteX9" fmla="*/ 1403705 w 1632193"/>
              <a:gd name="connsiteY9" fmla="*/ 1237732 h 1758613"/>
              <a:gd name="connsiteX10" fmla="*/ 1402808 w 1632193"/>
              <a:gd name="connsiteY10" fmla="*/ 1239845 h 1758613"/>
              <a:gd name="connsiteX11" fmla="*/ 1501562 w 1632193"/>
              <a:gd name="connsiteY11" fmla="*/ 1366180 h 1758613"/>
              <a:gd name="connsiteX12" fmla="*/ 1344347 w 1632193"/>
              <a:gd name="connsiteY12" fmla="*/ 1388161 h 1758613"/>
              <a:gd name="connsiteX13" fmla="*/ 1321767 w 1632193"/>
              <a:gd name="connsiteY13" fmla="*/ 1459095 h 1758613"/>
              <a:gd name="connsiteX14" fmla="*/ 1296016 w 1632193"/>
              <a:gd name="connsiteY14" fmla="*/ 1576562 h 1758613"/>
              <a:gd name="connsiteX15" fmla="*/ 1280096 w 1632193"/>
              <a:gd name="connsiteY15" fmla="*/ 1696838 h 1758613"/>
              <a:gd name="connsiteX16" fmla="*/ 1276819 w 1632193"/>
              <a:gd name="connsiteY16" fmla="*/ 1758613 h 1758613"/>
              <a:gd name="connsiteX17" fmla="*/ 1059099 w 1632193"/>
              <a:gd name="connsiteY17" fmla="*/ 1758613 h 1758613"/>
              <a:gd name="connsiteX18" fmla="*/ 1060474 w 1632193"/>
              <a:gd name="connsiteY18" fmla="*/ 1722412 h 1758613"/>
              <a:gd name="connsiteX19" fmla="*/ 1059878 w 1632193"/>
              <a:gd name="connsiteY19" fmla="*/ 1722346 h 1758613"/>
              <a:gd name="connsiteX20" fmla="*/ 1058499 w 1632193"/>
              <a:gd name="connsiteY20" fmla="*/ 1758612 h 1758613"/>
              <a:gd name="connsiteX21" fmla="*/ 0 w 1632193"/>
              <a:gd name="connsiteY21" fmla="*/ 1758612 h 1758613"/>
              <a:gd name="connsiteX22" fmla="*/ 1873 w 1632193"/>
              <a:gd name="connsiteY22" fmla="*/ 1694935 h 1758613"/>
              <a:gd name="connsiteX23" fmla="*/ 9835 w 1632193"/>
              <a:gd name="connsiteY23" fmla="*/ 1568517 h 1758613"/>
              <a:gd name="connsiteX24" fmla="*/ 24355 w 1632193"/>
              <a:gd name="connsiteY24" fmla="*/ 1443504 h 1758613"/>
              <a:gd name="connsiteX25" fmla="*/ 44494 w 1632193"/>
              <a:gd name="connsiteY25" fmla="*/ 1320364 h 1758613"/>
              <a:gd name="connsiteX26" fmla="*/ 70254 w 1632193"/>
              <a:gd name="connsiteY26" fmla="*/ 1199565 h 1758613"/>
              <a:gd name="connsiteX27" fmla="*/ 101635 w 1632193"/>
              <a:gd name="connsiteY27" fmla="*/ 1080638 h 1758613"/>
              <a:gd name="connsiteX28" fmla="*/ 138167 w 1632193"/>
              <a:gd name="connsiteY28" fmla="*/ 964521 h 1758613"/>
              <a:gd name="connsiteX29" fmla="*/ 180319 w 1632193"/>
              <a:gd name="connsiteY29" fmla="*/ 850745 h 1758613"/>
              <a:gd name="connsiteX30" fmla="*/ 227624 w 1632193"/>
              <a:gd name="connsiteY30" fmla="*/ 738842 h 1758613"/>
              <a:gd name="connsiteX31" fmla="*/ 279612 w 1632193"/>
              <a:gd name="connsiteY31" fmla="*/ 630684 h 1758613"/>
              <a:gd name="connsiteX32" fmla="*/ 336284 w 1632193"/>
              <a:gd name="connsiteY32" fmla="*/ 524868 h 1758613"/>
              <a:gd name="connsiteX33" fmla="*/ 397640 w 1632193"/>
              <a:gd name="connsiteY33" fmla="*/ 421393 h 1758613"/>
              <a:gd name="connsiteX34" fmla="*/ 463679 w 1632193"/>
              <a:gd name="connsiteY34" fmla="*/ 321663 h 1758613"/>
              <a:gd name="connsiteX35" fmla="*/ 534870 w 1632193"/>
              <a:gd name="connsiteY35" fmla="*/ 225679 h 1758613"/>
              <a:gd name="connsiteX36" fmla="*/ 609340 w 1632193"/>
              <a:gd name="connsiteY36" fmla="*/ 132504 h 1758613"/>
              <a:gd name="connsiteX37" fmla="*/ 688493 w 1632193"/>
              <a:gd name="connsiteY37" fmla="*/ 42607 h 1758613"/>
              <a:gd name="connsiteX0" fmla="*/ 729240 w 1632193"/>
              <a:gd name="connsiteY0" fmla="*/ 0 h 1758613"/>
              <a:gd name="connsiteX1" fmla="*/ 1477684 w 1632193"/>
              <a:gd name="connsiteY1" fmla="*/ 748206 h 1758613"/>
              <a:gd name="connsiteX2" fmla="*/ 1442837 w 1632193"/>
              <a:gd name="connsiteY2" fmla="*/ 795385 h 1758613"/>
              <a:gd name="connsiteX3" fmla="*/ 1478151 w 1632193"/>
              <a:gd name="connsiteY3" fmla="*/ 748675 h 1758613"/>
              <a:gd name="connsiteX4" fmla="*/ 1632193 w 1632193"/>
              <a:gd name="connsiteY4" fmla="*/ 902646 h 1758613"/>
              <a:gd name="connsiteX5" fmla="*/ 1593331 w 1632193"/>
              <a:gd name="connsiteY5" fmla="*/ 945234 h 1758613"/>
              <a:gd name="connsiteX6" fmla="*/ 1521695 w 1632193"/>
              <a:gd name="connsiteY6" fmla="*/ 1036961 h 1758613"/>
              <a:gd name="connsiteX7" fmla="*/ 1458486 w 1632193"/>
              <a:gd name="connsiteY7" fmla="*/ 1134305 h 1758613"/>
              <a:gd name="connsiteX8" fmla="*/ 1403705 w 1632193"/>
              <a:gd name="connsiteY8" fmla="*/ 1237732 h 1758613"/>
              <a:gd name="connsiteX9" fmla="*/ 1402808 w 1632193"/>
              <a:gd name="connsiteY9" fmla="*/ 1239845 h 1758613"/>
              <a:gd name="connsiteX10" fmla="*/ 1501562 w 1632193"/>
              <a:gd name="connsiteY10" fmla="*/ 1366180 h 1758613"/>
              <a:gd name="connsiteX11" fmla="*/ 1344347 w 1632193"/>
              <a:gd name="connsiteY11" fmla="*/ 1388161 h 1758613"/>
              <a:gd name="connsiteX12" fmla="*/ 1321767 w 1632193"/>
              <a:gd name="connsiteY12" fmla="*/ 1459095 h 1758613"/>
              <a:gd name="connsiteX13" fmla="*/ 1296016 w 1632193"/>
              <a:gd name="connsiteY13" fmla="*/ 1576562 h 1758613"/>
              <a:gd name="connsiteX14" fmla="*/ 1280096 w 1632193"/>
              <a:gd name="connsiteY14" fmla="*/ 1696838 h 1758613"/>
              <a:gd name="connsiteX15" fmla="*/ 1276819 w 1632193"/>
              <a:gd name="connsiteY15" fmla="*/ 1758613 h 1758613"/>
              <a:gd name="connsiteX16" fmla="*/ 1059099 w 1632193"/>
              <a:gd name="connsiteY16" fmla="*/ 1758613 h 1758613"/>
              <a:gd name="connsiteX17" fmla="*/ 1060474 w 1632193"/>
              <a:gd name="connsiteY17" fmla="*/ 1722412 h 1758613"/>
              <a:gd name="connsiteX18" fmla="*/ 1059878 w 1632193"/>
              <a:gd name="connsiteY18" fmla="*/ 1722346 h 1758613"/>
              <a:gd name="connsiteX19" fmla="*/ 1058499 w 1632193"/>
              <a:gd name="connsiteY19" fmla="*/ 1758612 h 1758613"/>
              <a:gd name="connsiteX20" fmla="*/ 0 w 1632193"/>
              <a:gd name="connsiteY20" fmla="*/ 1758612 h 1758613"/>
              <a:gd name="connsiteX21" fmla="*/ 1873 w 1632193"/>
              <a:gd name="connsiteY21" fmla="*/ 1694935 h 1758613"/>
              <a:gd name="connsiteX22" fmla="*/ 9835 w 1632193"/>
              <a:gd name="connsiteY22" fmla="*/ 1568517 h 1758613"/>
              <a:gd name="connsiteX23" fmla="*/ 24355 w 1632193"/>
              <a:gd name="connsiteY23" fmla="*/ 1443504 h 1758613"/>
              <a:gd name="connsiteX24" fmla="*/ 44494 w 1632193"/>
              <a:gd name="connsiteY24" fmla="*/ 1320364 h 1758613"/>
              <a:gd name="connsiteX25" fmla="*/ 70254 w 1632193"/>
              <a:gd name="connsiteY25" fmla="*/ 1199565 h 1758613"/>
              <a:gd name="connsiteX26" fmla="*/ 101635 w 1632193"/>
              <a:gd name="connsiteY26" fmla="*/ 1080638 h 1758613"/>
              <a:gd name="connsiteX27" fmla="*/ 138167 w 1632193"/>
              <a:gd name="connsiteY27" fmla="*/ 964521 h 1758613"/>
              <a:gd name="connsiteX28" fmla="*/ 180319 w 1632193"/>
              <a:gd name="connsiteY28" fmla="*/ 850745 h 1758613"/>
              <a:gd name="connsiteX29" fmla="*/ 227624 w 1632193"/>
              <a:gd name="connsiteY29" fmla="*/ 738842 h 1758613"/>
              <a:gd name="connsiteX30" fmla="*/ 279612 w 1632193"/>
              <a:gd name="connsiteY30" fmla="*/ 630684 h 1758613"/>
              <a:gd name="connsiteX31" fmla="*/ 336284 w 1632193"/>
              <a:gd name="connsiteY31" fmla="*/ 524868 h 1758613"/>
              <a:gd name="connsiteX32" fmla="*/ 397640 w 1632193"/>
              <a:gd name="connsiteY32" fmla="*/ 421393 h 1758613"/>
              <a:gd name="connsiteX33" fmla="*/ 463679 w 1632193"/>
              <a:gd name="connsiteY33" fmla="*/ 321663 h 1758613"/>
              <a:gd name="connsiteX34" fmla="*/ 534870 w 1632193"/>
              <a:gd name="connsiteY34" fmla="*/ 225679 h 1758613"/>
              <a:gd name="connsiteX35" fmla="*/ 609340 w 1632193"/>
              <a:gd name="connsiteY35" fmla="*/ 132504 h 1758613"/>
              <a:gd name="connsiteX36" fmla="*/ 688493 w 1632193"/>
              <a:gd name="connsiteY36" fmla="*/ 42607 h 1758613"/>
              <a:gd name="connsiteX37" fmla="*/ 729240 w 1632193"/>
              <a:gd name="connsiteY37" fmla="*/ 0 h 1758613"/>
              <a:gd name="connsiteX0" fmla="*/ 729240 w 1632193"/>
              <a:gd name="connsiteY0" fmla="*/ 0 h 1758613"/>
              <a:gd name="connsiteX1" fmla="*/ 1477684 w 1632193"/>
              <a:gd name="connsiteY1" fmla="*/ 748206 h 1758613"/>
              <a:gd name="connsiteX2" fmla="*/ 1478151 w 1632193"/>
              <a:gd name="connsiteY2" fmla="*/ 748675 h 1758613"/>
              <a:gd name="connsiteX3" fmla="*/ 1632193 w 1632193"/>
              <a:gd name="connsiteY3" fmla="*/ 902646 h 1758613"/>
              <a:gd name="connsiteX4" fmla="*/ 1593331 w 1632193"/>
              <a:gd name="connsiteY4" fmla="*/ 945234 h 1758613"/>
              <a:gd name="connsiteX5" fmla="*/ 1521695 w 1632193"/>
              <a:gd name="connsiteY5" fmla="*/ 1036961 h 1758613"/>
              <a:gd name="connsiteX6" fmla="*/ 1458486 w 1632193"/>
              <a:gd name="connsiteY6" fmla="*/ 1134305 h 1758613"/>
              <a:gd name="connsiteX7" fmla="*/ 1403705 w 1632193"/>
              <a:gd name="connsiteY7" fmla="*/ 1237732 h 1758613"/>
              <a:gd name="connsiteX8" fmla="*/ 1402808 w 1632193"/>
              <a:gd name="connsiteY8" fmla="*/ 1239845 h 1758613"/>
              <a:gd name="connsiteX9" fmla="*/ 1501562 w 1632193"/>
              <a:gd name="connsiteY9" fmla="*/ 1366180 h 1758613"/>
              <a:gd name="connsiteX10" fmla="*/ 1344347 w 1632193"/>
              <a:gd name="connsiteY10" fmla="*/ 1388161 h 1758613"/>
              <a:gd name="connsiteX11" fmla="*/ 1321767 w 1632193"/>
              <a:gd name="connsiteY11" fmla="*/ 1459095 h 1758613"/>
              <a:gd name="connsiteX12" fmla="*/ 1296016 w 1632193"/>
              <a:gd name="connsiteY12" fmla="*/ 1576562 h 1758613"/>
              <a:gd name="connsiteX13" fmla="*/ 1280096 w 1632193"/>
              <a:gd name="connsiteY13" fmla="*/ 1696838 h 1758613"/>
              <a:gd name="connsiteX14" fmla="*/ 1276819 w 1632193"/>
              <a:gd name="connsiteY14" fmla="*/ 1758613 h 1758613"/>
              <a:gd name="connsiteX15" fmla="*/ 1059099 w 1632193"/>
              <a:gd name="connsiteY15" fmla="*/ 1758613 h 1758613"/>
              <a:gd name="connsiteX16" fmla="*/ 1060474 w 1632193"/>
              <a:gd name="connsiteY16" fmla="*/ 1722412 h 1758613"/>
              <a:gd name="connsiteX17" fmla="*/ 1059878 w 1632193"/>
              <a:gd name="connsiteY17" fmla="*/ 1722346 h 1758613"/>
              <a:gd name="connsiteX18" fmla="*/ 1058499 w 1632193"/>
              <a:gd name="connsiteY18" fmla="*/ 1758612 h 1758613"/>
              <a:gd name="connsiteX19" fmla="*/ 0 w 1632193"/>
              <a:gd name="connsiteY19" fmla="*/ 1758612 h 1758613"/>
              <a:gd name="connsiteX20" fmla="*/ 1873 w 1632193"/>
              <a:gd name="connsiteY20" fmla="*/ 1694935 h 1758613"/>
              <a:gd name="connsiteX21" fmla="*/ 9835 w 1632193"/>
              <a:gd name="connsiteY21" fmla="*/ 1568517 h 1758613"/>
              <a:gd name="connsiteX22" fmla="*/ 24355 w 1632193"/>
              <a:gd name="connsiteY22" fmla="*/ 1443504 h 1758613"/>
              <a:gd name="connsiteX23" fmla="*/ 44494 w 1632193"/>
              <a:gd name="connsiteY23" fmla="*/ 1320364 h 1758613"/>
              <a:gd name="connsiteX24" fmla="*/ 70254 w 1632193"/>
              <a:gd name="connsiteY24" fmla="*/ 1199565 h 1758613"/>
              <a:gd name="connsiteX25" fmla="*/ 101635 w 1632193"/>
              <a:gd name="connsiteY25" fmla="*/ 1080638 h 1758613"/>
              <a:gd name="connsiteX26" fmla="*/ 138167 w 1632193"/>
              <a:gd name="connsiteY26" fmla="*/ 964521 h 1758613"/>
              <a:gd name="connsiteX27" fmla="*/ 180319 w 1632193"/>
              <a:gd name="connsiteY27" fmla="*/ 850745 h 1758613"/>
              <a:gd name="connsiteX28" fmla="*/ 227624 w 1632193"/>
              <a:gd name="connsiteY28" fmla="*/ 738842 h 1758613"/>
              <a:gd name="connsiteX29" fmla="*/ 279612 w 1632193"/>
              <a:gd name="connsiteY29" fmla="*/ 630684 h 1758613"/>
              <a:gd name="connsiteX30" fmla="*/ 336284 w 1632193"/>
              <a:gd name="connsiteY30" fmla="*/ 524868 h 1758613"/>
              <a:gd name="connsiteX31" fmla="*/ 397640 w 1632193"/>
              <a:gd name="connsiteY31" fmla="*/ 421393 h 1758613"/>
              <a:gd name="connsiteX32" fmla="*/ 463679 w 1632193"/>
              <a:gd name="connsiteY32" fmla="*/ 321663 h 1758613"/>
              <a:gd name="connsiteX33" fmla="*/ 534870 w 1632193"/>
              <a:gd name="connsiteY33" fmla="*/ 225679 h 1758613"/>
              <a:gd name="connsiteX34" fmla="*/ 609340 w 1632193"/>
              <a:gd name="connsiteY34" fmla="*/ 132504 h 1758613"/>
              <a:gd name="connsiteX35" fmla="*/ 688493 w 1632193"/>
              <a:gd name="connsiteY35" fmla="*/ 42607 h 1758613"/>
              <a:gd name="connsiteX36" fmla="*/ 729240 w 1632193"/>
              <a:gd name="connsiteY36" fmla="*/ 0 h 1758613"/>
              <a:gd name="connsiteX0" fmla="*/ 729240 w 1632193"/>
              <a:gd name="connsiteY0" fmla="*/ 0 h 1758613"/>
              <a:gd name="connsiteX1" fmla="*/ 1477684 w 1632193"/>
              <a:gd name="connsiteY1" fmla="*/ 748206 h 1758613"/>
              <a:gd name="connsiteX2" fmla="*/ 1478151 w 1632193"/>
              <a:gd name="connsiteY2" fmla="*/ 748675 h 1758613"/>
              <a:gd name="connsiteX3" fmla="*/ 1632193 w 1632193"/>
              <a:gd name="connsiteY3" fmla="*/ 902646 h 1758613"/>
              <a:gd name="connsiteX4" fmla="*/ 1593331 w 1632193"/>
              <a:gd name="connsiteY4" fmla="*/ 945234 h 1758613"/>
              <a:gd name="connsiteX5" fmla="*/ 1521695 w 1632193"/>
              <a:gd name="connsiteY5" fmla="*/ 1036961 h 1758613"/>
              <a:gd name="connsiteX6" fmla="*/ 1458486 w 1632193"/>
              <a:gd name="connsiteY6" fmla="*/ 1134305 h 1758613"/>
              <a:gd name="connsiteX7" fmla="*/ 1403705 w 1632193"/>
              <a:gd name="connsiteY7" fmla="*/ 1237732 h 1758613"/>
              <a:gd name="connsiteX8" fmla="*/ 1402808 w 1632193"/>
              <a:gd name="connsiteY8" fmla="*/ 1239845 h 1758613"/>
              <a:gd name="connsiteX9" fmla="*/ 1501562 w 1632193"/>
              <a:gd name="connsiteY9" fmla="*/ 1366180 h 1758613"/>
              <a:gd name="connsiteX10" fmla="*/ 1344347 w 1632193"/>
              <a:gd name="connsiteY10" fmla="*/ 1388161 h 1758613"/>
              <a:gd name="connsiteX11" fmla="*/ 1321767 w 1632193"/>
              <a:gd name="connsiteY11" fmla="*/ 1459095 h 1758613"/>
              <a:gd name="connsiteX12" fmla="*/ 1296016 w 1632193"/>
              <a:gd name="connsiteY12" fmla="*/ 1576562 h 1758613"/>
              <a:gd name="connsiteX13" fmla="*/ 1280096 w 1632193"/>
              <a:gd name="connsiteY13" fmla="*/ 1696838 h 1758613"/>
              <a:gd name="connsiteX14" fmla="*/ 1276819 w 1632193"/>
              <a:gd name="connsiteY14" fmla="*/ 1758613 h 1758613"/>
              <a:gd name="connsiteX15" fmla="*/ 1059099 w 1632193"/>
              <a:gd name="connsiteY15" fmla="*/ 1758613 h 1758613"/>
              <a:gd name="connsiteX16" fmla="*/ 1060474 w 1632193"/>
              <a:gd name="connsiteY16" fmla="*/ 1722412 h 1758613"/>
              <a:gd name="connsiteX17" fmla="*/ 1058499 w 1632193"/>
              <a:gd name="connsiteY17" fmla="*/ 1758612 h 1758613"/>
              <a:gd name="connsiteX18" fmla="*/ 0 w 1632193"/>
              <a:gd name="connsiteY18" fmla="*/ 1758612 h 1758613"/>
              <a:gd name="connsiteX19" fmla="*/ 1873 w 1632193"/>
              <a:gd name="connsiteY19" fmla="*/ 1694935 h 1758613"/>
              <a:gd name="connsiteX20" fmla="*/ 9835 w 1632193"/>
              <a:gd name="connsiteY20" fmla="*/ 1568517 h 1758613"/>
              <a:gd name="connsiteX21" fmla="*/ 24355 w 1632193"/>
              <a:gd name="connsiteY21" fmla="*/ 1443504 h 1758613"/>
              <a:gd name="connsiteX22" fmla="*/ 44494 w 1632193"/>
              <a:gd name="connsiteY22" fmla="*/ 1320364 h 1758613"/>
              <a:gd name="connsiteX23" fmla="*/ 70254 w 1632193"/>
              <a:gd name="connsiteY23" fmla="*/ 1199565 h 1758613"/>
              <a:gd name="connsiteX24" fmla="*/ 101635 w 1632193"/>
              <a:gd name="connsiteY24" fmla="*/ 1080638 h 1758613"/>
              <a:gd name="connsiteX25" fmla="*/ 138167 w 1632193"/>
              <a:gd name="connsiteY25" fmla="*/ 964521 h 1758613"/>
              <a:gd name="connsiteX26" fmla="*/ 180319 w 1632193"/>
              <a:gd name="connsiteY26" fmla="*/ 850745 h 1758613"/>
              <a:gd name="connsiteX27" fmla="*/ 227624 w 1632193"/>
              <a:gd name="connsiteY27" fmla="*/ 738842 h 1758613"/>
              <a:gd name="connsiteX28" fmla="*/ 279612 w 1632193"/>
              <a:gd name="connsiteY28" fmla="*/ 630684 h 1758613"/>
              <a:gd name="connsiteX29" fmla="*/ 336284 w 1632193"/>
              <a:gd name="connsiteY29" fmla="*/ 524868 h 1758613"/>
              <a:gd name="connsiteX30" fmla="*/ 397640 w 1632193"/>
              <a:gd name="connsiteY30" fmla="*/ 421393 h 1758613"/>
              <a:gd name="connsiteX31" fmla="*/ 463679 w 1632193"/>
              <a:gd name="connsiteY31" fmla="*/ 321663 h 1758613"/>
              <a:gd name="connsiteX32" fmla="*/ 534870 w 1632193"/>
              <a:gd name="connsiteY32" fmla="*/ 225679 h 1758613"/>
              <a:gd name="connsiteX33" fmla="*/ 609340 w 1632193"/>
              <a:gd name="connsiteY33" fmla="*/ 132504 h 1758613"/>
              <a:gd name="connsiteX34" fmla="*/ 688493 w 1632193"/>
              <a:gd name="connsiteY34" fmla="*/ 42607 h 1758613"/>
              <a:gd name="connsiteX35" fmla="*/ 729240 w 1632193"/>
              <a:gd name="connsiteY35" fmla="*/ 0 h 1758613"/>
              <a:gd name="connsiteX0" fmla="*/ 729240 w 1632193"/>
              <a:gd name="connsiteY0" fmla="*/ 0 h 1758613"/>
              <a:gd name="connsiteX1" fmla="*/ 1477684 w 1632193"/>
              <a:gd name="connsiteY1" fmla="*/ 748206 h 1758613"/>
              <a:gd name="connsiteX2" fmla="*/ 1478151 w 1632193"/>
              <a:gd name="connsiteY2" fmla="*/ 748675 h 1758613"/>
              <a:gd name="connsiteX3" fmla="*/ 1632193 w 1632193"/>
              <a:gd name="connsiteY3" fmla="*/ 902646 h 1758613"/>
              <a:gd name="connsiteX4" fmla="*/ 1593331 w 1632193"/>
              <a:gd name="connsiteY4" fmla="*/ 945234 h 1758613"/>
              <a:gd name="connsiteX5" fmla="*/ 1521695 w 1632193"/>
              <a:gd name="connsiteY5" fmla="*/ 1036961 h 1758613"/>
              <a:gd name="connsiteX6" fmla="*/ 1458486 w 1632193"/>
              <a:gd name="connsiteY6" fmla="*/ 1134305 h 1758613"/>
              <a:gd name="connsiteX7" fmla="*/ 1403705 w 1632193"/>
              <a:gd name="connsiteY7" fmla="*/ 1237732 h 1758613"/>
              <a:gd name="connsiteX8" fmla="*/ 1402808 w 1632193"/>
              <a:gd name="connsiteY8" fmla="*/ 1239845 h 1758613"/>
              <a:gd name="connsiteX9" fmla="*/ 1501562 w 1632193"/>
              <a:gd name="connsiteY9" fmla="*/ 1366180 h 1758613"/>
              <a:gd name="connsiteX10" fmla="*/ 1344347 w 1632193"/>
              <a:gd name="connsiteY10" fmla="*/ 1388161 h 1758613"/>
              <a:gd name="connsiteX11" fmla="*/ 1321767 w 1632193"/>
              <a:gd name="connsiteY11" fmla="*/ 1459095 h 1758613"/>
              <a:gd name="connsiteX12" fmla="*/ 1296016 w 1632193"/>
              <a:gd name="connsiteY12" fmla="*/ 1576562 h 1758613"/>
              <a:gd name="connsiteX13" fmla="*/ 1280096 w 1632193"/>
              <a:gd name="connsiteY13" fmla="*/ 1696838 h 1758613"/>
              <a:gd name="connsiteX14" fmla="*/ 1276819 w 1632193"/>
              <a:gd name="connsiteY14" fmla="*/ 1758613 h 1758613"/>
              <a:gd name="connsiteX15" fmla="*/ 1059099 w 1632193"/>
              <a:gd name="connsiteY15" fmla="*/ 1758613 h 1758613"/>
              <a:gd name="connsiteX16" fmla="*/ 1058499 w 1632193"/>
              <a:gd name="connsiteY16" fmla="*/ 1758612 h 1758613"/>
              <a:gd name="connsiteX17" fmla="*/ 0 w 1632193"/>
              <a:gd name="connsiteY17" fmla="*/ 1758612 h 1758613"/>
              <a:gd name="connsiteX18" fmla="*/ 1873 w 1632193"/>
              <a:gd name="connsiteY18" fmla="*/ 1694935 h 1758613"/>
              <a:gd name="connsiteX19" fmla="*/ 9835 w 1632193"/>
              <a:gd name="connsiteY19" fmla="*/ 1568517 h 1758613"/>
              <a:gd name="connsiteX20" fmla="*/ 24355 w 1632193"/>
              <a:gd name="connsiteY20" fmla="*/ 1443504 h 1758613"/>
              <a:gd name="connsiteX21" fmla="*/ 44494 w 1632193"/>
              <a:gd name="connsiteY21" fmla="*/ 1320364 h 1758613"/>
              <a:gd name="connsiteX22" fmla="*/ 70254 w 1632193"/>
              <a:gd name="connsiteY22" fmla="*/ 1199565 h 1758613"/>
              <a:gd name="connsiteX23" fmla="*/ 101635 w 1632193"/>
              <a:gd name="connsiteY23" fmla="*/ 1080638 h 1758613"/>
              <a:gd name="connsiteX24" fmla="*/ 138167 w 1632193"/>
              <a:gd name="connsiteY24" fmla="*/ 964521 h 1758613"/>
              <a:gd name="connsiteX25" fmla="*/ 180319 w 1632193"/>
              <a:gd name="connsiteY25" fmla="*/ 850745 h 1758613"/>
              <a:gd name="connsiteX26" fmla="*/ 227624 w 1632193"/>
              <a:gd name="connsiteY26" fmla="*/ 738842 h 1758613"/>
              <a:gd name="connsiteX27" fmla="*/ 279612 w 1632193"/>
              <a:gd name="connsiteY27" fmla="*/ 630684 h 1758613"/>
              <a:gd name="connsiteX28" fmla="*/ 336284 w 1632193"/>
              <a:gd name="connsiteY28" fmla="*/ 524868 h 1758613"/>
              <a:gd name="connsiteX29" fmla="*/ 397640 w 1632193"/>
              <a:gd name="connsiteY29" fmla="*/ 421393 h 1758613"/>
              <a:gd name="connsiteX30" fmla="*/ 463679 w 1632193"/>
              <a:gd name="connsiteY30" fmla="*/ 321663 h 1758613"/>
              <a:gd name="connsiteX31" fmla="*/ 534870 w 1632193"/>
              <a:gd name="connsiteY31" fmla="*/ 225679 h 1758613"/>
              <a:gd name="connsiteX32" fmla="*/ 609340 w 1632193"/>
              <a:gd name="connsiteY32" fmla="*/ 132504 h 1758613"/>
              <a:gd name="connsiteX33" fmla="*/ 688493 w 1632193"/>
              <a:gd name="connsiteY33" fmla="*/ 42607 h 1758613"/>
              <a:gd name="connsiteX34" fmla="*/ 729240 w 1632193"/>
              <a:gd name="connsiteY34" fmla="*/ 0 h 175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32193" h="1758613">
                <a:moveTo>
                  <a:pt x="729240" y="0"/>
                </a:moveTo>
                <a:lnTo>
                  <a:pt x="1477684" y="748206"/>
                </a:lnTo>
                <a:lnTo>
                  <a:pt x="1478151" y="748675"/>
                </a:lnTo>
                <a:lnTo>
                  <a:pt x="1632193" y="902646"/>
                </a:lnTo>
                <a:lnTo>
                  <a:pt x="1593331" y="945234"/>
                </a:lnTo>
                <a:lnTo>
                  <a:pt x="1521695" y="1036961"/>
                </a:lnTo>
                <a:lnTo>
                  <a:pt x="1458486" y="1134305"/>
                </a:lnTo>
                <a:lnTo>
                  <a:pt x="1403705" y="1237732"/>
                </a:lnTo>
                <a:lnTo>
                  <a:pt x="1402808" y="1239845"/>
                </a:lnTo>
                <a:lnTo>
                  <a:pt x="1501562" y="1366180"/>
                </a:lnTo>
                <a:lnTo>
                  <a:pt x="1344347" y="1388161"/>
                </a:lnTo>
                <a:lnTo>
                  <a:pt x="1321767" y="1459095"/>
                </a:lnTo>
                <a:lnTo>
                  <a:pt x="1296016" y="1576562"/>
                </a:lnTo>
                <a:lnTo>
                  <a:pt x="1280096" y="1696838"/>
                </a:lnTo>
                <a:lnTo>
                  <a:pt x="1276819" y="1758613"/>
                </a:lnTo>
                <a:lnTo>
                  <a:pt x="1059099" y="1758613"/>
                </a:lnTo>
                <a:lnTo>
                  <a:pt x="1058499" y="1758612"/>
                </a:lnTo>
                <a:lnTo>
                  <a:pt x="0" y="1758612"/>
                </a:lnTo>
                <a:cubicBezTo>
                  <a:pt x="624" y="1737386"/>
                  <a:pt x="1249" y="1716161"/>
                  <a:pt x="1873" y="1694935"/>
                </a:cubicBezTo>
                <a:lnTo>
                  <a:pt x="9835" y="1568517"/>
                </a:lnTo>
                <a:lnTo>
                  <a:pt x="24355" y="1443504"/>
                </a:lnTo>
                <a:lnTo>
                  <a:pt x="44494" y="1320364"/>
                </a:lnTo>
                <a:lnTo>
                  <a:pt x="70254" y="1199565"/>
                </a:lnTo>
                <a:lnTo>
                  <a:pt x="101635" y="1080638"/>
                </a:lnTo>
                <a:lnTo>
                  <a:pt x="138167" y="964521"/>
                </a:lnTo>
                <a:lnTo>
                  <a:pt x="180319" y="850745"/>
                </a:lnTo>
                <a:lnTo>
                  <a:pt x="227624" y="738842"/>
                </a:lnTo>
                <a:lnTo>
                  <a:pt x="279612" y="630684"/>
                </a:lnTo>
                <a:lnTo>
                  <a:pt x="336284" y="524868"/>
                </a:lnTo>
                <a:lnTo>
                  <a:pt x="397640" y="421393"/>
                </a:lnTo>
                <a:lnTo>
                  <a:pt x="463679" y="321663"/>
                </a:lnTo>
                <a:lnTo>
                  <a:pt x="534870" y="225679"/>
                </a:lnTo>
                <a:lnTo>
                  <a:pt x="609340" y="132504"/>
                </a:lnTo>
                <a:lnTo>
                  <a:pt x="688493" y="42607"/>
                </a:lnTo>
                <a:lnTo>
                  <a:pt x="7292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>
              <a:latin typeface="Century Gothic" panose="020B0502020202020204" pitchFamily="34" charset="0"/>
            </a:endParaRPr>
          </a:p>
        </p:txBody>
      </p:sp>
      <p:sp>
        <p:nvSpPr>
          <p:cNvPr id="11" name="Freeform: Shape 72">
            <a:extLst>
              <a:ext uri="{FF2B5EF4-FFF2-40B4-BE49-F238E27FC236}">
                <a16:creationId xmlns:a16="http://schemas.microsoft.com/office/drawing/2014/main" id="{3CC4DC59-8876-4FCE-BC16-4CF401433796}"/>
              </a:ext>
            </a:extLst>
          </p:cNvPr>
          <p:cNvSpPr>
            <a:spLocks/>
          </p:cNvSpPr>
          <p:nvPr/>
        </p:nvSpPr>
        <p:spPr bwMode="auto">
          <a:xfrm>
            <a:off x="3479343" y="4394434"/>
            <a:ext cx="1630789" cy="1760018"/>
          </a:xfrm>
          <a:custGeom>
            <a:avLst/>
            <a:gdLst>
              <a:gd name="connsiteX0" fmla="*/ 1057695 w 1630789"/>
              <a:gd name="connsiteY0" fmla="*/ 0 h 1760018"/>
              <a:gd name="connsiteX1" fmla="*/ 1275883 w 1630789"/>
              <a:gd name="connsiteY1" fmla="*/ 0 h 1760018"/>
              <a:gd name="connsiteX2" fmla="*/ 1279160 w 1630789"/>
              <a:gd name="connsiteY2" fmla="*/ 61804 h 1760018"/>
              <a:gd name="connsiteX3" fmla="*/ 1294143 w 1630789"/>
              <a:gd name="connsiteY3" fmla="*/ 182135 h 1760018"/>
              <a:gd name="connsiteX4" fmla="*/ 1320832 w 1630789"/>
              <a:gd name="connsiteY4" fmla="*/ 299657 h 1760018"/>
              <a:gd name="connsiteX5" fmla="*/ 1351552 w 1630789"/>
              <a:gd name="connsiteY5" fmla="*/ 396207 h 1760018"/>
              <a:gd name="connsiteX6" fmla="*/ 1509990 w 1630789"/>
              <a:gd name="connsiteY6" fmla="*/ 415650 h 1760018"/>
              <a:gd name="connsiteX7" fmla="*/ 1413686 w 1630789"/>
              <a:gd name="connsiteY7" fmla="*/ 543690 h 1760018"/>
              <a:gd name="connsiteX8" fmla="*/ 1457082 w 1630789"/>
              <a:gd name="connsiteY8" fmla="*/ 624598 h 1760018"/>
              <a:gd name="connsiteX9" fmla="*/ 1519823 w 1630789"/>
              <a:gd name="connsiteY9" fmla="*/ 722454 h 1760018"/>
              <a:gd name="connsiteX10" fmla="*/ 1591459 w 1630789"/>
              <a:gd name="connsiteY10" fmla="*/ 814224 h 1760018"/>
              <a:gd name="connsiteX11" fmla="*/ 1630789 w 1630789"/>
              <a:gd name="connsiteY11" fmla="*/ 856832 h 1760018"/>
              <a:gd name="connsiteX12" fmla="*/ 1476970 w 1630789"/>
              <a:gd name="connsiteY12" fmla="*/ 1011118 h 1760018"/>
              <a:gd name="connsiteX13" fmla="*/ 1477684 w 1630789"/>
              <a:gd name="connsiteY13" fmla="*/ 1011882 h 1760018"/>
              <a:gd name="connsiteX14" fmla="*/ 729003 w 1630789"/>
              <a:gd name="connsiteY14" fmla="*/ 1760018 h 1760018"/>
              <a:gd name="connsiteX15" fmla="*/ 687774 w 1630789"/>
              <a:gd name="connsiteY15" fmla="*/ 1717388 h 1760018"/>
              <a:gd name="connsiteX16" fmla="*/ 609064 w 1630789"/>
              <a:gd name="connsiteY16" fmla="*/ 1627443 h 1760018"/>
              <a:gd name="connsiteX17" fmla="*/ 534102 w 1630789"/>
              <a:gd name="connsiteY17" fmla="*/ 1534219 h 1760018"/>
              <a:gd name="connsiteX18" fmla="*/ 463826 w 1630789"/>
              <a:gd name="connsiteY18" fmla="*/ 1437715 h 1760018"/>
              <a:gd name="connsiteX19" fmla="*/ 397766 w 1630789"/>
              <a:gd name="connsiteY19" fmla="*/ 1337933 h 1760018"/>
              <a:gd name="connsiteX20" fmla="*/ 335922 w 1630789"/>
              <a:gd name="connsiteY20" fmla="*/ 1234871 h 1760018"/>
              <a:gd name="connsiteX21" fmla="*/ 279232 w 1630789"/>
              <a:gd name="connsiteY21" fmla="*/ 1128998 h 1760018"/>
              <a:gd name="connsiteX22" fmla="*/ 227228 w 1630789"/>
              <a:gd name="connsiteY22" fmla="*/ 1020315 h 1760018"/>
              <a:gd name="connsiteX23" fmla="*/ 179908 w 1630789"/>
              <a:gd name="connsiteY23" fmla="*/ 908820 h 1760018"/>
              <a:gd name="connsiteX24" fmla="*/ 138211 w 1630789"/>
              <a:gd name="connsiteY24" fmla="*/ 794515 h 1760018"/>
              <a:gd name="connsiteX25" fmla="*/ 101667 w 1630789"/>
              <a:gd name="connsiteY25" fmla="*/ 678336 h 1760018"/>
              <a:gd name="connsiteX26" fmla="*/ 70277 w 1630789"/>
              <a:gd name="connsiteY26" fmla="*/ 559347 h 1760018"/>
              <a:gd name="connsiteX27" fmla="*/ 44040 w 1630789"/>
              <a:gd name="connsiteY27" fmla="*/ 438015 h 1760018"/>
              <a:gd name="connsiteX28" fmla="*/ 24362 w 1630789"/>
              <a:gd name="connsiteY28" fmla="*/ 315277 h 1760018"/>
              <a:gd name="connsiteX29" fmla="*/ 9839 w 1630789"/>
              <a:gd name="connsiteY29" fmla="*/ 190197 h 1760018"/>
              <a:gd name="connsiteX30" fmla="*/ 1874 w 1630789"/>
              <a:gd name="connsiteY30" fmla="*/ 63712 h 1760018"/>
              <a:gd name="connsiteX31" fmla="*/ 0 w 1630789"/>
              <a:gd name="connsiteY31" fmla="*/ 1 h 1760018"/>
              <a:gd name="connsiteX32" fmla="*/ 1057695 w 1630789"/>
              <a:gd name="connsiteY32" fmla="*/ 1 h 176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30789" h="1760018">
                <a:moveTo>
                  <a:pt x="1057695" y="0"/>
                </a:moveTo>
                <a:lnTo>
                  <a:pt x="1275883" y="0"/>
                </a:lnTo>
                <a:lnTo>
                  <a:pt x="1279160" y="61804"/>
                </a:lnTo>
                <a:lnTo>
                  <a:pt x="1294143" y="182135"/>
                </a:lnTo>
                <a:lnTo>
                  <a:pt x="1320832" y="299657"/>
                </a:lnTo>
                <a:lnTo>
                  <a:pt x="1351552" y="396207"/>
                </a:lnTo>
                <a:lnTo>
                  <a:pt x="1509990" y="415650"/>
                </a:lnTo>
                <a:lnTo>
                  <a:pt x="1413686" y="543690"/>
                </a:lnTo>
                <a:lnTo>
                  <a:pt x="1457082" y="624598"/>
                </a:lnTo>
                <a:lnTo>
                  <a:pt x="1519823" y="722454"/>
                </a:lnTo>
                <a:lnTo>
                  <a:pt x="1591459" y="814224"/>
                </a:lnTo>
                <a:lnTo>
                  <a:pt x="1630789" y="856832"/>
                </a:lnTo>
                <a:lnTo>
                  <a:pt x="1476970" y="1011118"/>
                </a:lnTo>
                <a:lnTo>
                  <a:pt x="1477684" y="1011882"/>
                </a:lnTo>
                <a:lnTo>
                  <a:pt x="729003" y="1760018"/>
                </a:lnTo>
                <a:lnTo>
                  <a:pt x="687774" y="1717388"/>
                </a:lnTo>
                <a:lnTo>
                  <a:pt x="609064" y="1627443"/>
                </a:lnTo>
                <a:lnTo>
                  <a:pt x="534102" y="1534219"/>
                </a:lnTo>
                <a:lnTo>
                  <a:pt x="463826" y="1437715"/>
                </a:lnTo>
                <a:lnTo>
                  <a:pt x="397766" y="1337933"/>
                </a:lnTo>
                <a:lnTo>
                  <a:pt x="335922" y="1234871"/>
                </a:lnTo>
                <a:lnTo>
                  <a:pt x="279232" y="1128998"/>
                </a:lnTo>
                <a:lnTo>
                  <a:pt x="227228" y="1020315"/>
                </a:lnTo>
                <a:lnTo>
                  <a:pt x="179908" y="908820"/>
                </a:lnTo>
                <a:lnTo>
                  <a:pt x="138211" y="794515"/>
                </a:lnTo>
                <a:lnTo>
                  <a:pt x="101667" y="678336"/>
                </a:lnTo>
                <a:lnTo>
                  <a:pt x="70277" y="559347"/>
                </a:lnTo>
                <a:lnTo>
                  <a:pt x="44040" y="438015"/>
                </a:lnTo>
                <a:lnTo>
                  <a:pt x="24362" y="315277"/>
                </a:lnTo>
                <a:lnTo>
                  <a:pt x="9839" y="190197"/>
                </a:lnTo>
                <a:lnTo>
                  <a:pt x="1874" y="63712"/>
                </a:lnTo>
                <a:lnTo>
                  <a:pt x="0" y="1"/>
                </a:lnTo>
                <a:lnTo>
                  <a:pt x="105769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>
              <a:latin typeface="Century Gothic" panose="020B0502020202020204" pitchFamily="34" charset="0"/>
            </a:endParaRPr>
          </a:p>
        </p:txBody>
      </p:sp>
      <p:sp>
        <p:nvSpPr>
          <p:cNvPr id="12" name="Freeform: Shape 114">
            <a:extLst>
              <a:ext uri="{FF2B5EF4-FFF2-40B4-BE49-F238E27FC236}">
                <a16:creationId xmlns:a16="http://schemas.microsoft.com/office/drawing/2014/main" id="{79D9EC39-8799-4688-B369-B9C4AA724E20}"/>
              </a:ext>
            </a:extLst>
          </p:cNvPr>
          <p:cNvSpPr>
            <a:spLocks/>
          </p:cNvSpPr>
          <p:nvPr/>
        </p:nvSpPr>
        <p:spPr bwMode="auto">
          <a:xfrm>
            <a:off x="7051349" y="4394435"/>
            <a:ext cx="1630790" cy="1760017"/>
          </a:xfrm>
          <a:custGeom>
            <a:avLst/>
            <a:gdLst>
              <a:gd name="connsiteX0" fmla="*/ 354906 w 1630790"/>
              <a:gd name="connsiteY0" fmla="*/ 0 h 1760017"/>
              <a:gd name="connsiteX1" fmla="*/ 572758 w 1630790"/>
              <a:gd name="connsiteY1" fmla="*/ 0 h 1760017"/>
              <a:gd name="connsiteX2" fmla="*/ 573094 w 1630790"/>
              <a:gd name="connsiteY2" fmla="*/ 0 h 1760017"/>
              <a:gd name="connsiteX3" fmla="*/ 1630790 w 1630790"/>
              <a:gd name="connsiteY3" fmla="*/ 0 h 1760017"/>
              <a:gd name="connsiteX4" fmla="*/ 1629853 w 1630790"/>
              <a:gd name="connsiteY4" fmla="*/ 63711 h 1760017"/>
              <a:gd name="connsiteX5" fmla="*/ 1620954 w 1630790"/>
              <a:gd name="connsiteY5" fmla="*/ 190196 h 1760017"/>
              <a:gd name="connsiteX6" fmla="*/ 1606904 w 1630790"/>
              <a:gd name="connsiteY6" fmla="*/ 315276 h 1760017"/>
              <a:gd name="connsiteX7" fmla="*/ 1586764 w 1630790"/>
              <a:gd name="connsiteY7" fmla="*/ 438014 h 1760017"/>
              <a:gd name="connsiteX8" fmla="*/ 1561004 w 1630790"/>
              <a:gd name="connsiteY8" fmla="*/ 559346 h 1760017"/>
              <a:gd name="connsiteX9" fmla="*/ 1530092 w 1630790"/>
              <a:gd name="connsiteY9" fmla="*/ 678335 h 1760017"/>
              <a:gd name="connsiteX10" fmla="*/ 1493091 w 1630790"/>
              <a:gd name="connsiteY10" fmla="*/ 794514 h 1760017"/>
              <a:gd name="connsiteX11" fmla="*/ 1450939 w 1630790"/>
              <a:gd name="connsiteY11" fmla="*/ 908819 h 1760017"/>
              <a:gd name="connsiteX12" fmla="*/ 1404102 w 1630790"/>
              <a:gd name="connsiteY12" fmla="*/ 1020314 h 1760017"/>
              <a:gd name="connsiteX13" fmla="*/ 1352114 w 1630790"/>
              <a:gd name="connsiteY13" fmla="*/ 1128997 h 1760017"/>
              <a:gd name="connsiteX14" fmla="*/ 1294974 w 1630790"/>
              <a:gd name="connsiteY14" fmla="*/ 1234870 h 1760017"/>
              <a:gd name="connsiteX15" fmla="*/ 1233618 w 1630790"/>
              <a:gd name="connsiteY15" fmla="*/ 1337932 h 1760017"/>
              <a:gd name="connsiteX16" fmla="*/ 1167579 w 1630790"/>
              <a:gd name="connsiteY16" fmla="*/ 1437714 h 1760017"/>
              <a:gd name="connsiteX17" fmla="*/ 1097325 w 1630790"/>
              <a:gd name="connsiteY17" fmla="*/ 1534218 h 1760017"/>
              <a:gd name="connsiteX18" fmla="*/ 1022855 w 1630790"/>
              <a:gd name="connsiteY18" fmla="*/ 1627442 h 1760017"/>
              <a:gd name="connsiteX19" fmla="*/ 943702 w 1630790"/>
              <a:gd name="connsiteY19" fmla="*/ 1717387 h 1760017"/>
              <a:gd name="connsiteX20" fmla="*/ 902954 w 1630790"/>
              <a:gd name="connsiteY20" fmla="*/ 1760017 h 1760017"/>
              <a:gd name="connsiteX21" fmla="*/ 154510 w 1630790"/>
              <a:gd name="connsiteY21" fmla="*/ 1011881 h 1760017"/>
              <a:gd name="connsiteX22" fmla="*/ 183120 w 1630790"/>
              <a:gd name="connsiteY22" fmla="*/ 980638 h 1760017"/>
              <a:gd name="connsiteX23" fmla="*/ 183110 w 1630790"/>
              <a:gd name="connsiteY23" fmla="*/ 980628 h 1760017"/>
              <a:gd name="connsiteX24" fmla="*/ 154979 w 1630790"/>
              <a:gd name="connsiteY24" fmla="*/ 1011342 h 1760017"/>
              <a:gd name="connsiteX25" fmla="*/ 0 w 1630790"/>
              <a:gd name="connsiteY25" fmla="*/ 856832 h 1760017"/>
              <a:gd name="connsiteX26" fmla="*/ 39330 w 1630790"/>
              <a:gd name="connsiteY26" fmla="*/ 814224 h 1760017"/>
              <a:gd name="connsiteX27" fmla="*/ 110966 w 1630790"/>
              <a:gd name="connsiteY27" fmla="*/ 722454 h 1760017"/>
              <a:gd name="connsiteX28" fmla="*/ 173708 w 1630790"/>
              <a:gd name="connsiteY28" fmla="*/ 624598 h 1760017"/>
              <a:gd name="connsiteX29" fmla="*/ 223735 w 1630790"/>
              <a:gd name="connsiteY29" fmla="*/ 531326 h 1760017"/>
              <a:gd name="connsiteX30" fmla="*/ 117990 w 1630790"/>
              <a:gd name="connsiteY30" fmla="*/ 395242 h 1760017"/>
              <a:gd name="connsiteX31" fmla="*/ 288085 w 1630790"/>
              <a:gd name="connsiteY31" fmla="*/ 371342 h 1760017"/>
              <a:gd name="connsiteX32" fmla="*/ 310894 w 1630790"/>
              <a:gd name="connsiteY32" fmla="*/ 299657 h 1760017"/>
              <a:gd name="connsiteX33" fmla="*/ 336646 w 1630790"/>
              <a:gd name="connsiteY33" fmla="*/ 182135 h 1760017"/>
              <a:gd name="connsiteX34" fmla="*/ 352097 w 1630790"/>
              <a:gd name="connsiteY34" fmla="*/ 61804 h 1760017"/>
              <a:gd name="connsiteX0" fmla="*/ 354906 w 1630790"/>
              <a:gd name="connsiteY0" fmla="*/ 0 h 1760017"/>
              <a:gd name="connsiteX1" fmla="*/ 572758 w 1630790"/>
              <a:gd name="connsiteY1" fmla="*/ 0 h 1760017"/>
              <a:gd name="connsiteX2" fmla="*/ 573094 w 1630790"/>
              <a:gd name="connsiteY2" fmla="*/ 0 h 1760017"/>
              <a:gd name="connsiteX3" fmla="*/ 1630790 w 1630790"/>
              <a:gd name="connsiteY3" fmla="*/ 0 h 1760017"/>
              <a:gd name="connsiteX4" fmla="*/ 1629853 w 1630790"/>
              <a:gd name="connsiteY4" fmla="*/ 63711 h 1760017"/>
              <a:gd name="connsiteX5" fmla="*/ 1620954 w 1630790"/>
              <a:gd name="connsiteY5" fmla="*/ 190196 h 1760017"/>
              <a:gd name="connsiteX6" fmla="*/ 1606904 w 1630790"/>
              <a:gd name="connsiteY6" fmla="*/ 315276 h 1760017"/>
              <a:gd name="connsiteX7" fmla="*/ 1586764 w 1630790"/>
              <a:gd name="connsiteY7" fmla="*/ 438014 h 1760017"/>
              <a:gd name="connsiteX8" fmla="*/ 1561004 w 1630790"/>
              <a:gd name="connsiteY8" fmla="*/ 559346 h 1760017"/>
              <a:gd name="connsiteX9" fmla="*/ 1530092 w 1630790"/>
              <a:gd name="connsiteY9" fmla="*/ 678335 h 1760017"/>
              <a:gd name="connsiteX10" fmla="*/ 1493091 w 1630790"/>
              <a:gd name="connsiteY10" fmla="*/ 794514 h 1760017"/>
              <a:gd name="connsiteX11" fmla="*/ 1450939 w 1630790"/>
              <a:gd name="connsiteY11" fmla="*/ 908819 h 1760017"/>
              <a:gd name="connsiteX12" fmla="*/ 1404102 w 1630790"/>
              <a:gd name="connsiteY12" fmla="*/ 1020314 h 1760017"/>
              <a:gd name="connsiteX13" fmla="*/ 1352114 w 1630790"/>
              <a:gd name="connsiteY13" fmla="*/ 1128997 h 1760017"/>
              <a:gd name="connsiteX14" fmla="*/ 1294974 w 1630790"/>
              <a:gd name="connsiteY14" fmla="*/ 1234870 h 1760017"/>
              <a:gd name="connsiteX15" fmla="*/ 1233618 w 1630790"/>
              <a:gd name="connsiteY15" fmla="*/ 1337932 h 1760017"/>
              <a:gd name="connsiteX16" fmla="*/ 1167579 w 1630790"/>
              <a:gd name="connsiteY16" fmla="*/ 1437714 h 1760017"/>
              <a:gd name="connsiteX17" fmla="*/ 1097325 w 1630790"/>
              <a:gd name="connsiteY17" fmla="*/ 1534218 h 1760017"/>
              <a:gd name="connsiteX18" fmla="*/ 1022855 w 1630790"/>
              <a:gd name="connsiteY18" fmla="*/ 1627442 h 1760017"/>
              <a:gd name="connsiteX19" fmla="*/ 943702 w 1630790"/>
              <a:gd name="connsiteY19" fmla="*/ 1717387 h 1760017"/>
              <a:gd name="connsiteX20" fmla="*/ 902954 w 1630790"/>
              <a:gd name="connsiteY20" fmla="*/ 1760017 h 1760017"/>
              <a:gd name="connsiteX21" fmla="*/ 154510 w 1630790"/>
              <a:gd name="connsiteY21" fmla="*/ 1011881 h 1760017"/>
              <a:gd name="connsiteX22" fmla="*/ 183120 w 1630790"/>
              <a:gd name="connsiteY22" fmla="*/ 980638 h 1760017"/>
              <a:gd name="connsiteX23" fmla="*/ 154979 w 1630790"/>
              <a:gd name="connsiteY23" fmla="*/ 1011342 h 1760017"/>
              <a:gd name="connsiteX24" fmla="*/ 0 w 1630790"/>
              <a:gd name="connsiteY24" fmla="*/ 856832 h 1760017"/>
              <a:gd name="connsiteX25" fmla="*/ 39330 w 1630790"/>
              <a:gd name="connsiteY25" fmla="*/ 814224 h 1760017"/>
              <a:gd name="connsiteX26" fmla="*/ 110966 w 1630790"/>
              <a:gd name="connsiteY26" fmla="*/ 722454 h 1760017"/>
              <a:gd name="connsiteX27" fmla="*/ 173708 w 1630790"/>
              <a:gd name="connsiteY27" fmla="*/ 624598 h 1760017"/>
              <a:gd name="connsiteX28" fmla="*/ 223735 w 1630790"/>
              <a:gd name="connsiteY28" fmla="*/ 531326 h 1760017"/>
              <a:gd name="connsiteX29" fmla="*/ 117990 w 1630790"/>
              <a:gd name="connsiteY29" fmla="*/ 395242 h 1760017"/>
              <a:gd name="connsiteX30" fmla="*/ 288085 w 1630790"/>
              <a:gd name="connsiteY30" fmla="*/ 371342 h 1760017"/>
              <a:gd name="connsiteX31" fmla="*/ 310894 w 1630790"/>
              <a:gd name="connsiteY31" fmla="*/ 299657 h 1760017"/>
              <a:gd name="connsiteX32" fmla="*/ 336646 w 1630790"/>
              <a:gd name="connsiteY32" fmla="*/ 182135 h 1760017"/>
              <a:gd name="connsiteX33" fmla="*/ 352097 w 1630790"/>
              <a:gd name="connsiteY33" fmla="*/ 61804 h 1760017"/>
              <a:gd name="connsiteX34" fmla="*/ 354906 w 1630790"/>
              <a:gd name="connsiteY34" fmla="*/ 0 h 1760017"/>
              <a:gd name="connsiteX0" fmla="*/ 354906 w 1630790"/>
              <a:gd name="connsiteY0" fmla="*/ 0 h 1760017"/>
              <a:gd name="connsiteX1" fmla="*/ 572758 w 1630790"/>
              <a:gd name="connsiteY1" fmla="*/ 0 h 1760017"/>
              <a:gd name="connsiteX2" fmla="*/ 573094 w 1630790"/>
              <a:gd name="connsiteY2" fmla="*/ 0 h 1760017"/>
              <a:gd name="connsiteX3" fmla="*/ 1630790 w 1630790"/>
              <a:gd name="connsiteY3" fmla="*/ 0 h 1760017"/>
              <a:gd name="connsiteX4" fmla="*/ 1629853 w 1630790"/>
              <a:gd name="connsiteY4" fmla="*/ 63711 h 1760017"/>
              <a:gd name="connsiteX5" fmla="*/ 1620954 w 1630790"/>
              <a:gd name="connsiteY5" fmla="*/ 190196 h 1760017"/>
              <a:gd name="connsiteX6" fmla="*/ 1606904 w 1630790"/>
              <a:gd name="connsiteY6" fmla="*/ 315276 h 1760017"/>
              <a:gd name="connsiteX7" fmla="*/ 1586764 w 1630790"/>
              <a:gd name="connsiteY7" fmla="*/ 438014 h 1760017"/>
              <a:gd name="connsiteX8" fmla="*/ 1561004 w 1630790"/>
              <a:gd name="connsiteY8" fmla="*/ 559346 h 1760017"/>
              <a:gd name="connsiteX9" fmla="*/ 1530092 w 1630790"/>
              <a:gd name="connsiteY9" fmla="*/ 678335 h 1760017"/>
              <a:gd name="connsiteX10" fmla="*/ 1493091 w 1630790"/>
              <a:gd name="connsiteY10" fmla="*/ 794514 h 1760017"/>
              <a:gd name="connsiteX11" fmla="*/ 1450939 w 1630790"/>
              <a:gd name="connsiteY11" fmla="*/ 908819 h 1760017"/>
              <a:gd name="connsiteX12" fmla="*/ 1404102 w 1630790"/>
              <a:gd name="connsiteY12" fmla="*/ 1020314 h 1760017"/>
              <a:gd name="connsiteX13" fmla="*/ 1352114 w 1630790"/>
              <a:gd name="connsiteY13" fmla="*/ 1128997 h 1760017"/>
              <a:gd name="connsiteX14" fmla="*/ 1294974 w 1630790"/>
              <a:gd name="connsiteY14" fmla="*/ 1234870 h 1760017"/>
              <a:gd name="connsiteX15" fmla="*/ 1233618 w 1630790"/>
              <a:gd name="connsiteY15" fmla="*/ 1337932 h 1760017"/>
              <a:gd name="connsiteX16" fmla="*/ 1167579 w 1630790"/>
              <a:gd name="connsiteY16" fmla="*/ 1437714 h 1760017"/>
              <a:gd name="connsiteX17" fmla="*/ 1097325 w 1630790"/>
              <a:gd name="connsiteY17" fmla="*/ 1534218 h 1760017"/>
              <a:gd name="connsiteX18" fmla="*/ 1022855 w 1630790"/>
              <a:gd name="connsiteY18" fmla="*/ 1627442 h 1760017"/>
              <a:gd name="connsiteX19" fmla="*/ 943702 w 1630790"/>
              <a:gd name="connsiteY19" fmla="*/ 1717387 h 1760017"/>
              <a:gd name="connsiteX20" fmla="*/ 902954 w 1630790"/>
              <a:gd name="connsiteY20" fmla="*/ 1760017 h 1760017"/>
              <a:gd name="connsiteX21" fmla="*/ 154510 w 1630790"/>
              <a:gd name="connsiteY21" fmla="*/ 1011881 h 1760017"/>
              <a:gd name="connsiteX22" fmla="*/ 154979 w 1630790"/>
              <a:gd name="connsiteY22" fmla="*/ 1011342 h 1760017"/>
              <a:gd name="connsiteX23" fmla="*/ 0 w 1630790"/>
              <a:gd name="connsiteY23" fmla="*/ 856832 h 1760017"/>
              <a:gd name="connsiteX24" fmla="*/ 39330 w 1630790"/>
              <a:gd name="connsiteY24" fmla="*/ 814224 h 1760017"/>
              <a:gd name="connsiteX25" fmla="*/ 110966 w 1630790"/>
              <a:gd name="connsiteY25" fmla="*/ 722454 h 1760017"/>
              <a:gd name="connsiteX26" fmla="*/ 173708 w 1630790"/>
              <a:gd name="connsiteY26" fmla="*/ 624598 h 1760017"/>
              <a:gd name="connsiteX27" fmla="*/ 223735 w 1630790"/>
              <a:gd name="connsiteY27" fmla="*/ 531326 h 1760017"/>
              <a:gd name="connsiteX28" fmla="*/ 117990 w 1630790"/>
              <a:gd name="connsiteY28" fmla="*/ 395242 h 1760017"/>
              <a:gd name="connsiteX29" fmla="*/ 288085 w 1630790"/>
              <a:gd name="connsiteY29" fmla="*/ 371342 h 1760017"/>
              <a:gd name="connsiteX30" fmla="*/ 310894 w 1630790"/>
              <a:gd name="connsiteY30" fmla="*/ 299657 h 1760017"/>
              <a:gd name="connsiteX31" fmla="*/ 336646 w 1630790"/>
              <a:gd name="connsiteY31" fmla="*/ 182135 h 1760017"/>
              <a:gd name="connsiteX32" fmla="*/ 352097 w 1630790"/>
              <a:gd name="connsiteY32" fmla="*/ 61804 h 1760017"/>
              <a:gd name="connsiteX33" fmla="*/ 354906 w 1630790"/>
              <a:gd name="connsiteY33" fmla="*/ 0 h 176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30790" h="1760017">
                <a:moveTo>
                  <a:pt x="354906" y="0"/>
                </a:moveTo>
                <a:lnTo>
                  <a:pt x="572758" y="0"/>
                </a:lnTo>
                <a:lnTo>
                  <a:pt x="573094" y="0"/>
                </a:lnTo>
                <a:lnTo>
                  <a:pt x="1630790" y="0"/>
                </a:lnTo>
                <a:cubicBezTo>
                  <a:pt x="1630478" y="21237"/>
                  <a:pt x="1630165" y="42474"/>
                  <a:pt x="1629853" y="63711"/>
                </a:cubicBezTo>
                <a:lnTo>
                  <a:pt x="1620954" y="190196"/>
                </a:lnTo>
                <a:lnTo>
                  <a:pt x="1606904" y="315276"/>
                </a:lnTo>
                <a:lnTo>
                  <a:pt x="1586764" y="438014"/>
                </a:lnTo>
                <a:lnTo>
                  <a:pt x="1561004" y="559346"/>
                </a:lnTo>
                <a:lnTo>
                  <a:pt x="1530092" y="678335"/>
                </a:lnTo>
                <a:lnTo>
                  <a:pt x="1493091" y="794514"/>
                </a:lnTo>
                <a:lnTo>
                  <a:pt x="1450939" y="908819"/>
                </a:lnTo>
                <a:lnTo>
                  <a:pt x="1404102" y="1020314"/>
                </a:lnTo>
                <a:lnTo>
                  <a:pt x="1352114" y="1128997"/>
                </a:lnTo>
                <a:lnTo>
                  <a:pt x="1294974" y="1234870"/>
                </a:lnTo>
                <a:lnTo>
                  <a:pt x="1233618" y="1337932"/>
                </a:lnTo>
                <a:lnTo>
                  <a:pt x="1167579" y="1437714"/>
                </a:lnTo>
                <a:lnTo>
                  <a:pt x="1097325" y="1534218"/>
                </a:lnTo>
                <a:lnTo>
                  <a:pt x="1022855" y="1627442"/>
                </a:lnTo>
                <a:lnTo>
                  <a:pt x="943702" y="1717387"/>
                </a:lnTo>
                <a:lnTo>
                  <a:pt x="902954" y="1760017"/>
                </a:lnTo>
                <a:lnTo>
                  <a:pt x="154510" y="1011881"/>
                </a:lnTo>
                <a:lnTo>
                  <a:pt x="154979" y="1011342"/>
                </a:lnTo>
                <a:lnTo>
                  <a:pt x="0" y="856832"/>
                </a:lnTo>
                <a:lnTo>
                  <a:pt x="39330" y="814224"/>
                </a:lnTo>
                <a:lnTo>
                  <a:pt x="110966" y="722454"/>
                </a:lnTo>
                <a:lnTo>
                  <a:pt x="173708" y="624598"/>
                </a:lnTo>
                <a:lnTo>
                  <a:pt x="223735" y="531326"/>
                </a:lnTo>
                <a:lnTo>
                  <a:pt x="117990" y="395242"/>
                </a:lnTo>
                <a:lnTo>
                  <a:pt x="288085" y="371342"/>
                </a:lnTo>
                <a:lnTo>
                  <a:pt x="310894" y="299657"/>
                </a:lnTo>
                <a:lnTo>
                  <a:pt x="336646" y="182135"/>
                </a:lnTo>
                <a:lnTo>
                  <a:pt x="352097" y="61804"/>
                </a:lnTo>
                <a:lnTo>
                  <a:pt x="35490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>
              <a:latin typeface="Century Gothic" panose="020B0502020202020204" pitchFamily="34" charset="0"/>
            </a:endParaRPr>
          </a:p>
        </p:txBody>
      </p:sp>
      <p:sp>
        <p:nvSpPr>
          <p:cNvPr id="13" name="Freeform: Shape 85">
            <a:extLst>
              <a:ext uri="{FF2B5EF4-FFF2-40B4-BE49-F238E27FC236}">
                <a16:creationId xmlns:a16="http://schemas.microsoft.com/office/drawing/2014/main" id="{6B5AD88C-F925-449E-8615-AAA0B1BEEEED}"/>
              </a:ext>
            </a:extLst>
          </p:cNvPr>
          <p:cNvSpPr>
            <a:spLocks/>
          </p:cNvSpPr>
          <p:nvPr/>
        </p:nvSpPr>
        <p:spPr bwMode="auto">
          <a:xfrm>
            <a:off x="4537038" y="4394434"/>
            <a:ext cx="573094" cy="1011342"/>
          </a:xfrm>
          <a:custGeom>
            <a:avLst/>
            <a:gdLst>
              <a:gd name="connsiteX0" fmla="*/ 0 w 573094"/>
              <a:gd name="connsiteY0" fmla="*/ 0 h 1011342"/>
              <a:gd name="connsiteX1" fmla="*/ 218188 w 573094"/>
              <a:gd name="connsiteY1" fmla="*/ 0 h 1011342"/>
              <a:gd name="connsiteX2" fmla="*/ 221465 w 573094"/>
              <a:gd name="connsiteY2" fmla="*/ 61804 h 1011342"/>
              <a:gd name="connsiteX3" fmla="*/ 236448 w 573094"/>
              <a:gd name="connsiteY3" fmla="*/ 182135 h 1011342"/>
              <a:gd name="connsiteX4" fmla="*/ 263137 w 573094"/>
              <a:gd name="connsiteY4" fmla="*/ 299657 h 1011342"/>
              <a:gd name="connsiteX5" fmla="*/ 293857 w 573094"/>
              <a:gd name="connsiteY5" fmla="*/ 396207 h 1011342"/>
              <a:gd name="connsiteX6" fmla="*/ 452295 w 573094"/>
              <a:gd name="connsiteY6" fmla="*/ 415650 h 1011342"/>
              <a:gd name="connsiteX7" fmla="*/ 355991 w 573094"/>
              <a:gd name="connsiteY7" fmla="*/ 543690 h 1011342"/>
              <a:gd name="connsiteX8" fmla="*/ 399387 w 573094"/>
              <a:gd name="connsiteY8" fmla="*/ 624598 h 1011342"/>
              <a:gd name="connsiteX9" fmla="*/ 462128 w 573094"/>
              <a:gd name="connsiteY9" fmla="*/ 722454 h 1011342"/>
              <a:gd name="connsiteX10" fmla="*/ 533764 w 573094"/>
              <a:gd name="connsiteY10" fmla="*/ 814224 h 1011342"/>
              <a:gd name="connsiteX11" fmla="*/ 573094 w 573094"/>
              <a:gd name="connsiteY11" fmla="*/ 856832 h 1011342"/>
              <a:gd name="connsiteX12" fmla="*/ 419052 w 573094"/>
              <a:gd name="connsiteY12" fmla="*/ 1011342 h 1011342"/>
              <a:gd name="connsiteX13" fmla="*/ 372230 w 573094"/>
              <a:gd name="connsiteY13" fmla="*/ 961243 h 1011342"/>
              <a:gd name="connsiteX14" fmla="*/ 287952 w 573094"/>
              <a:gd name="connsiteY14" fmla="*/ 853554 h 1011342"/>
              <a:gd name="connsiteX15" fmla="*/ 231298 w 573094"/>
              <a:gd name="connsiteY15" fmla="*/ 766935 h 1011342"/>
              <a:gd name="connsiteX16" fmla="*/ 195714 w 573094"/>
              <a:gd name="connsiteY16" fmla="*/ 707940 h 1011342"/>
              <a:gd name="connsiteX17" fmla="*/ 163406 w 573094"/>
              <a:gd name="connsiteY17" fmla="*/ 647072 h 1011342"/>
              <a:gd name="connsiteX18" fmla="*/ 133909 w 573094"/>
              <a:gd name="connsiteY18" fmla="*/ 584331 h 1011342"/>
              <a:gd name="connsiteX19" fmla="*/ 106753 w 573094"/>
              <a:gd name="connsiteY19" fmla="*/ 520654 h 1011342"/>
              <a:gd name="connsiteX20" fmla="*/ 82405 w 573094"/>
              <a:gd name="connsiteY20" fmla="*/ 455104 h 1011342"/>
              <a:gd name="connsiteX21" fmla="*/ 61804 w 573094"/>
              <a:gd name="connsiteY21" fmla="*/ 387681 h 1011342"/>
              <a:gd name="connsiteX22" fmla="*/ 43544 w 573094"/>
              <a:gd name="connsiteY22" fmla="*/ 319790 h 1011342"/>
              <a:gd name="connsiteX23" fmla="*/ 28093 w 573094"/>
              <a:gd name="connsiteY23" fmla="*/ 250962 h 1011342"/>
              <a:gd name="connsiteX24" fmla="*/ 15919 w 573094"/>
              <a:gd name="connsiteY24" fmla="*/ 180262 h 1011342"/>
              <a:gd name="connsiteX25" fmla="*/ 7023 w 573094"/>
              <a:gd name="connsiteY25" fmla="*/ 109094 h 1011342"/>
              <a:gd name="connsiteX26" fmla="*/ 1873 w 573094"/>
              <a:gd name="connsiteY26" fmla="*/ 36520 h 101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3094" h="1011342">
                <a:moveTo>
                  <a:pt x="0" y="0"/>
                </a:moveTo>
                <a:lnTo>
                  <a:pt x="218188" y="0"/>
                </a:lnTo>
                <a:lnTo>
                  <a:pt x="221465" y="61804"/>
                </a:lnTo>
                <a:lnTo>
                  <a:pt x="236448" y="182135"/>
                </a:lnTo>
                <a:lnTo>
                  <a:pt x="263137" y="299657"/>
                </a:lnTo>
                <a:lnTo>
                  <a:pt x="293857" y="396207"/>
                </a:lnTo>
                <a:lnTo>
                  <a:pt x="452295" y="415650"/>
                </a:lnTo>
                <a:lnTo>
                  <a:pt x="355991" y="543690"/>
                </a:lnTo>
                <a:lnTo>
                  <a:pt x="399387" y="624598"/>
                </a:lnTo>
                <a:lnTo>
                  <a:pt x="462128" y="722454"/>
                </a:lnTo>
                <a:lnTo>
                  <a:pt x="533764" y="814224"/>
                </a:lnTo>
                <a:lnTo>
                  <a:pt x="573094" y="856832"/>
                </a:lnTo>
                <a:lnTo>
                  <a:pt x="419052" y="1011342"/>
                </a:lnTo>
                <a:lnTo>
                  <a:pt x="372230" y="961243"/>
                </a:lnTo>
                <a:lnTo>
                  <a:pt x="287952" y="853554"/>
                </a:lnTo>
                <a:lnTo>
                  <a:pt x="231298" y="766935"/>
                </a:lnTo>
                <a:lnTo>
                  <a:pt x="195714" y="707940"/>
                </a:lnTo>
                <a:lnTo>
                  <a:pt x="163406" y="647072"/>
                </a:lnTo>
                <a:lnTo>
                  <a:pt x="133909" y="584331"/>
                </a:lnTo>
                <a:lnTo>
                  <a:pt x="106753" y="520654"/>
                </a:lnTo>
                <a:lnTo>
                  <a:pt x="82405" y="455104"/>
                </a:lnTo>
                <a:lnTo>
                  <a:pt x="61804" y="387681"/>
                </a:lnTo>
                <a:lnTo>
                  <a:pt x="43544" y="319790"/>
                </a:lnTo>
                <a:lnTo>
                  <a:pt x="28093" y="250962"/>
                </a:lnTo>
                <a:lnTo>
                  <a:pt x="15919" y="180262"/>
                </a:lnTo>
                <a:lnTo>
                  <a:pt x="7023" y="109094"/>
                </a:lnTo>
                <a:lnTo>
                  <a:pt x="1873" y="3652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ca-ES" dirty="0">
              <a:latin typeface="Century Gothic" panose="020B0502020202020204" pitchFamily="34" charset="0"/>
            </a:endParaRPr>
          </a:p>
        </p:txBody>
      </p:sp>
      <p:sp>
        <p:nvSpPr>
          <p:cNvPr id="14" name="Freeform: Shape 94">
            <a:extLst>
              <a:ext uri="{FF2B5EF4-FFF2-40B4-BE49-F238E27FC236}">
                <a16:creationId xmlns:a16="http://schemas.microsoft.com/office/drawing/2014/main" id="{53E50368-EDA7-4C09-AA90-1F4513B7E4E4}"/>
              </a:ext>
            </a:extLst>
          </p:cNvPr>
          <p:cNvSpPr>
            <a:spLocks/>
          </p:cNvSpPr>
          <p:nvPr/>
        </p:nvSpPr>
        <p:spPr bwMode="auto">
          <a:xfrm>
            <a:off x="4538442" y="3290386"/>
            <a:ext cx="573094" cy="1009938"/>
          </a:xfrm>
          <a:custGeom>
            <a:avLst/>
            <a:gdLst>
              <a:gd name="connsiteX0" fmla="*/ 419052 w 573094"/>
              <a:gd name="connsiteY0" fmla="*/ 0 h 1009938"/>
              <a:gd name="connsiteX1" fmla="*/ 573094 w 573094"/>
              <a:gd name="connsiteY1" fmla="*/ 153971 h 1009938"/>
              <a:gd name="connsiteX2" fmla="*/ 534232 w 573094"/>
              <a:gd name="connsiteY2" fmla="*/ 196559 h 1009938"/>
              <a:gd name="connsiteX3" fmla="*/ 462596 w 573094"/>
              <a:gd name="connsiteY3" fmla="*/ 288286 h 1009938"/>
              <a:gd name="connsiteX4" fmla="*/ 399387 w 573094"/>
              <a:gd name="connsiteY4" fmla="*/ 385630 h 1009938"/>
              <a:gd name="connsiteX5" fmla="*/ 344606 w 573094"/>
              <a:gd name="connsiteY5" fmla="*/ 489057 h 1009938"/>
              <a:gd name="connsiteX6" fmla="*/ 343709 w 573094"/>
              <a:gd name="connsiteY6" fmla="*/ 491170 h 1009938"/>
              <a:gd name="connsiteX7" fmla="*/ 442463 w 573094"/>
              <a:gd name="connsiteY7" fmla="*/ 617505 h 1009938"/>
              <a:gd name="connsiteX8" fmla="*/ 285248 w 573094"/>
              <a:gd name="connsiteY8" fmla="*/ 639486 h 1009938"/>
              <a:gd name="connsiteX9" fmla="*/ 262668 w 573094"/>
              <a:gd name="connsiteY9" fmla="*/ 710420 h 1009938"/>
              <a:gd name="connsiteX10" fmla="*/ 236917 w 573094"/>
              <a:gd name="connsiteY10" fmla="*/ 827887 h 1009938"/>
              <a:gd name="connsiteX11" fmla="*/ 220997 w 573094"/>
              <a:gd name="connsiteY11" fmla="*/ 948163 h 1009938"/>
              <a:gd name="connsiteX12" fmla="*/ 217720 w 573094"/>
              <a:gd name="connsiteY12" fmla="*/ 1009938 h 1009938"/>
              <a:gd name="connsiteX13" fmla="*/ 0 w 573094"/>
              <a:gd name="connsiteY13" fmla="*/ 1009938 h 1009938"/>
              <a:gd name="connsiteX14" fmla="*/ 1404 w 573094"/>
              <a:gd name="connsiteY14" fmla="*/ 972966 h 1009938"/>
              <a:gd name="connsiteX15" fmla="*/ 6555 w 573094"/>
              <a:gd name="connsiteY15" fmla="*/ 900895 h 1009938"/>
              <a:gd name="connsiteX16" fmla="*/ 15451 w 573094"/>
              <a:gd name="connsiteY16" fmla="*/ 829291 h 1009938"/>
              <a:gd name="connsiteX17" fmla="*/ 27624 w 573094"/>
              <a:gd name="connsiteY17" fmla="*/ 759092 h 1009938"/>
              <a:gd name="connsiteX18" fmla="*/ 43075 w 573094"/>
              <a:gd name="connsiteY18" fmla="*/ 690296 h 1009938"/>
              <a:gd name="connsiteX19" fmla="*/ 61336 w 573094"/>
              <a:gd name="connsiteY19" fmla="*/ 622436 h 1009938"/>
              <a:gd name="connsiteX20" fmla="*/ 82405 w 573094"/>
              <a:gd name="connsiteY20" fmla="*/ 555513 h 1009938"/>
              <a:gd name="connsiteX21" fmla="*/ 106284 w 573094"/>
              <a:gd name="connsiteY21" fmla="*/ 489993 h 1009938"/>
              <a:gd name="connsiteX22" fmla="*/ 133909 w 573094"/>
              <a:gd name="connsiteY22" fmla="*/ 425878 h 1009938"/>
              <a:gd name="connsiteX23" fmla="*/ 163407 w 573094"/>
              <a:gd name="connsiteY23" fmla="*/ 363634 h 1009938"/>
              <a:gd name="connsiteX24" fmla="*/ 195714 w 573094"/>
              <a:gd name="connsiteY24" fmla="*/ 302326 h 1009938"/>
              <a:gd name="connsiteX25" fmla="*/ 231298 w 573094"/>
              <a:gd name="connsiteY25" fmla="*/ 243358 h 1009938"/>
              <a:gd name="connsiteX26" fmla="*/ 287952 w 573094"/>
              <a:gd name="connsiteY26" fmla="*/ 157715 h 1009938"/>
              <a:gd name="connsiteX27" fmla="*/ 372699 w 573094"/>
              <a:gd name="connsiteY27" fmla="*/ 50076 h 100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73094" h="1009938">
                <a:moveTo>
                  <a:pt x="419052" y="0"/>
                </a:moveTo>
                <a:lnTo>
                  <a:pt x="573094" y="153971"/>
                </a:lnTo>
                <a:lnTo>
                  <a:pt x="534232" y="196559"/>
                </a:lnTo>
                <a:lnTo>
                  <a:pt x="462596" y="288286"/>
                </a:lnTo>
                <a:lnTo>
                  <a:pt x="399387" y="385630"/>
                </a:lnTo>
                <a:lnTo>
                  <a:pt x="344606" y="489057"/>
                </a:lnTo>
                <a:lnTo>
                  <a:pt x="343709" y="491170"/>
                </a:lnTo>
                <a:lnTo>
                  <a:pt x="442463" y="617505"/>
                </a:lnTo>
                <a:lnTo>
                  <a:pt x="285248" y="639486"/>
                </a:lnTo>
                <a:lnTo>
                  <a:pt x="262668" y="710420"/>
                </a:lnTo>
                <a:lnTo>
                  <a:pt x="236917" y="827887"/>
                </a:lnTo>
                <a:lnTo>
                  <a:pt x="220997" y="948163"/>
                </a:lnTo>
                <a:lnTo>
                  <a:pt x="217720" y="1009938"/>
                </a:lnTo>
                <a:lnTo>
                  <a:pt x="0" y="1009938"/>
                </a:lnTo>
                <a:lnTo>
                  <a:pt x="1404" y="972966"/>
                </a:lnTo>
                <a:lnTo>
                  <a:pt x="6555" y="900895"/>
                </a:lnTo>
                <a:lnTo>
                  <a:pt x="15451" y="829291"/>
                </a:lnTo>
                <a:lnTo>
                  <a:pt x="27624" y="759092"/>
                </a:lnTo>
                <a:lnTo>
                  <a:pt x="43075" y="690296"/>
                </a:lnTo>
                <a:lnTo>
                  <a:pt x="61336" y="622436"/>
                </a:lnTo>
                <a:lnTo>
                  <a:pt x="82405" y="555513"/>
                </a:lnTo>
                <a:lnTo>
                  <a:pt x="106284" y="489993"/>
                </a:lnTo>
                <a:lnTo>
                  <a:pt x="133909" y="425878"/>
                </a:lnTo>
                <a:lnTo>
                  <a:pt x="163407" y="363634"/>
                </a:lnTo>
                <a:lnTo>
                  <a:pt x="195714" y="302326"/>
                </a:lnTo>
                <a:lnTo>
                  <a:pt x="231298" y="243358"/>
                </a:lnTo>
                <a:lnTo>
                  <a:pt x="287952" y="157715"/>
                </a:lnTo>
                <a:lnTo>
                  <a:pt x="372699" y="50076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ca-ES" dirty="0">
              <a:latin typeface="Century Gothic" panose="020B0502020202020204" pitchFamily="34" charset="0"/>
            </a:endParaRPr>
          </a:p>
        </p:txBody>
      </p:sp>
      <p:sp>
        <p:nvSpPr>
          <p:cNvPr id="15" name="Freeform: Shape 99">
            <a:extLst>
              <a:ext uri="{FF2B5EF4-FFF2-40B4-BE49-F238E27FC236}">
                <a16:creationId xmlns:a16="http://schemas.microsoft.com/office/drawing/2014/main" id="{520A0B83-074E-474E-AB24-29D5D6772F99}"/>
              </a:ext>
            </a:extLst>
          </p:cNvPr>
          <p:cNvSpPr>
            <a:spLocks/>
          </p:cNvSpPr>
          <p:nvPr/>
        </p:nvSpPr>
        <p:spPr bwMode="auto">
          <a:xfrm>
            <a:off x="5023045" y="2805783"/>
            <a:ext cx="1011342" cy="571690"/>
          </a:xfrm>
          <a:custGeom>
            <a:avLst/>
            <a:gdLst>
              <a:gd name="connsiteX0" fmla="*/ 1011342 w 1011342"/>
              <a:gd name="connsiteY0" fmla="*/ 0 h 571690"/>
              <a:gd name="connsiteX1" fmla="*/ 1011342 w 1011342"/>
              <a:gd name="connsiteY1" fmla="*/ 217542 h 571690"/>
              <a:gd name="connsiteX2" fmla="*/ 949538 w 1011342"/>
              <a:gd name="connsiteY2" fmla="*/ 221284 h 571690"/>
              <a:gd name="connsiteX3" fmla="*/ 828271 w 1011342"/>
              <a:gd name="connsiteY3" fmla="*/ 236255 h 571690"/>
              <a:gd name="connsiteX4" fmla="*/ 711685 w 1011342"/>
              <a:gd name="connsiteY4" fmla="*/ 261986 h 571690"/>
              <a:gd name="connsiteX5" fmla="*/ 611225 w 1011342"/>
              <a:gd name="connsiteY5" fmla="*/ 293924 h 571690"/>
              <a:gd name="connsiteX6" fmla="*/ 590824 w 1011342"/>
              <a:gd name="connsiteY6" fmla="*/ 457914 h 571690"/>
              <a:gd name="connsiteX7" fmla="*/ 460567 w 1011342"/>
              <a:gd name="connsiteY7" fmla="*/ 359408 h 571690"/>
              <a:gd name="connsiteX8" fmla="*/ 386745 w 1011342"/>
              <a:gd name="connsiteY8" fmla="*/ 398125 h 571690"/>
              <a:gd name="connsiteX9" fmla="*/ 288888 w 1011342"/>
              <a:gd name="connsiteY9" fmla="*/ 461750 h 571690"/>
              <a:gd name="connsiteX10" fmla="*/ 197586 w 1011342"/>
              <a:gd name="connsiteY10" fmla="*/ 533328 h 571690"/>
              <a:gd name="connsiteX11" fmla="*/ 154979 w 1011342"/>
              <a:gd name="connsiteY11" fmla="*/ 571690 h 571690"/>
              <a:gd name="connsiteX12" fmla="*/ 0 w 1011342"/>
              <a:gd name="connsiteY12" fmla="*/ 417774 h 571690"/>
              <a:gd name="connsiteX13" fmla="*/ 51035 w 1011342"/>
              <a:gd name="connsiteY13" fmla="*/ 371926 h 571690"/>
              <a:gd name="connsiteX14" fmla="*/ 158256 w 1011342"/>
              <a:gd name="connsiteY14" fmla="*/ 287249 h 571690"/>
              <a:gd name="connsiteX15" fmla="*/ 243939 w 1011342"/>
              <a:gd name="connsiteY15" fmla="*/ 230173 h 571690"/>
              <a:gd name="connsiteX16" fmla="*/ 303402 w 1011342"/>
              <a:gd name="connsiteY16" fmla="*/ 195554 h 571690"/>
              <a:gd name="connsiteX17" fmla="*/ 364739 w 1011342"/>
              <a:gd name="connsiteY17" fmla="*/ 162805 h 571690"/>
              <a:gd name="connsiteX18" fmla="*/ 427011 w 1011342"/>
              <a:gd name="connsiteY18" fmla="*/ 132864 h 571690"/>
              <a:gd name="connsiteX19" fmla="*/ 490688 w 1011342"/>
              <a:gd name="connsiteY19" fmla="*/ 106198 h 571690"/>
              <a:gd name="connsiteX20" fmla="*/ 556238 w 1011342"/>
              <a:gd name="connsiteY20" fmla="*/ 82338 h 571690"/>
              <a:gd name="connsiteX21" fmla="*/ 623193 w 1011342"/>
              <a:gd name="connsiteY21" fmla="*/ 60818 h 571690"/>
              <a:gd name="connsiteX22" fmla="*/ 691084 w 1011342"/>
              <a:gd name="connsiteY22" fmla="*/ 42573 h 571690"/>
              <a:gd name="connsiteX23" fmla="*/ 760380 w 1011342"/>
              <a:gd name="connsiteY23" fmla="*/ 27134 h 571690"/>
              <a:gd name="connsiteX24" fmla="*/ 830612 w 1011342"/>
              <a:gd name="connsiteY24" fmla="*/ 15906 h 571690"/>
              <a:gd name="connsiteX25" fmla="*/ 902248 w 1011342"/>
              <a:gd name="connsiteY25" fmla="*/ 6550 h 571690"/>
              <a:gd name="connsiteX26" fmla="*/ 974353 w 1011342"/>
              <a:gd name="connsiteY26" fmla="*/ 936 h 571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11342" h="571690">
                <a:moveTo>
                  <a:pt x="1011342" y="0"/>
                </a:moveTo>
                <a:lnTo>
                  <a:pt x="1011342" y="217542"/>
                </a:lnTo>
                <a:lnTo>
                  <a:pt x="949538" y="221284"/>
                </a:lnTo>
                <a:lnTo>
                  <a:pt x="828271" y="236255"/>
                </a:lnTo>
                <a:lnTo>
                  <a:pt x="711685" y="261986"/>
                </a:lnTo>
                <a:lnTo>
                  <a:pt x="611225" y="293924"/>
                </a:lnTo>
                <a:lnTo>
                  <a:pt x="590824" y="457914"/>
                </a:lnTo>
                <a:lnTo>
                  <a:pt x="460567" y="359408"/>
                </a:lnTo>
                <a:lnTo>
                  <a:pt x="386745" y="398125"/>
                </a:lnTo>
                <a:lnTo>
                  <a:pt x="288888" y="461750"/>
                </a:lnTo>
                <a:lnTo>
                  <a:pt x="197586" y="533328"/>
                </a:lnTo>
                <a:lnTo>
                  <a:pt x="154979" y="571690"/>
                </a:lnTo>
                <a:lnTo>
                  <a:pt x="0" y="417774"/>
                </a:lnTo>
                <a:lnTo>
                  <a:pt x="51035" y="371926"/>
                </a:lnTo>
                <a:lnTo>
                  <a:pt x="158256" y="287249"/>
                </a:lnTo>
                <a:lnTo>
                  <a:pt x="243939" y="230173"/>
                </a:lnTo>
                <a:lnTo>
                  <a:pt x="303402" y="195554"/>
                </a:lnTo>
                <a:lnTo>
                  <a:pt x="364739" y="162805"/>
                </a:lnTo>
                <a:lnTo>
                  <a:pt x="427011" y="132864"/>
                </a:lnTo>
                <a:lnTo>
                  <a:pt x="490688" y="106198"/>
                </a:lnTo>
                <a:lnTo>
                  <a:pt x="556238" y="82338"/>
                </a:lnTo>
                <a:lnTo>
                  <a:pt x="623193" y="60818"/>
                </a:lnTo>
                <a:lnTo>
                  <a:pt x="691084" y="42573"/>
                </a:lnTo>
                <a:lnTo>
                  <a:pt x="760380" y="27134"/>
                </a:lnTo>
                <a:lnTo>
                  <a:pt x="830612" y="15906"/>
                </a:lnTo>
                <a:lnTo>
                  <a:pt x="902248" y="6550"/>
                </a:lnTo>
                <a:lnTo>
                  <a:pt x="974353" y="936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ca-ES" dirty="0">
              <a:latin typeface="Century Gothic" panose="020B0502020202020204" pitchFamily="34" charset="0"/>
            </a:endParaRPr>
          </a:p>
        </p:txBody>
      </p:sp>
      <p:sp>
        <p:nvSpPr>
          <p:cNvPr id="16" name="Freeform: Shape 104">
            <a:extLst>
              <a:ext uri="{FF2B5EF4-FFF2-40B4-BE49-F238E27FC236}">
                <a16:creationId xmlns:a16="http://schemas.microsoft.com/office/drawing/2014/main" id="{A7DD4000-ED33-458C-84F6-B5A92CB1B2C9}"/>
              </a:ext>
            </a:extLst>
          </p:cNvPr>
          <p:cNvSpPr>
            <a:spLocks/>
          </p:cNvSpPr>
          <p:nvPr/>
        </p:nvSpPr>
        <p:spPr bwMode="auto">
          <a:xfrm>
            <a:off x="6128498" y="2805783"/>
            <a:ext cx="1009938" cy="571690"/>
          </a:xfrm>
          <a:custGeom>
            <a:avLst/>
            <a:gdLst>
              <a:gd name="connsiteX0" fmla="*/ 0 w 1009938"/>
              <a:gd name="connsiteY0" fmla="*/ 0 h 571690"/>
              <a:gd name="connsiteX1" fmla="*/ 36487 w 1009938"/>
              <a:gd name="connsiteY1" fmla="*/ 936 h 571690"/>
              <a:gd name="connsiteX2" fmla="*/ 108993 w 1009938"/>
              <a:gd name="connsiteY2" fmla="*/ 6550 h 571690"/>
              <a:gd name="connsiteX3" fmla="*/ 180095 w 1009938"/>
              <a:gd name="connsiteY3" fmla="*/ 15906 h 571690"/>
              <a:gd name="connsiteX4" fmla="*/ 250262 w 1009938"/>
              <a:gd name="connsiteY4" fmla="*/ 27134 h 571690"/>
              <a:gd name="connsiteX5" fmla="*/ 319962 w 1009938"/>
              <a:gd name="connsiteY5" fmla="*/ 42573 h 571690"/>
              <a:gd name="connsiteX6" fmla="*/ 387790 w 1009938"/>
              <a:gd name="connsiteY6" fmla="*/ 60818 h 571690"/>
              <a:gd name="connsiteX7" fmla="*/ 454683 w 1009938"/>
              <a:gd name="connsiteY7" fmla="*/ 82338 h 571690"/>
              <a:gd name="connsiteX8" fmla="*/ 519704 w 1009938"/>
              <a:gd name="connsiteY8" fmla="*/ 106198 h 571690"/>
              <a:gd name="connsiteX9" fmla="*/ 583322 w 1009938"/>
              <a:gd name="connsiteY9" fmla="*/ 132864 h 571690"/>
              <a:gd name="connsiteX10" fmla="*/ 646473 w 1009938"/>
              <a:gd name="connsiteY10" fmla="*/ 162805 h 571690"/>
              <a:gd name="connsiteX11" fmla="*/ 706816 w 1009938"/>
              <a:gd name="connsiteY11" fmla="*/ 195554 h 571690"/>
              <a:gd name="connsiteX12" fmla="*/ 766225 w 1009938"/>
              <a:gd name="connsiteY12" fmla="*/ 230173 h 571690"/>
              <a:gd name="connsiteX13" fmla="*/ 851828 w 1009938"/>
              <a:gd name="connsiteY13" fmla="*/ 287249 h 571690"/>
              <a:gd name="connsiteX14" fmla="*/ 959418 w 1009938"/>
              <a:gd name="connsiteY14" fmla="*/ 371926 h 571690"/>
              <a:gd name="connsiteX15" fmla="*/ 1009938 w 1009938"/>
              <a:gd name="connsiteY15" fmla="*/ 417774 h 571690"/>
              <a:gd name="connsiteX16" fmla="*/ 856038 w 1009938"/>
              <a:gd name="connsiteY16" fmla="*/ 571690 h 571690"/>
              <a:gd name="connsiteX17" fmla="*/ 812535 w 1009938"/>
              <a:gd name="connsiteY17" fmla="*/ 533328 h 571690"/>
              <a:gd name="connsiteX18" fmla="*/ 721318 w 1009938"/>
              <a:gd name="connsiteY18" fmla="*/ 461750 h 571690"/>
              <a:gd name="connsiteX19" fmla="*/ 623552 w 1009938"/>
              <a:gd name="connsiteY19" fmla="*/ 398125 h 571690"/>
              <a:gd name="connsiteX20" fmla="*/ 521785 w 1009938"/>
              <a:gd name="connsiteY20" fmla="*/ 344215 h 571690"/>
              <a:gd name="connsiteX21" fmla="*/ 387214 w 1009938"/>
              <a:gd name="connsiteY21" fmla="*/ 449487 h 571690"/>
              <a:gd name="connsiteX22" fmla="*/ 363626 w 1009938"/>
              <a:gd name="connsiteY22" fmla="*/ 282450 h 571690"/>
              <a:gd name="connsiteX23" fmla="*/ 299847 w 1009938"/>
              <a:gd name="connsiteY23" fmla="*/ 261986 h 571690"/>
              <a:gd name="connsiteX24" fmla="*/ 182434 w 1009938"/>
              <a:gd name="connsiteY24" fmla="*/ 236255 h 571690"/>
              <a:gd name="connsiteX25" fmla="*/ 61747 w 1009938"/>
              <a:gd name="connsiteY25" fmla="*/ 221284 h 571690"/>
              <a:gd name="connsiteX26" fmla="*/ 0 w 1009938"/>
              <a:gd name="connsiteY26" fmla="*/ 217542 h 571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9938" h="571690">
                <a:moveTo>
                  <a:pt x="0" y="0"/>
                </a:moveTo>
                <a:lnTo>
                  <a:pt x="36487" y="936"/>
                </a:lnTo>
                <a:lnTo>
                  <a:pt x="108993" y="6550"/>
                </a:lnTo>
                <a:lnTo>
                  <a:pt x="180095" y="15906"/>
                </a:lnTo>
                <a:lnTo>
                  <a:pt x="250262" y="27134"/>
                </a:lnTo>
                <a:lnTo>
                  <a:pt x="319962" y="42573"/>
                </a:lnTo>
                <a:lnTo>
                  <a:pt x="387790" y="60818"/>
                </a:lnTo>
                <a:lnTo>
                  <a:pt x="454683" y="82338"/>
                </a:lnTo>
                <a:lnTo>
                  <a:pt x="519704" y="106198"/>
                </a:lnTo>
                <a:lnTo>
                  <a:pt x="583322" y="132864"/>
                </a:lnTo>
                <a:lnTo>
                  <a:pt x="646473" y="162805"/>
                </a:lnTo>
                <a:lnTo>
                  <a:pt x="706816" y="195554"/>
                </a:lnTo>
                <a:lnTo>
                  <a:pt x="766225" y="230173"/>
                </a:lnTo>
                <a:lnTo>
                  <a:pt x="851828" y="287249"/>
                </a:lnTo>
                <a:lnTo>
                  <a:pt x="959418" y="371926"/>
                </a:lnTo>
                <a:lnTo>
                  <a:pt x="1009938" y="417774"/>
                </a:lnTo>
                <a:lnTo>
                  <a:pt x="856038" y="571690"/>
                </a:lnTo>
                <a:lnTo>
                  <a:pt x="812535" y="533328"/>
                </a:lnTo>
                <a:lnTo>
                  <a:pt x="721318" y="461750"/>
                </a:lnTo>
                <a:lnTo>
                  <a:pt x="623552" y="398125"/>
                </a:lnTo>
                <a:lnTo>
                  <a:pt x="521785" y="344215"/>
                </a:lnTo>
                <a:lnTo>
                  <a:pt x="387214" y="449487"/>
                </a:lnTo>
                <a:lnTo>
                  <a:pt x="363626" y="282450"/>
                </a:lnTo>
                <a:lnTo>
                  <a:pt x="299847" y="261986"/>
                </a:lnTo>
                <a:lnTo>
                  <a:pt x="182434" y="236255"/>
                </a:lnTo>
                <a:lnTo>
                  <a:pt x="61747" y="221284"/>
                </a:lnTo>
                <a:lnTo>
                  <a:pt x="0" y="217542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ca-ES" dirty="0">
              <a:latin typeface="Century Gothic" panose="020B0502020202020204" pitchFamily="34" charset="0"/>
            </a:endParaRPr>
          </a:p>
        </p:txBody>
      </p:sp>
      <p:sp>
        <p:nvSpPr>
          <p:cNvPr id="17" name="Freeform: Shape 110">
            <a:extLst>
              <a:ext uri="{FF2B5EF4-FFF2-40B4-BE49-F238E27FC236}">
                <a16:creationId xmlns:a16="http://schemas.microsoft.com/office/drawing/2014/main" id="{B1E34E40-4660-4A0D-A66B-148456A4EFF3}"/>
              </a:ext>
            </a:extLst>
          </p:cNvPr>
          <p:cNvSpPr>
            <a:spLocks/>
          </p:cNvSpPr>
          <p:nvPr/>
        </p:nvSpPr>
        <p:spPr bwMode="auto">
          <a:xfrm>
            <a:off x="7051348" y="3290386"/>
            <a:ext cx="573094" cy="1009938"/>
          </a:xfrm>
          <a:custGeom>
            <a:avLst/>
            <a:gdLst>
              <a:gd name="connsiteX0" fmla="*/ 154853 w 573094"/>
              <a:gd name="connsiteY0" fmla="*/ 0 h 1009938"/>
              <a:gd name="connsiteX1" fmla="*/ 200700 w 573094"/>
              <a:gd name="connsiteY1" fmla="*/ 50076 h 1009938"/>
              <a:gd name="connsiteX2" fmla="*/ 285378 w 573094"/>
              <a:gd name="connsiteY2" fmla="*/ 157715 h 1009938"/>
              <a:gd name="connsiteX3" fmla="*/ 342453 w 573094"/>
              <a:gd name="connsiteY3" fmla="*/ 243826 h 1009938"/>
              <a:gd name="connsiteX4" fmla="*/ 377073 w 573094"/>
              <a:gd name="connsiteY4" fmla="*/ 302326 h 1009938"/>
              <a:gd name="connsiteX5" fmla="*/ 409353 w 573094"/>
              <a:gd name="connsiteY5" fmla="*/ 363634 h 1009938"/>
              <a:gd name="connsiteX6" fmla="*/ 439294 w 573094"/>
              <a:gd name="connsiteY6" fmla="*/ 425878 h 1009938"/>
              <a:gd name="connsiteX7" fmla="*/ 466429 w 573094"/>
              <a:gd name="connsiteY7" fmla="*/ 489993 h 1009938"/>
              <a:gd name="connsiteX8" fmla="*/ 490288 w 573094"/>
              <a:gd name="connsiteY8" fmla="*/ 555513 h 1009938"/>
              <a:gd name="connsiteX9" fmla="*/ 511340 w 573094"/>
              <a:gd name="connsiteY9" fmla="*/ 622436 h 1009938"/>
              <a:gd name="connsiteX10" fmla="*/ 530054 w 573094"/>
              <a:gd name="connsiteY10" fmla="*/ 690296 h 1009938"/>
              <a:gd name="connsiteX11" fmla="*/ 545024 w 573094"/>
              <a:gd name="connsiteY11" fmla="*/ 759092 h 1009938"/>
              <a:gd name="connsiteX12" fmla="*/ 557188 w 573094"/>
              <a:gd name="connsiteY12" fmla="*/ 829291 h 1009938"/>
              <a:gd name="connsiteX13" fmla="*/ 566077 w 573094"/>
              <a:gd name="connsiteY13" fmla="*/ 900895 h 1009938"/>
              <a:gd name="connsiteX14" fmla="*/ 571691 w 573094"/>
              <a:gd name="connsiteY14" fmla="*/ 972966 h 1009938"/>
              <a:gd name="connsiteX15" fmla="*/ 573094 w 573094"/>
              <a:gd name="connsiteY15" fmla="*/ 1009938 h 1009938"/>
              <a:gd name="connsiteX16" fmla="*/ 355085 w 573094"/>
              <a:gd name="connsiteY16" fmla="*/ 1009938 h 1009938"/>
              <a:gd name="connsiteX17" fmla="*/ 352278 w 573094"/>
              <a:gd name="connsiteY17" fmla="*/ 948163 h 1009938"/>
              <a:gd name="connsiteX18" fmla="*/ 336839 w 573094"/>
              <a:gd name="connsiteY18" fmla="*/ 827887 h 1009938"/>
              <a:gd name="connsiteX19" fmla="*/ 310641 w 573094"/>
              <a:gd name="connsiteY19" fmla="*/ 710420 h 1009938"/>
              <a:gd name="connsiteX20" fmla="*/ 281337 w 573094"/>
              <a:gd name="connsiteY20" fmla="*/ 618289 h 1009938"/>
              <a:gd name="connsiteX21" fmla="*/ 109562 w 573094"/>
              <a:gd name="connsiteY21" fmla="*/ 597380 h 1009938"/>
              <a:gd name="connsiteX22" fmla="*/ 213033 w 573094"/>
              <a:gd name="connsiteY22" fmla="*/ 459322 h 1009938"/>
              <a:gd name="connsiteX23" fmla="*/ 174034 w 573094"/>
              <a:gd name="connsiteY23" fmla="*/ 385630 h 1009938"/>
              <a:gd name="connsiteX24" fmla="*/ 110409 w 573094"/>
              <a:gd name="connsiteY24" fmla="*/ 288286 h 1009938"/>
              <a:gd name="connsiteX25" fmla="*/ 39298 w 573094"/>
              <a:gd name="connsiteY25" fmla="*/ 196559 h 1009938"/>
              <a:gd name="connsiteX26" fmla="*/ 0 w 573094"/>
              <a:gd name="connsiteY26" fmla="*/ 153971 h 100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3094" h="1009938">
                <a:moveTo>
                  <a:pt x="154853" y="0"/>
                </a:moveTo>
                <a:lnTo>
                  <a:pt x="200700" y="50076"/>
                </a:lnTo>
                <a:lnTo>
                  <a:pt x="285378" y="157715"/>
                </a:lnTo>
                <a:lnTo>
                  <a:pt x="342453" y="243826"/>
                </a:lnTo>
                <a:lnTo>
                  <a:pt x="377073" y="302326"/>
                </a:lnTo>
                <a:lnTo>
                  <a:pt x="409353" y="363634"/>
                </a:lnTo>
                <a:lnTo>
                  <a:pt x="439294" y="425878"/>
                </a:lnTo>
                <a:lnTo>
                  <a:pt x="466429" y="489993"/>
                </a:lnTo>
                <a:lnTo>
                  <a:pt x="490288" y="555513"/>
                </a:lnTo>
                <a:lnTo>
                  <a:pt x="511340" y="622436"/>
                </a:lnTo>
                <a:lnTo>
                  <a:pt x="530054" y="690296"/>
                </a:lnTo>
                <a:lnTo>
                  <a:pt x="545024" y="759092"/>
                </a:lnTo>
                <a:lnTo>
                  <a:pt x="557188" y="829291"/>
                </a:lnTo>
                <a:lnTo>
                  <a:pt x="566077" y="900895"/>
                </a:lnTo>
                <a:lnTo>
                  <a:pt x="571691" y="972966"/>
                </a:lnTo>
                <a:lnTo>
                  <a:pt x="573094" y="1009938"/>
                </a:lnTo>
                <a:lnTo>
                  <a:pt x="355085" y="1009938"/>
                </a:lnTo>
                <a:lnTo>
                  <a:pt x="352278" y="948163"/>
                </a:lnTo>
                <a:lnTo>
                  <a:pt x="336839" y="827887"/>
                </a:lnTo>
                <a:lnTo>
                  <a:pt x="310641" y="710420"/>
                </a:lnTo>
                <a:lnTo>
                  <a:pt x="281337" y="618289"/>
                </a:lnTo>
                <a:lnTo>
                  <a:pt x="109562" y="597380"/>
                </a:lnTo>
                <a:lnTo>
                  <a:pt x="213033" y="459322"/>
                </a:lnTo>
                <a:lnTo>
                  <a:pt x="174034" y="385630"/>
                </a:lnTo>
                <a:lnTo>
                  <a:pt x="110409" y="288286"/>
                </a:lnTo>
                <a:lnTo>
                  <a:pt x="39298" y="196559"/>
                </a:lnTo>
                <a:lnTo>
                  <a:pt x="0" y="153971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ca-ES" dirty="0">
              <a:latin typeface="Century Gothic" panose="020B0502020202020204" pitchFamily="34" charset="0"/>
            </a:endParaRPr>
          </a:p>
        </p:txBody>
      </p:sp>
      <p:sp>
        <p:nvSpPr>
          <p:cNvPr id="18" name="Freeform: Shape 115">
            <a:extLst>
              <a:ext uri="{FF2B5EF4-FFF2-40B4-BE49-F238E27FC236}">
                <a16:creationId xmlns:a16="http://schemas.microsoft.com/office/drawing/2014/main" id="{6EDB0E47-56D5-44CF-8048-DF141085B824}"/>
              </a:ext>
            </a:extLst>
          </p:cNvPr>
          <p:cNvSpPr>
            <a:spLocks/>
          </p:cNvSpPr>
          <p:nvPr/>
        </p:nvSpPr>
        <p:spPr bwMode="auto">
          <a:xfrm>
            <a:off x="7051349" y="4394435"/>
            <a:ext cx="573094" cy="1011342"/>
          </a:xfrm>
          <a:custGeom>
            <a:avLst/>
            <a:gdLst>
              <a:gd name="connsiteX0" fmla="*/ 354906 w 573094"/>
              <a:gd name="connsiteY0" fmla="*/ 0 h 1011342"/>
              <a:gd name="connsiteX1" fmla="*/ 573094 w 573094"/>
              <a:gd name="connsiteY1" fmla="*/ 0 h 1011342"/>
              <a:gd name="connsiteX2" fmla="*/ 572158 w 573094"/>
              <a:gd name="connsiteY2" fmla="*/ 36520 h 1011342"/>
              <a:gd name="connsiteX3" fmla="*/ 566539 w 573094"/>
              <a:gd name="connsiteY3" fmla="*/ 109094 h 1011342"/>
              <a:gd name="connsiteX4" fmla="*/ 557175 w 573094"/>
              <a:gd name="connsiteY4" fmla="*/ 180262 h 1011342"/>
              <a:gd name="connsiteX5" fmla="*/ 545001 w 573094"/>
              <a:gd name="connsiteY5" fmla="*/ 250962 h 1011342"/>
              <a:gd name="connsiteX6" fmla="*/ 530487 w 573094"/>
              <a:gd name="connsiteY6" fmla="*/ 319790 h 1011342"/>
              <a:gd name="connsiteX7" fmla="*/ 512226 w 573094"/>
              <a:gd name="connsiteY7" fmla="*/ 387681 h 1011342"/>
              <a:gd name="connsiteX8" fmla="*/ 490689 w 573094"/>
              <a:gd name="connsiteY8" fmla="*/ 455104 h 1011342"/>
              <a:gd name="connsiteX9" fmla="*/ 466810 w 573094"/>
              <a:gd name="connsiteY9" fmla="*/ 520654 h 1011342"/>
              <a:gd name="connsiteX10" fmla="*/ 440121 w 573094"/>
              <a:gd name="connsiteY10" fmla="*/ 584331 h 1011342"/>
              <a:gd name="connsiteX11" fmla="*/ 410156 w 573094"/>
              <a:gd name="connsiteY11" fmla="*/ 647072 h 1011342"/>
              <a:gd name="connsiteX12" fmla="*/ 377381 w 573094"/>
              <a:gd name="connsiteY12" fmla="*/ 707940 h 1011342"/>
              <a:gd name="connsiteX13" fmla="*/ 342733 w 573094"/>
              <a:gd name="connsiteY13" fmla="*/ 766935 h 1011342"/>
              <a:gd name="connsiteX14" fmla="*/ 285611 w 573094"/>
              <a:gd name="connsiteY14" fmla="*/ 853554 h 1011342"/>
              <a:gd name="connsiteX15" fmla="*/ 200864 w 573094"/>
              <a:gd name="connsiteY15" fmla="*/ 961243 h 1011342"/>
              <a:gd name="connsiteX16" fmla="*/ 154979 w 573094"/>
              <a:gd name="connsiteY16" fmla="*/ 1011342 h 1011342"/>
              <a:gd name="connsiteX17" fmla="*/ 0 w 573094"/>
              <a:gd name="connsiteY17" fmla="*/ 856832 h 1011342"/>
              <a:gd name="connsiteX18" fmla="*/ 39330 w 573094"/>
              <a:gd name="connsiteY18" fmla="*/ 814224 h 1011342"/>
              <a:gd name="connsiteX19" fmla="*/ 110966 w 573094"/>
              <a:gd name="connsiteY19" fmla="*/ 722454 h 1011342"/>
              <a:gd name="connsiteX20" fmla="*/ 173708 w 573094"/>
              <a:gd name="connsiteY20" fmla="*/ 624598 h 1011342"/>
              <a:gd name="connsiteX21" fmla="*/ 223735 w 573094"/>
              <a:gd name="connsiteY21" fmla="*/ 531326 h 1011342"/>
              <a:gd name="connsiteX22" fmla="*/ 117990 w 573094"/>
              <a:gd name="connsiteY22" fmla="*/ 395242 h 1011342"/>
              <a:gd name="connsiteX23" fmla="*/ 288085 w 573094"/>
              <a:gd name="connsiteY23" fmla="*/ 371342 h 1011342"/>
              <a:gd name="connsiteX24" fmla="*/ 310894 w 573094"/>
              <a:gd name="connsiteY24" fmla="*/ 299657 h 1011342"/>
              <a:gd name="connsiteX25" fmla="*/ 336646 w 573094"/>
              <a:gd name="connsiteY25" fmla="*/ 182135 h 1011342"/>
              <a:gd name="connsiteX26" fmla="*/ 352097 w 573094"/>
              <a:gd name="connsiteY26" fmla="*/ 61804 h 101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3094" h="1011342">
                <a:moveTo>
                  <a:pt x="354906" y="0"/>
                </a:moveTo>
                <a:lnTo>
                  <a:pt x="573094" y="0"/>
                </a:lnTo>
                <a:lnTo>
                  <a:pt x="572158" y="36520"/>
                </a:lnTo>
                <a:lnTo>
                  <a:pt x="566539" y="109094"/>
                </a:lnTo>
                <a:lnTo>
                  <a:pt x="557175" y="180262"/>
                </a:lnTo>
                <a:lnTo>
                  <a:pt x="545001" y="250962"/>
                </a:lnTo>
                <a:lnTo>
                  <a:pt x="530487" y="319790"/>
                </a:lnTo>
                <a:lnTo>
                  <a:pt x="512226" y="387681"/>
                </a:lnTo>
                <a:lnTo>
                  <a:pt x="490689" y="455104"/>
                </a:lnTo>
                <a:lnTo>
                  <a:pt x="466810" y="520654"/>
                </a:lnTo>
                <a:lnTo>
                  <a:pt x="440121" y="584331"/>
                </a:lnTo>
                <a:lnTo>
                  <a:pt x="410156" y="647072"/>
                </a:lnTo>
                <a:lnTo>
                  <a:pt x="377381" y="707940"/>
                </a:lnTo>
                <a:lnTo>
                  <a:pt x="342733" y="766935"/>
                </a:lnTo>
                <a:lnTo>
                  <a:pt x="285611" y="853554"/>
                </a:lnTo>
                <a:lnTo>
                  <a:pt x="200864" y="961243"/>
                </a:lnTo>
                <a:lnTo>
                  <a:pt x="154979" y="1011342"/>
                </a:lnTo>
                <a:lnTo>
                  <a:pt x="0" y="856832"/>
                </a:lnTo>
                <a:lnTo>
                  <a:pt x="39330" y="814224"/>
                </a:lnTo>
                <a:lnTo>
                  <a:pt x="110966" y="722454"/>
                </a:lnTo>
                <a:lnTo>
                  <a:pt x="173708" y="624598"/>
                </a:lnTo>
                <a:lnTo>
                  <a:pt x="223735" y="531326"/>
                </a:lnTo>
                <a:lnTo>
                  <a:pt x="117990" y="395242"/>
                </a:lnTo>
                <a:lnTo>
                  <a:pt x="288085" y="371342"/>
                </a:lnTo>
                <a:lnTo>
                  <a:pt x="310894" y="299657"/>
                </a:lnTo>
                <a:lnTo>
                  <a:pt x="336646" y="182135"/>
                </a:lnTo>
                <a:lnTo>
                  <a:pt x="352097" y="61804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ca-ES" dirty="0">
              <a:latin typeface="Century Gothic" panose="020B0502020202020204" pitchFamily="34" charset="0"/>
            </a:endParaRP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A9D980AE-3EEF-4E83-9CDC-AE4F4DD833C3}"/>
              </a:ext>
            </a:extLst>
          </p:cNvPr>
          <p:cNvGrpSpPr/>
          <p:nvPr/>
        </p:nvGrpSpPr>
        <p:grpSpPr>
          <a:xfrm>
            <a:off x="5388591" y="3641545"/>
            <a:ext cx="1384300" cy="2303462"/>
            <a:chOff x="1286117" y="2706554"/>
            <a:chExt cx="1384300" cy="2303462"/>
          </a:xfrm>
        </p:grpSpPr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2B8153BF-8E40-4A92-86D9-BD60011C3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842" y="4659179"/>
              <a:ext cx="706438" cy="93663"/>
            </a:xfrm>
            <a:custGeom>
              <a:avLst/>
              <a:gdLst>
                <a:gd name="T0" fmla="*/ 2072 w 2225"/>
                <a:gd name="T1" fmla="*/ 298 h 298"/>
                <a:gd name="T2" fmla="*/ 152 w 2225"/>
                <a:gd name="T3" fmla="*/ 298 h 298"/>
                <a:gd name="T4" fmla="*/ 137 w 2225"/>
                <a:gd name="T5" fmla="*/ 298 h 298"/>
                <a:gd name="T6" fmla="*/ 107 w 2225"/>
                <a:gd name="T7" fmla="*/ 292 h 298"/>
                <a:gd name="T8" fmla="*/ 80 w 2225"/>
                <a:gd name="T9" fmla="*/ 281 h 298"/>
                <a:gd name="T10" fmla="*/ 55 w 2225"/>
                <a:gd name="T11" fmla="*/ 265 h 298"/>
                <a:gd name="T12" fmla="*/ 34 w 2225"/>
                <a:gd name="T13" fmla="*/ 244 h 298"/>
                <a:gd name="T14" fmla="*/ 18 w 2225"/>
                <a:gd name="T15" fmla="*/ 220 h 298"/>
                <a:gd name="T16" fmla="*/ 6 w 2225"/>
                <a:gd name="T17" fmla="*/ 193 h 298"/>
                <a:gd name="T18" fmla="*/ 1 w 2225"/>
                <a:gd name="T19" fmla="*/ 164 h 298"/>
                <a:gd name="T20" fmla="*/ 0 w 2225"/>
                <a:gd name="T21" fmla="*/ 149 h 298"/>
                <a:gd name="T22" fmla="*/ 1 w 2225"/>
                <a:gd name="T23" fmla="*/ 134 h 298"/>
                <a:gd name="T24" fmla="*/ 6 w 2225"/>
                <a:gd name="T25" fmla="*/ 105 h 298"/>
                <a:gd name="T26" fmla="*/ 18 w 2225"/>
                <a:gd name="T27" fmla="*/ 78 h 298"/>
                <a:gd name="T28" fmla="*/ 34 w 2225"/>
                <a:gd name="T29" fmla="*/ 54 h 298"/>
                <a:gd name="T30" fmla="*/ 55 w 2225"/>
                <a:gd name="T31" fmla="*/ 33 h 298"/>
                <a:gd name="T32" fmla="*/ 80 w 2225"/>
                <a:gd name="T33" fmla="*/ 17 h 298"/>
                <a:gd name="T34" fmla="*/ 107 w 2225"/>
                <a:gd name="T35" fmla="*/ 6 h 298"/>
                <a:gd name="T36" fmla="*/ 137 w 2225"/>
                <a:gd name="T37" fmla="*/ 0 h 298"/>
                <a:gd name="T38" fmla="*/ 152 w 2225"/>
                <a:gd name="T39" fmla="*/ 0 h 298"/>
                <a:gd name="T40" fmla="*/ 2072 w 2225"/>
                <a:gd name="T41" fmla="*/ 0 h 298"/>
                <a:gd name="T42" fmla="*/ 2087 w 2225"/>
                <a:gd name="T43" fmla="*/ 0 h 298"/>
                <a:gd name="T44" fmla="*/ 2118 w 2225"/>
                <a:gd name="T45" fmla="*/ 6 h 298"/>
                <a:gd name="T46" fmla="*/ 2145 w 2225"/>
                <a:gd name="T47" fmla="*/ 17 h 298"/>
                <a:gd name="T48" fmla="*/ 2170 w 2225"/>
                <a:gd name="T49" fmla="*/ 33 h 298"/>
                <a:gd name="T50" fmla="*/ 2190 w 2225"/>
                <a:gd name="T51" fmla="*/ 54 h 298"/>
                <a:gd name="T52" fmla="*/ 2206 w 2225"/>
                <a:gd name="T53" fmla="*/ 78 h 298"/>
                <a:gd name="T54" fmla="*/ 2218 w 2225"/>
                <a:gd name="T55" fmla="*/ 105 h 298"/>
                <a:gd name="T56" fmla="*/ 2224 w 2225"/>
                <a:gd name="T57" fmla="*/ 134 h 298"/>
                <a:gd name="T58" fmla="*/ 2225 w 2225"/>
                <a:gd name="T59" fmla="*/ 149 h 298"/>
                <a:gd name="T60" fmla="*/ 2224 w 2225"/>
                <a:gd name="T61" fmla="*/ 164 h 298"/>
                <a:gd name="T62" fmla="*/ 2218 w 2225"/>
                <a:gd name="T63" fmla="*/ 193 h 298"/>
                <a:gd name="T64" fmla="*/ 2206 w 2225"/>
                <a:gd name="T65" fmla="*/ 220 h 298"/>
                <a:gd name="T66" fmla="*/ 2190 w 2225"/>
                <a:gd name="T67" fmla="*/ 244 h 298"/>
                <a:gd name="T68" fmla="*/ 2170 w 2225"/>
                <a:gd name="T69" fmla="*/ 265 h 298"/>
                <a:gd name="T70" fmla="*/ 2145 w 2225"/>
                <a:gd name="T71" fmla="*/ 281 h 298"/>
                <a:gd name="T72" fmla="*/ 2118 w 2225"/>
                <a:gd name="T73" fmla="*/ 292 h 298"/>
                <a:gd name="T74" fmla="*/ 2087 w 2225"/>
                <a:gd name="T75" fmla="*/ 298 h 298"/>
                <a:gd name="T76" fmla="*/ 2072 w 2225"/>
                <a:gd name="T77" fmla="*/ 298 h 298"/>
                <a:gd name="T78" fmla="*/ 2072 w 2225"/>
                <a:gd name="T79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25" h="298">
                  <a:moveTo>
                    <a:pt x="2072" y="298"/>
                  </a:moveTo>
                  <a:lnTo>
                    <a:pt x="152" y="298"/>
                  </a:lnTo>
                  <a:lnTo>
                    <a:pt x="137" y="298"/>
                  </a:lnTo>
                  <a:lnTo>
                    <a:pt x="107" y="292"/>
                  </a:lnTo>
                  <a:lnTo>
                    <a:pt x="80" y="281"/>
                  </a:lnTo>
                  <a:lnTo>
                    <a:pt x="55" y="265"/>
                  </a:lnTo>
                  <a:lnTo>
                    <a:pt x="34" y="244"/>
                  </a:lnTo>
                  <a:lnTo>
                    <a:pt x="18" y="220"/>
                  </a:lnTo>
                  <a:lnTo>
                    <a:pt x="6" y="193"/>
                  </a:lnTo>
                  <a:lnTo>
                    <a:pt x="1" y="164"/>
                  </a:lnTo>
                  <a:lnTo>
                    <a:pt x="0" y="149"/>
                  </a:lnTo>
                  <a:lnTo>
                    <a:pt x="1" y="134"/>
                  </a:lnTo>
                  <a:lnTo>
                    <a:pt x="6" y="105"/>
                  </a:lnTo>
                  <a:lnTo>
                    <a:pt x="18" y="78"/>
                  </a:lnTo>
                  <a:lnTo>
                    <a:pt x="34" y="54"/>
                  </a:lnTo>
                  <a:lnTo>
                    <a:pt x="55" y="33"/>
                  </a:lnTo>
                  <a:lnTo>
                    <a:pt x="80" y="17"/>
                  </a:lnTo>
                  <a:lnTo>
                    <a:pt x="107" y="6"/>
                  </a:lnTo>
                  <a:lnTo>
                    <a:pt x="137" y="0"/>
                  </a:lnTo>
                  <a:lnTo>
                    <a:pt x="152" y="0"/>
                  </a:lnTo>
                  <a:lnTo>
                    <a:pt x="2072" y="0"/>
                  </a:lnTo>
                  <a:lnTo>
                    <a:pt x="2087" y="0"/>
                  </a:lnTo>
                  <a:lnTo>
                    <a:pt x="2118" y="6"/>
                  </a:lnTo>
                  <a:lnTo>
                    <a:pt x="2145" y="17"/>
                  </a:lnTo>
                  <a:lnTo>
                    <a:pt x="2170" y="33"/>
                  </a:lnTo>
                  <a:lnTo>
                    <a:pt x="2190" y="54"/>
                  </a:lnTo>
                  <a:lnTo>
                    <a:pt x="2206" y="78"/>
                  </a:lnTo>
                  <a:lnTo>
                    <a:pt x="2218" y="105"/>
                  </a:lnTo>
                  <a:lnTo>
                    <a:pt x="2224" y="134"/>
                  </a:lnTo>
                  <a:lnTo>
                    <a:pt x="2225" y="149"/>
                  </a:lnTo>
                  <a:lnTo>
                    <a:pt x="2224" y="164"/>
                  </a:lnTo>
                  <a:lnTo>
                    <a:pt x="2218" y="193"/>
                  </a:lnTo>
                  <a:lnTo>
                    <a:pt x="2206" y="220"/>
                  </a:lnTo>
                  <a:lnTo>
                    <a:pt x="2190" y="244"/>
                  </a:lnTo>
                  <a:lnTo>
                    <a:pt x="2170" y="265"/>
                  </a:lnTo>
                  <a:lnTo>
                    <a:pt x="2145" y="281"/>
                  </a:lnTo>
                  <a:lnTo>
                    <a:pt x="2118" y="292"/>
                  </a:lnTo>
                  <a:lnTo>
                    <a:pt x="2087" y="298"/>
                  </a:lnTo>
                  <a:lnTo>
                    <a:pt x="2072" y="298"/>
                  </a:lnTo>
                  <a:lnTo>
                    <a:pt x="2072" y="29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a-ES" dirty="0">
                <a:latin typeface="Century Gothic" panose="020B0502020202020204" pitchFamily="34" charset="0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4B170551-FD0F-4ECE-A365-4506FE9E1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842" y="4786179"/>
              <a:ext cx="706438" cy="95250"/>
            </a:xfrm>
            <a:custGeom>
              <a:avLst/>
              <a:gdLst>
                <a:gd name="T0" fmla="*/ 2072 w 2225"/>
                <a:gd name="T1" fmla="*/ 299 h 299"/>
                <a:gd name="T2" fmla="*/ 152 w 2225"/>
                <a:gd name="T3" fmla="*/ 299 h 299"/>
                <a:gd name="T4" fmla="*/ 137 w 2225"/>
                <a:gd name="T5" fmla="*/ 298 h 299"/>
                <a:gd name="T6" fmla="*/ 107 w 2225"/>
                <a:gd name="T7" fmla="*/ 291 h 299"/>
                <a:gd name="T8" fmla="*/ 80 w 2225"/>
                <a:gd name="T9" fmla="*/ 281 h 299"/>
                <a:gd name="T10" fmla="*/ 55 w 2225"/>
                <a:gd name="T11" fmla="*/ 264 h 299"/>
                <a:gd name="T12" fmla="*/ 34 w 2225"/>
                <a:gd name="T13" fmla="*/ 244 h 299"/>
                <a:gd name="T14" fmla="*/ 18 w 2225"/>
                <a:gd name="T15" fmla="*/ 220 h 299"/>
                <a:gd name="T16" fmla="*/ 6 w 2225"/>
                <a:gd name="T17" fmla="*/ 193 h 299"/>
                <a:gd name="T18" fmla="*/ 1 w 2225"/>
                <a:gd name="T19" fmla="*/ 164 h 299"/>
                <a:gd name="T20" fmla="*/ 0 w 2225"/>
                <a:gd name="T21" fmla="*/ 149 h 299"/>
                <a:gd name="T22" fmla="*/ 1 w 2225"/>
                <a:gd name="T23" fmla="*/ 134 h 299"/>
                <a:gd name="T24" fmla="*/ 6 w 2225"/>
                <a:gd name="T25" fmla="*/ 105 h 299"/>
                <a:gd name="T26" fmla="*/ 18 w 2225"/>
                <a:gd name="T27" fmla="*/ 78 h 299"/>
                <a:gd name="T28" fmla="*/ 34 w 2225"/>
                <a:gd name="T29" fmla="*/ 54 h 299"/>
                <a:gd name="T30" fmla="*/ 55 w 2225"/>
                <a:gd name="T31" fmla="*/ 33 h 299"/>
                <a:gd name="T32" fmla="*/ 80 w 2225"/>
                <a:gd name="T33" fmla="*/ 17 h 299"/>
                <a:gd name="T34" fmla="*/ 107 w 2225"/>
                <a:gd name="T35" fmla="*/ 6 h 299"/>
                <a:gd name="T36" fmla="*/ 137 w 2225"/>
                <a:gd name="T37" fmla="*/ 0 h 299"/>
                <a:gd name="T38" fmla="*/ 152 w 2225"/>
                <a:gd name="T39" fmla="*/ 0 h 299"/>
                <a:gd name="T40" fmla="*/ 2072 w 2225"/>
                <a:gd name="T41" fmla="*/ 0 h 299"/>
                <a:gd name="T42" fmla="*/ 2087 w 2225"/>
                <a:gd name="T43" fmla="*/ 0 h 299"/>
                <a:gd name="T44" fmla="*/ 2118 w 2225"/>
                <a:gd name="T45" fmla="*/ 6 h 299"/>
                <a:gd name="T46" fmla="*/ 2145 w 2225"/>
                <a:gd name="T47" fmla="*/ 17 h 299"/>
                <a:gd name="T48" fmla="*/ 2170 w 2225"/>
                <a:gd name="T49" fmla="*/ 33 h 299"/>
                <a:gd name="T50" fmla="*/ 2190 w 2225"/>
                <a:gd name="T51" fmla="*/ 54 h 299"/>
                <a:gd name="T52" fmla="*/ 2206 w 2225"/>
                <a:gd name="T53" fmla="*/ 78 h 299"/>
                <a:gd name="T54" fmla="*/ 2218 w 2225"/>
                <a:gd name="T55" fmla="*/ 105 h 299"/>
                <a:gd name="T56" fmla="*/ 2224 w 2225"/>
                <a:gd name="T57" fmla="*/ 134 h 299"/>
                <a:gd name="T58" fmla="*/ 2225 w 2225"/>
                <a:gd name="T59" fmla="*/ 149 h 299"/>
                <a:gd name="T60" fmla="*/ 2224 w 2225"/>
                <a:gd name="T61" fmla="*/ 164 h 299"/>
                <a:gd name="T62" fmla="*/ 2218 w 2225"/>
                <a:gd name="T63" fmla="*/ 193 h 299"/>
                <a:gd name="T64" fmla="*/ 2206 w 2225"/>
                <a:gd name="T65" fmla="*/ 220 h 299"/>
                <a:gd name="T66" fmla="*/ 2190 w 2225"/>
                <a:gd name="T67" fmla="*/ 244 h 299"/>
                <a:gd name="T68" fmla="*/ 2170 w 2225"/>
                <a:gd name="T69" fmla="*/ 264 h 299"/>
                <a:gd name="T70" fmla="*/ 2145 w 2225"/>
                <a:gd name="T71" fmla="*/ 281 h 299"/>
                <a:gd name="T72" fmla="*/ 2118 w 2225"/>
                <a:gd name="T73" fmla="*/ 291 h 299"/>
                <a:gd name="T74" fmla="*/ 2087 w 2225"/>
                <a:gd name="T75" fmla="*/ 298 h 299"/>
                <a:gd name="T76" fmla="*/ 2072 w 2225"/>
                <a:gd name="T77" fmla="*/ 299 h 299"/>
                <a:gd name="T78" fmla="*/ 2072 w 2225"/>
                <a:gd name="T7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25" h="299">
                  <a:moveTo>
                    <a:pt x="2072" y="299"/>
                  </a:moveTo>
                  <a:lnTo>
                    <a:pt x="152" y="299"/>
                  </a:lnTo>
                  <a:lnTo>
                    <a:pt x="137" y="298"/>
                  </a:lnTo>
                  <a:lnTo>
                    <a:pt x="107" y="291"/>
                  </a:lnTo>
                  <a:lnTo>
                    <a:pt x="80" y="281"/>
                  </a:lnTo>
                  <a:lnTo>
                    <a:pt x="55" y="264"/>
                  </a:lnTo>
                  <a:lnTo>
                    <a:pt x="34" y="244"/>
                  </a:lnTo>
                  <a:lnTo>
                    <a:pt x="18" y="220"/>
                  </a:lnTo>
                  <a:lnTo>
                    <a:pt x="6" y="193"/>
                  </a:lnTo>
                  <a:lnTo>
                    <a:pt x="1" y="164"/>
                  </a:lnTo>
                  <a:lnTo>
                    <a:pt x="0" y="149"/>
                  </a:lnTo>
                  <a:lnTo>
                    <a:pt x="1" y="134"/>
                  </a:lnTo>
                  <a:lnTo>
                    <a:pt x="6" y="105"/>
                  </a:lnTo>
                  <a:lnTo>
                    <a:pt x="18" y="78"/>
                  </a:lnTo>
                  <a:lnTo>
                    <a:pt x="34" y="54"/>
                  </a:lnTo>
                  <a:lnTo>
                    <a:pt x="55" y="33"/>
                  </a:lnTo>
                  <a:lnTo>
                    <a:pt x="80" y="17"/>
                  </a:lnTo>
                  <a:lnTo>
                    <a:pt x="107" y="6"/>
                  </a:lnTo>
                  <a:lnTo>
                    <a:pt x="137" y="0"/>
                  </a:lnTo>
                  <a:lnTo>
                    <a:pt x="152" y="0"/>
                  </a:lnTo>
                  <a:lnTo>
                    <a:pt x="2072" y="0"/>
                  </a:lnTo>
                  <a:lnTo>
                    <a:pt x="2087" y="0"/>
                  </a:lnTo>
                  <a:lnTo>
                    <a:pt x="2118" y="6"/>
                  </a:lnTo>
                  <a:lnTo>
                    <a:pt x="2145" y="17"/>
                  </a:lnTo>
                  <a:lnTo>
                    <a:pt x="2170" y="33"/>
                  </a:lnTo>
                  <a:lnTo>
                    <a:pt x="2190" y="54"/>
                  </a:lnTo>
                  <a:lnTo>
                    <a:pt x="2206" y="78"/>
                  </a:lnTo>
                  <a:lnTo>
                    <a:pt x="2218" y="105"/>
                  </a:lnTo>
                  <a:lnTo>
                    <a:pt x="2224" y="134"/>
                  </a:lnTo>
                  <a:lnTo>
                    <a:pt x="2225" y="149"/>
                  </a:lnTo>
                  <a:lnTo>
                    <a:pt x="2224" y="164"/>
                  </a:lnTo>
                  <a:lnTo>
                    <a:pt x="2218" y="193"/>
                  </a:lnTo>
                  <a:lnTo>
                    <a:pt x="2206" y="220"/>
                  </a:lnTo>
                  <a:lnTo>
                    <a:pt x="2190" y="244"/>
                  </a:lnTo>
                  <a:lnTo>
                    <a:pt x="2170" y="264"/>
                  </a:lnTo>
                  <a:lnTo>
                    <a:pt x="2145" y="281"/>
                  </a:lnTo>
                  <a:lnTo>
                    <a:pt x="2118" y="291"/>
                  </a:lnTo>
                  <a:lnTo>
                    <a:pt x="2087" y="298"/>
                  </a:lnTo>
                  <a:lnTo>
                    <a:pt x="2072" y="299"/>
                  </a:lnTo>
                  <a:lnTo>
                    <a:pt x="2072" y="29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a-ES" dirty="0">
                <a:latin typeface="Century Gothic" panose="020B0502020202020204" pitchFamily="34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7024CFB5-6137-466C-B7E0-F672169A6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6017" y="4914766"/>
              <a:ext cx="444500" cy="95250"/>
            </a:xfrm>
            <a:custGeom>
              <a:avLst/>
              <a:gdLst>
                <a:gd name="T0" fmla="*/ 1250 w 1402"/>
                <a:gd name="T1" fmla="*/ 299 h 299"/>
                <a:gd name="T2" fmla="*/ 153 w 1402"/>
                <a:gd name="T3" fmla="*/ 299 h 299"/>
                <a:gd name="T4" fmla="*/ 137 w 1402"/>
                <a:gd name="T5" fmla="*/ 298 h 299"/>
                <a:gd name="T6" fmla="*/ 107 w 1402"/>
                <a:gd name="T7" fmla="*/ 292 h 299"/>
                <a:gd name="T8" fmla="*/ 80 w 1402"/>
                <a:gd name="T9" fmla="*/ 280 h 299"/>
                <a:gd name="T10" fmla="*/ 55 w 1402"/>
                <a:gd name="T11" fmla="*/ 264 h 299"/>
                <a:gd name="T12" fmla="*/ 35 w 1402"/>
                <a:gd name="T13" fmla="*/ 245 h 299"/>
                <a:gd name="T14" fmla="*/ 19 w 1402"/>
                <a:gd name="T15" fmla="*/ 221 h 299"/>
                <a:gd name="T16" fmla="*/ 7 w 1402"/>
                <a:gd name="T17" fmla="*/ 194 h 299"/>
                <a:gd name="T18" fmla="*/ 0 w 1402"/>
                <a:gd name="T19" fmla="*/ 165 h 299"/>
                <a:gd name="T20" fmla="*/ 0 w 1402"/>
                <a:gd name="T21" fmla="*/ 149 h 299"/>
                <a:gd name="T22" fmla="*/ 0 w 1402"/>
                <a:gd name="T23" fmla="*/ 134 h 299"/>
                <a:gd name="T24" fmla="*/ 7 w 1402"/>
                <a:gd name="T25" fmla="*/ 104 h 299"/>
                <a:gd name="T26" fmla="*/ 19 w 1402"/>
                <a:gd name="T27" fmla="*/ 79 h 299"/>
                <a:gd name="T28" fmla="*/ 35 w 1402"/>
                <a:gd name="T29" fmla="*/ 54 h 299"/>
                <a:gd name="T30" fmla="*/ 55 w 1402"/>
                <a:gd name="T31" fmla="*/ 34 h 299"/>
                <a:gd name="T32" fmla="*/ 80 w 1402"/>
                <a:gd name="T33" fmla="*/ 18 h 299"/>
                <a:gd name="T34" fmla="*/ 107 w 1402"/>
                <a:gd name="T35" fmla="*/ 6 h 299"/>
                <a:gd name="T36" fmla="*/ 137 w 1402"/>
                <a:gd name="T37" fmla="*/ 1 h 299"/>
                <a:gd name="T38" fmla="*/ 153 w 1402"/>
                <a:gd name="T39" fmla="*/ 0 h 299"/>
                <a:gd name="T40" fmla="*/ 1250 w 1402"/>
                <a:gd name="T41" fmla="*/ 0 h 299"/>
                <a:gd name="T42" fmla="*/ 1265 w 1402"/>
                <a:gd name="T43" fmla="*/ 1 h 299"/>
                <a:gd name="T44" fmla="*/ 1295 w 1402"/>
                <a:gd name="T45" fmla="*/ 6 h 299"/>
                <a:gd name="T46" fmla="*/ 1322 w 1402"/>
                <a:gd name="T47" fmla="*/ 18 h 299"/>
                <a:gd name="T48" fmla="*/ 1347 w 1402"/>
                <a:gd name="T49" fmla="*/ 34 h 299"/>
                <a:gd name="T50" fmla="*/ 1368 w 1402"/>
                <a:gd name="T51" fmla="*/ 54 h 299"/>
                <a:gd name="T52" fmla="*/ 1384 w 1402"/>
                <a:gd name="T53" fmla="*/ 79 h 299"/>
                <a:gd name="T54" fmla="*/ 1396 w 1402"/>
                <a:gd name="T55" fmla="*/ 104 h 299"/>
                <a:gd name="T56" fmla="*/ 1401 w 1402"/>
                <a:gd name="T57" fmla="*/ 134 h 299"/>
                <a:gd name="T58" fmla="*/ 1402 w 1402"/>
                <a:gd name="T59" fmla="*/ 149 h 299"/>
                <a:gd name="T60" fmla="*/ 1401 w 1402"/>
                <a:gd name="T61" fmla="*/ 165 h 299"/>
                <a:gd name="T62" fmla="*/ 1396 w 1402"/>
                <a:gd name="T63" fmla="*/ 194 h 299"/>
                <a:gd name="T64" fmla="*/ 1384 w 1402"/>
                <a:gd name="T65" fmla="*/ 221 h 299"/>
                <a:gd name="T66" fmla="*/ 1368 w 1402"/>
                <a:gd name="T67" fmla="*/ 245 h 299"/>
                <a:gd name="T68" fmla="*/ 1347 w 1402"/>
                <a:gd name="T69" fmla="*/ 264 h 299"/>
                <a:gd name="T70" fmla="*/ 1322 w 1402"/>
                <a:gd name="T71" fmla="*/ 280 h 299"/>
                <a:gd name="T72" fmla="*/ 1295 w 1402"/>
                <a:gd name="T73" fmla="*/ 292 h 299"/>
                <a:gd name="T74" fmla="*/ 1265 w 1402"/>
                <a:gd name="T75" fmla="*/ 298 h 299"/>
                <a:gd name="T76" fmla="*/ 1250 w 1402"/>
                <a:gd name="T77" fmla="*/ 299 h 299"/>
                <a:gd name="T78" fmla="*/ 1250 w 1402"/>
                <a:gd name="T7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2" h="299">
                  <a:moveTo>
                    <a:pt x="1250" y="299"/>
                  </a:moveTo>
                  <a:lnTo>
                    <a:pt x="153" y="299"/>
                  </a:lnTo>
                  <a:lnTo>
                    <a:pt x="137" y="298"/>
                  </a:lnTo>
                  <a:lnTo>
                    <a:pt x="107" y="292"/>
                  </a:lnTo>
                  <a:lnTo>
                    <a:pt x="80" y="280"/>
                  </a:lnTo>
                  <a:lnTo>
                    <a:pt x="55" y="264"/>
                  </a:lnTo>
                  <a:lnTo>
                    <a:pt x="35" y="245"/>
                  </a:lnTo>
                  <a:lnTo>
                    <a:pt x="19" y="221"/>
                  </a:lnTo>
                  <a:lnTo>
                    <a:pt x="7" y="194"/>
                  </a:lnTo>
                  <a:lnTo>
                    <a:pt x="0" y="165"/>
                  </a:lnTo>
                  <a:lnTo>
                    <a:pt x="0" y="149"/>
                  </a:lnTo>
                  <a:lnTo>
                    <a:pt x="0" y="134"/>
                  </a:lnTo>
                  <a:lnTo>
                    <a:pt x="7" y="104"/>
                  </a:lnTo>
                  <a:lnTo>
                    <a:pt x="19" y="79"/>
                  </a:lnTo>
                  <a:lnTo>
                    <a:pt x="35" y="54"/>
                  </a:lnTo>
                  <a:lnTo>
                    <a:pt x="55" y="34"/>
                  </a:lnTo>
                  <a:lnTo>
                    <a:pt x="80" y="18"/>
                  </a:lnTo>
                  <a:lnTo>
                    <a:pt x="107" y="6"/>
                  </a:lnTo>
                  <a:lnTo>
                    <a:pt x="137" y="1"/>
                  </a:lnTo>
                  <a:lnTo>
                    <a:pt x="153" y="0"/>
                  </a:lnTo>
                  <a:lnTo>
                    <a:pt x="1250" y="0"/>
                  </a:lnTo>
                  <a:lnTo>
                    <a:pt x="1265" y="1"/>
                  </a:lnTo>
                  <a:lnTo>
                    <a:pt x="1295" y="6"/>
                  </a:lnTo>
                  <a:lnTo>
                    <a:pt x="1322" y="18"/>
                  </a:lnTo>
                  <a:lnTo>
                    <a:pt x="1347" y="34"/>
                  </a:lnTo>
                  <a:lnTo>
                    <a:pt x="1368" y="54"/>
                  </a:lnTo>
                  <a:lnTo>
                    <a:pt x="1384" y="79"/>
                  </a:lnTo>
                  <a:lnTo>
                    <a:pt x="1396" y="104"/>
                  </a:lnTo>
                  <a:lnTo>
                    <a:pt x="1401" y="134"/>
                  </a:lnTo>
                  <a:lnTo>
                    <a:pt x="1402" y="149"/>
                  </a:lnTo>
                  <a:lnTo>
                    <a:pt x="1401" y="165"/>
                  </a:lnTo>
                  <a:lnTo>
                    <a:pt x="1396" y="194"/>
                  </a:lnTo>
                  <a:lnTo>
                    <a:pt x="1384" y="221"/>
                  </a:lnTo>
                  <a:lnTo>
                    <a:pt x="1368" y="245"/>
                  </a:lnTo>
                  <a:lnTo>
                    <a:pt x="1347" y="264"/>
                  </a:lnTo>
                  <a:lnTo>
                    <a:pt x="1322" y="280"/>
                  </a:lnTo>
                  <a:lnTo>
                    <a:pt x="1295" y="292"/>
                  </a:lnTo>
                  <a:lnTo>
                    <a:pt x="1265" y="298"/>
                  </a:lnTo>
                  <a:lnTo>
                    <a:pt x="1250" y="299"/>
                  </a:lnTo>
                  <a:lnTo>
                    <a:pt x="1250" y="29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a-ES" dirty="0">
                <a:latin typeface="Century Gothic" panose="020B0502020202020204" pitchFamily="34" charset="0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3A1E0D23-2D5D-46B2-9879-128B48F41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6117" y="2706554"/>
              <a:ext cx="1384300" cy="1824038"/>
            </a:xfrm>
            <a:custGeom>
              <a:avLst/>
              <a:gdLst>
                <a:gd name="T0" fmla="*/ 3572 w 4358"/>
                <a:gd name="T1" fmla="*/ 4183 h 5746"/>
                <a:gd name="T2" fmla="*/ 3284 w 4358"/>
                <a:gd name="T3" fmla="*/ 4658 h 5746"/>
                <a:gd name="T4" fmla="*/ 3124 w 4358"/>
                <a:gd name="T5" fmla="*/ 5034 h 5746"/>
                <a:gd name="T6" fmla="*/ 3055 w 4358"/>
                <a:gd name="T7" fmla="*/ 5273 h 5746"/>
                <a:gd name="T8" fmla="*/ 3009 w 4358"/>
                <a:gd name="T9" fmla="*/ 5534 h 5746"/>
                <a:gd name="T10" fmla="*/ 2990 w 4358"/>
                <a:gd name="T11" fmla="*/ 5746 h 5746"/>
                <a:gd name="T12" fmla="*/ 1364 w 4358"/>
                <a:gd name="T13" fmla="*/ 5674 h 5746"/>
                <a:gd name="T14" fmla="*/ 1329 w 4358"/>
                <a:gd name="T15" fmla="*/ 5400 h 5746"/>
                <a:gd name="T16" fmla="*/ 1271 w 4358"/>
                <a:gd name="T17" fmla="*/ 5151 h 5746"/>
                <a:gd name="T18" fmla="*/ 1172 w 4358"/>
                <a:gd name="T19" fmla="*/ 4867 h 5746"/>
                <a:gd name="T20" fmla="*/ 964 w 4358"/>
                <a:gd name="T21" fmla="*/ 4463 h 5746"/>
                <a:gd name="T22" fmla="*/ 663 w 4358"/>
                <a:gd name="T23" fmla="*/ 4004 h 5746"/>
                <a:gd name="T24" fmla="*/ 357 w 4358"/>
                <a:gd name="T25" fmla="*/ 3536 h 5746"/>
                <a:gd name="T26" fmla="*/ 181 w 4358"/>
                <a:gd name="T27" fmla="*/ 3183 h 5746"/>
                <a:gd name="T28" fmla="*/ 101 w 4358"/>
                <a:gd name="T29" fmla="*/ 2963 h 5746"/>
                <a:gd name="T30" fmla="*/ 43 w 4358"/>
                <a:gd name="T31" fmla="*/ 2724 h 5746"/>
                <a:gd name="T32" fmla="*/ 8 w 4358"/>
                <a:gd name="T33" fmla="*/ 2463 h 5746"/>
                <a:gd name="T34" fmla="*/ 0 w 4358"/>
                <a:gd name="T35" fmla="*/ 2248 h 5746"/>
                <a:gd name="T36" fmla="*/ 19 w 4358"/>
                <a:gd name="T37" fmla="*/ 1930 h 5746"/>
                <a:gd name="T38" fmla="*/ 107 w 4358"/>
                <a:gd name="T39" fmla="*/ 1518 h 5746"/>
                <a:gd name="T40" fmla="*/ 262 w 4358"/>
                <a:gd name="T41" fmla="*/ 1130 h 5746"/>
                <a:gd name="T42" fmla="*/ 486 w 4358"/>
                <a:gd name="T43" fmla="*/ 779 h 5746"/>
                <a:gd name="T44" fmla="*/ 661 w 4358"/>
                <a:gd name="T45" fmla="*/ 584 h 5746"/>
                <a:gd name="T46" fmla="*/ 818 w 4358"/>
                <a:gd name="T47" fmla="*/ 444 h 5746"/>
                <a:gd name="T48" fmla="*/ 993 w 4358"/>
                <a:gd name="T49" fmla="*/ 321 h 5746"/>
                <a:gd name="T50" fmla="*/ 1184 w 4358"/>
                <a:gd name="T51" fmla="*/ 215 h 5746"/>
                <a:gd name="T52" fmla="*/ 1392 w 4358"/>
                <a:gd name="T53" fmla="*/ 129 h 5746"/>
                <a:gd name="T54" fmla="*/ 1616 w 4358"/>
                <a:gd name="T55" fmla="*/ 63 h 5746"/>
                <a:gd name="T56" fmla="*/ 1856 w 4358"/>
                <a:gd name="T57" fmla="*/ 20 h 5746"/>
                <a:gd name="T58" fmla="*/ 2112 w 4358"/>
                <a:gd name="T59" fmla="*/ 1 h 5746"/>
                <a:gd name="T60" fmla="*/ 2246 w 4358"/>
                <a:gd name="T61" fmla="*/ 1 h 5746"/>
                <a:gd name="T62" fmla="*/ 2502 w 4358"/>
                <a:gd name="T63" fmla="*/ 20 h 5746"/>
                <a:gd name="T64" fmla="*/ 2742 w 4358"/>
                <a:gd name="T65" fmla="*/ 63 h 5746"/>
                <a:gd name="T66" fmla="*/ 2967 w 4358"/>
                <a:gd name="T67" fmla="*/ 129 h 5746"/>
                <a:gd name="T68" fmla="*/ 3174 w 4358"/>
                <a:gd name="T69" fmla="*/ 215 h 5746"/>
                <a:gd name="T70" fmla="*/ 3365 w 4358"/>
                <a:gd name="T71" fmla="*/ 321 h 5746"/>
                <a:gd name="T72" fmla="*/ 3540 w 4358"/>
                <a:gd name="T73" fmla="*/ 444 h 5746"/>
                <a:gd name="T74" fmla="*/ 3698 w 4358"/>
                <a:gd name="T75" fmla="*/ 584 h 5746"/>
                <a:gd name="T76" fmla="*/ 3873 w 4358"/>
                <a:gd name="T77" fmla="*/ 779 h 5746"/>
                <a:gd name="T78" fmla="*/ 4096 w 4358"/>
                <a:gd name="T79" fmla="*/ 1130 h 5746"/>
                <a:gd name="T80" fmla="*/ 4252 w 4358"/>
                <a:gd name="T81" fmla="*/ 1518 h 5746"/>
                <a:gd name="T82" fmla="*/ 4339 w 4358"/>
                <a:gd name="T83" fmla="*/ 1930 h 5746"/>
                <a:gd name="T84" fmla="*/ 4358 w 4358"/>
                <a:gd name="T85" fmla="*/ 2248 h 5746"/>
                <a:gd name="T86" fmla="*/ 4350 w 4358"/>
                <a:gd name="T87" fmla="*/ 2463 h 5746"/>
                <a:gd name="T88" fmla="*/ 4316 w 4358"/>
                <a:gd name="T89" fmla="*/ 2724 h 5746"/>
                <a:gd name="T90" fmla="*/ 4256 w 4358"/>
                <a:gd name="T91" fmla="*/ 2963 h 5746"/>
                <a:gd name="T92" fmla="*/ 4177 w 4358"/>
                <a:gd name="T93" fmla="*/ 3183 h 5746"/>
                <a:gd name="T94" fmla="*/ 4001 w 4358"/>
                <a:gd name="T95" fmla="*/ 3536 h 5746"/>
                <a:gd name="T96" fmla="*/ 3696 w 4358"/>
                <a:gd name="T97" fmla="*/ 4004 h 5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58" h="5746">
                  <a:moveTo>
                    <a:pt x="3696" y="4004"/>
                  </a:moveTo>
                  <a:lnTo>
                    <a:pt x="3572" y="4183"/>
                  </a:lnTo>
                  <a:lnTo>
                    <a:pt x="3394" y="4463"/>
                  </a:lnTo>
                  <a:lnTo>
                    <a:pt x="3284" y="4658"/>
                  </a:lnTo>
                  <a:lnTo>
                    <a:pt x="3187" y="4867"/>
                  </a:lnTo>
                  <a:lnTo>
                    <a:pt x="3124" y="5034"/>
                  </a:lnTo>
                  <a:lnTo>
                    <a:pt x="3088" y="5151"/>
                  </a:lnTo>
                  <a:lnTo>
                    <a:pt x="3055" y="5273"/>
                  </a:lnTo>
                  <a:lnTo>
                    <a:pt x="3029" y="5400"/>
                  </a:lnTo>
                  <a:lnTo>
                    <a:pt x="3009" y="5534"/>
                  </a:lnTo>
                  <a:lnTo>
                    <a:pt x="2995" y="5674"/>
                  </a:lnTo>
                  <a:lnTo>
                    <a:pt x="2990" y="5746"/>
                  </a:lnTo>
                  <a:lnTo>
                    <a:pt x="1368" y="5746"/>
                  </a:lnTo>
                  <a:lnTo>
                    <a:pt x="1364" y="5674"/>
                  </a:lnTo>
                  <a:lnTo>
                    <a:pt x="1350" y="5534"/>
                  </a:lnTo>
                  <a:lnTo>
                    <a:pt x="1329" y="5400"/>
                  </a:lnTo>
                  <a:lnTo>
                    <a:pt x="1303" y="5273"/>
                  </a:lnTo>
                  <a:lnTo>
                    <a:pt x="1271" y="5151"/>
                  </a:lnTo>
                  <a:lnTo>
                    <a:pt x="1234" y="5034"/>
                  </a:lnTo>
                  <a:lnTo>
                    <a:pt x="1172" y="4867"/>
                  </a:lnTo>
                  <a:lnTo>
                    <a:pt x="1073" y="4658"/>
                  </a:lnTo>
                  <a:lnTo>
                    <a:pt x="964" y="4463"/>
                  </a:lnTo>
                  <a:lnTo>
                    <a:pt x="786" y="4183"/>
                  </a:lnTo>
                  <a:lnTo>
                    <a:pt x="663" y="4004"/>
                  </a:lnTo>
                  <a:lnTo>
                    <a:pt x="535" y="3818"/>
                  </a:lnTo>
                  <a:lnTo>
                    <a:pt x="357" y="3536"/>
                  </a:lnTo>
                  <a:lnTo>
                    <a:pt x="251" y="3339"/>
                  </a:lnTo>
                  <a:lnTo>
                    <a:pt x="181" y="3183"/>
                  </a:lnTo>
                  <a:lnTo>
                    <a:pt x="139" y="3075"/>
                  </a:lnTo>
                  <a:lnTo>
                    <a:pt x="101" y="2963"/>
                  </a:lnTo>
                  <a:lnTo>
                    <a:pt x="70" y="2846"/>
                  </a:lnTo>
                  <a:lnTo>
                    <a:pt x="43" y="2724"/>
                  </a:lnTo>
                  <a:lnTo>
                    <a:pt x="22" y="2597"/>
                  </a:lnTo>
                  <a:lnTo>
                    <a:pt x="8" y="2463"/>
                  </a:lnTo>
                  <a:lnTo>
                    <a:pt x="1" y="2321"/>
                  </a:lnTo>
                  <a:lnTo>
                    <a:pt x="0" y="2248"/>
                  </a:lnTo>
                  <a:lnTo>
                    <a:pt x="2" y="2142"/>
                  </a:lnTo>
                  <a:lnTo>
                    <a:pt x="19" y="1930"/>
                  </a:lnTo>
                  <a:lnTo>
                    <a:pt x="54" y="1722"/>
                  </a:lnTo>
                  <a:lnTo>
                    <a:pt x="107" y="1518"/>
                  </a:lnTo>
                  <a:lnTo>
                    <a:pt x="176" y="1320"/>
                  </a:lnTo>
                  <a:lnTo>
                    <a:pt x="262" y="1130"/>
                  </a:lnTo>
                  <a:lnTo>
                    <a:pt x="366" y="948"/>
                  </a:lnTo>
                  <a:lnTo>
                    <a:pt x="486" y="779"/>
                  </a:lnTo>
                  <a:lnTo>
                    <a:pt x="588" y="660"/>
                  </a:lnTo>
                  <a:lnTo>
                    <a:pt x="661" y="584"/>
                  </a:lnTo>
                  <a:lnTo>
                    <a:pt x="737" y="512"/>
                  </a:lnTo>
                  <a:lnTo>
                    <a:pt x="818" y="444"/>
                  </a:lnTo>
                  <a:lnTo>
                    <a:pt x="904" y="380"/>
                  </a:lnTo>
                  <a:lnTo>
                    <a:pt x="993" y="321"/>
                  </a:lnTo>
                  <a:lnTo>
                    <a:pt x="1087" y="266"/>
                  </a:lnTo>
                  <a:lnTo>
                    <a:pt x="1184" y="215"/>
                  </a:lnTo>
                  <a:lnTo>
                    <a:pt x="1286" y="170"/>
                  </a:lnTo>
                  <a:lnTo>
                    <a:pt x="1392" y="129"/>
                  </a:lnTo>
                  <a:lnTo>
                    <a:pt x="1502" y="93"/>
                  </a:lnTo>
                  <a:lnTo>
                    <a:pt x="1616" y="63"/>
                  </a:lnTo>
                  <a:lnTo>
                    <a:pt x="1734" y="38"/>
                  </a:lnTo>
                  <a:lnTo>
                    <a:pt x="1856" y="20"/>
                  </a:lnTo>
                  <a:lnTo>
                    <a:pt x="1983" y="7"/>
                  </a:lnTo>
                  <a:lnTo>
                    <a:pt x="2112" y="1"/>
                  </a:lnTo>
                  <a:lnTo>
                    <a:pt x="2179" y="0"/>
                  </a:lnTo>
                  <a:lnTo>
                    <a:pt x="2246" y="1"/>
                  </a:lnTo>
                  <a:lnTo>
                    <a:pt x="2376" y="7"/>
                  </a:lnTo>
                  <a:lnTo>
                    <a:pt x="2502" y="20"/>
                  </a:lnTo>
                  <a:lnTo>
                    <a:pt x="2624" y="38"/>
                  </a:lnTo>
                  <a:lnTo>
                    <a:pt x="2742" y="63"/>
                  </a:lnTo>
                  <a:lnTo>
                    <a:pt x="2856" y="93"/>
                  </a:lnTo>
                  <a:lnTo>
                    <a:pt x="2967" y="129"/>
                  </a:lnTo>
                  <a:lnTo>
                    <a:pt x="3072" y="170"/>
                  </a:lnTo>
                  <a:lnTo>
                    <a:pt x="3174" y="215"/>
                  </a:lnTo>
                  <a:lnTo>
                    <a:pt x="3271" y="266"/>
                  </a:lnTo>
                  <a:lnTo>
                    <a:pt x="3365" y="321"/>
                  </a:lnTo>
                  <a:lnTo>
                    <a:pt x="3455" y="380"/>
                  </a:lnTo>
                  <a:lnTo>
                    <a:pt x="3540" y="444"/>
                  </a:lnTo>
                  <a:lnTo>
                    <a:pt x="3621" y="512"/>
                  </a:lnTo>
                  <a:lnTo>
                    <a:pt x="3698" y="584"/>
                  </a:lnTo>
                  <a:lnTo>
                    <a:pt x="3770" y="660"/>
                  </a:lnTo>
                  <a:lnTo>
                    <a:pt x="3873" y="779"/>
                  </a:lnTo>
                  <a:lnTo>
                    <a:pt x="3993" y="948"/>
                  </a:lnTo>
                  <a:lnTo>
                    <a:pt x="4096" y="1130"/>
                  </a:lnTo>
                  <a:lnTo>
                    <a:pt x="4183" y="1320"/>
                  </a:lnTo>
                  <a:lnTo>
                    <a:pt x="4252" y="1518"/>
                  </a:lnTo>
                  <a:lnTo>
                    <a:pt x="4305" y="1722"/>
                  </a:lnTo>
                  <a:lnTo>
                    <a:pt x="4339" y="1930"/>
                  </a:lnTo>
                  <a:lnTo>
                    <a:pt x="4357" y="2142"/>
                  </a:lnTo>
                  <a:lnTo>
                    <a:pt x="4358" y="2248"/>
                  </a:lnTo>
                  <a:lnTo>
                    <a:pt x="4358" y="2321"/>
                  </a:lnTo>
                  <a:lnTo>
                    <a:pt x="4350" y="2463"/>
                  </a:lnTo>
                  <a:lnTo>
                    <a:pt x="4336" y="2597"/>
                  </a:lnTo>
                  <a:lnTo>
                    <a:pt x="4316" y="2724"/>
                  </a:lnTo>
                  <a:lnTo>
                    <a:pt x="4289" y="2846"/>
                  </a:lnTo>
                  <a:lnTo>
                    <a:pt x="4256" y="2963"/>
                  </a:lnTo>
                  <a:lnTo>
                    <a:pt x="4219" y="3075"/>
                  </a:lnTo>
                  <a:lnTo>
                    <a:pt x="4177" y="3183"/>
                  </a:lnTo>
                  <a:lnTo>
                    <a:pt x="4107" y="3339"/>
                  </a:lnTo>
                  <a:lnTo>
                    <a:pt x="4001" y="3536"/>
                  </a:lnTo>
                  <a:lnTo>
                    <a:pt x="3823" y="3818"/>
                  </a:lnTo>
                  <a:lnTo>
                    <a:pt x="3696" y="4004"/>
                  </a:lnTo>
                  <a:lnTo>
                    <a:pt x="3696" y="4004"/>
                  </a:lnTo>
                  <a:close/>
                </a:path>
              </a:pathLst>
            </a:custGeom>
            <a:solidFill>
              <a:schemeClr val="bg1"/>
            </a:solidFill>
            <a:ln w="12700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a-ES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4" name="Freeform 425">
            <a:extLst>
              <a:ext uri="{FF2B5EF4-FFF2-40B4-BE49-F238E27FC236}">
                <a16:creationId xmlns:a16="http://schemas.microsoft.com/office/drawing/2014/main" id="{4CE74A58-FDB1-4545-B802-B4F25306EF03}"/>
              </a:ext>
            </a:extLst>
          </p:cNvPr>
          <p:cNvSpPr/>
          <p:nvPr/>
        </p:nvSpPr>
        <p:spPr>
          <a:xfrm>
            <a:off x="5731641" y="3974230"/>
            <a:ext cx="698200" cy="652188"/>
          </a:xfrm>
          <a:custGeom>
            <a:avLst/>
            <a:gdLst>
              <a:gd name="connsiteX0" fmla="*/ 169590 w 540885"/>
              <a:gd name="connsiteY0" fmla="*/ 270443 h 504826"/>
              <a:gd name="connsiteX1" fmla="*/ 181704 w 540885"/>
              <a:gd name="connsiteY1" fmla="*/ 276500 h 504826"/>
              <a:gd name="connsiteX2" fmla="*/ 202269 w 540885"/>
              <a:gd name="connsiteY2" fmla="*/ 290022 h 504826"/>
              <a:gd name="connsiteX3" fmla="*/ 232412 w 540885"/>
              <a:gd name="connsiteY3" fmla="*/ 303544 h 504826"/>
              <a:gd name="connsiteX4" fmla="*/ 270443 w 540885"/>
              <a:gd name="connsiteY4" fmla="*/ 309601 h 504826"/>
              <a:gd name="connsiteX5" fmla="*/ 308473 w 540885"/>
              <a:gd name="connsiteY5" fmla="*/ 303544 h 504826"/>
              <a:gd name="connsiteX6" fmla="*/ 338617 w 540885"/>
              <a:gd name="connsiteY6" fmla="*/ 290022 h 504826"/>
              <a:gd name="connsiteX7" fmla="*/ 359181 w 540885"/>
              <a:gd name="connsiteY7" fmla="*/ 276500 h 504826"/>
              <a:gd name="connsiteX8" fmla="*/ 371295 w 540885"/>
              <a:gd name="connsiteY8" fmla="*/ 270443 h 504826"/>
              <a:gd name="connsiteX9" fmla="*/ 402705 w 540885"/>
              <a:gd name="connsiteY9" fmla="*/ 276077 h 504826"/>
              <a:gd name="connsiteX10" fmla="*/ 426792 w 540885"/>
              <a:gd name="connsiteY10" fmla="*/ 291149 h 504826"/>
              <a:gd name="connsiteX11" fmla="*/ 444258 w 540885"/>
              <a:gd name="connsiteY11" fmla="*/ 313967 h 504826"/>
              <a:gd name="connsiteX12" fmla="*/ 456371 w 540885"/>
              <a:gd name="connsiteY12" fmla="*/ 341434 h 504826"/>
              <a:gd name="connsiteX13" fmla="*/ 463837 w 540885"/>
              <a:gd name="connsiteY13" fmla="*/ 372000 h 504826"/>
              <a:gd name="connsiteX14" fmla="*/ 467781 w 540885"/>
              <a:gd name="connsiteY14" fmla="*/ 402706 h 504826"/>
              <a:gd name="connsiteX15" fmla="*/ 468767 w 540885"/>
              <a:gd name="connsiteY15" fmla="*/ 431863 h 504826"/>
              <a:gd name="connsiteX16" fmla="*/ 448202 w 540885"/>
              <a:gd name="connsiteY16" fmla="*/ 485247 h 504826"/>
              <a:gd name="connsiteX17" fmla="*/ 393550 w 540885"/>
              <a:gd name="connsiteY17" fmla="*/ 504826 h 504826"/>
              <a:gd name="connsiteX18" fmla="*/ 147335 w 540885"/>
              <a:gd name="connsiteY18" fmla="*/ 504826 h 504826"/>
              <a:gd name="connsiteX19" fmla="*/ 92683 w 540885"/>
              <a:gd name="connsiteY19" fmla="*/ 485247 h 504826"/>
              <a:gd name="connsiteX20" fmla="*/ 72118 w 540885"/>
              <a:gd name="connsiteY20" fmla="*/ 431863 h 504826"/>
              <a:gd name="connsiteX21" fmla="*/ 73104 w 540885"/>
              <a:gd name="connsiteY21" fmla="*/ 402706 h 504826"/>
              <a:gd name="connsiteX22" fmla="*/ 77049 w 540885"/>
              <a:gd name="connsiteY22" fmla="*/ 372000 h 504826"/>
              <a:gd name="connsiteX23" fmla="*/ 84514 w 540885"/>
              <a:gd name="connsiteY23" fmla="*/ 341434 h 504826"/>
              <a:gd name="connsiteX24" fmla="*/ 96628 w 540885"/>
              <a:gd name="connsiteY24" fmla="*/ 313967 h 504826"/>
              <a:gd name="connsiteX25" fmla="*/ 114093 w 540885"/>
              <a:gd name="connsiteY25" fmla="*/ 291149 h 504826"/>
              <a:gd name="connsiteX26" fmla="*/ 138180 w 540885"/>
              <a:gd name="connsiteY26" fmla="*/ 276077 h 504826"/>
              <a:gd name="connsiteX27" fmla="*/ 169590 w 540885"/>
              <a:gd name="connsiteY27" fmla="*/ 270443 h 504826"/>
              <a:gd name="connsiteX28" fmla="*/ 505953 w 540885"/>
              <a:gd name="connsiteY28" fmla="*/ 144237 h 504826"/>
              <a:gd name="connsiteX29" fmla="*/ 540885 w 540885"/>
              <a:gd name="connsiteY29" fmla="*/ 243680 h 504826"/>
              <a:gd name="connsiteX30" fmla="*/ 525109 w 540885"/>
              <a:gd name="connsiteY30" fmla="*/ 277063 h 504826"/>
              <a:gd name="connsiteX31" fmla="*/ 486233 w 540885"/>
              <a:gd name="connsiteY31" fmla="*/ 288472 h 504826"/>
              <a:gd name="connsiteX32" fmla="*/ 448484 w 540885"/>
              <a:gd name="connsiteY32" fmla="*/ 288472 h 504826"/>
              <a:gd name="connsiteX33" fmla="*/ 373830 w 540885"/>
              <a:gd name="connsiteY33" fmla="*/ 252413 h 504826"/>
              <a:gd name="connsiteX34" fmla="*/ 396649 w 540885"/>
              <a:gd name="connsiteY34" fmla="*/ 180296 h 504826"/>
              <a:gd name="connsiteX35" fmla="*/ 395240 w 540885"/>
              <a:gd name="connsiteY35" fmla="*/ 161703 h 504826"/>
              <a:gd name="connsiteX36" fmla="*/ 432708 w 540885"/>
              <a:gd name="connsiteY36" fmla="*/ 168182 h 504826"/>
              <a:gd name="connsiteX37" fmla="*/ 466231 w 540885"/>
              <a:gd name="connsiteY37" fmla="*/ 162125 h 504826"/>
              <a:gd name="connsiteX38" fmla="*/ 493698 w 540885"/>
              <a:gd name="connsiteY38" fmla="*/ 150153 h 504826"/>
              <a:gd name="connsiteX39" fmla="*/ 505953 w 540885"/>
              <a:gd name="connsiteY39" fmla="*/ 144237 h 504826"/>
              <a:gd name="connsiteX40" fmla="*/ 34932 w 540885"/>
              <a:gd name="connsiteY40" fmla="*/ 144237 h 504826"/>
              <a:gd name="connsiteX41" fmla="*/ 47187 w 540885"/>
              <a:gd name="connsiteY41" fmla="*/ 150153 h 504826"/>
              <a:gd name="connsiteX42" fmla="*/ 74653 w 540885"/>
              <a:gd name="connsiteY42" fmla="*/ 162125 h 504826"/>
              <a:gd name="connsiteX43" fmla="*/ 108176 w 540885"/>
              <a:gd name="connsiteY43" fmla="*/ 168182 h 504826"/>
              <a:gd name="connsiteX44" fmla="*/ 145644 w 540885"/>
              <a:gd name="connsiteY44" fmla="*/ 161703 h 504826"/>
              <a:gd name="connsiteX45" fmla="*/ 144235 w 540885"/>
              <a:gd name="connsiteY45" fmla="*/ 180296 h 504826"/>
              <a:gd name="connsiteX46" fmla="*/ 167054 w 540885"/>
              <a:gd name="connsiteY46" fmla="*/ 252413 h 504826"/>
              <a:gd name="connsiteX47" fmla="*/ 92401 w 540885"/>
              <a:gd name="connsiteY47" fmla="*/ 288472 h 504826"/>
              <a:gd name="connsiteX48" fmla="*/ 54652 w 540885"/>
              <a:gd name="connsiteY48" fmla="*/ 288472 h 504826"/>
              <a:gd name="connsiteX49" fmla="*/ 15776 w 540885"/>
              <a:gd name="connsiteY49" fmla="*/ 277063 h 504826"/>
              <a:gd name="connsiteX50" fmla="*/ 0 w 540885"/>
              <a:gd name="connsiteY50" fmla="*/ 243680 h 504826"/>
              <a:gd name="connsiteX51" fmla="*/ 34932 w 540885"/>
              <a:gd name="connsiteY51" fmla="*/ 144237 h 504826"/>
              <a:gd name="connsiteX52" fmla="*/ 270442 w 540885"/>
              <a:gd name="connsiteY52" fmla="*/ 72119 h 504826"/>
              <a:gd name="connsiteX53" fmla="*/ 346926 w 540885"/>
              <a:gd name="connsiteY53" fmla="*/ 103811 h 504826"/>
              <a:gd name="connsiteX54" fmla="*/ 378619 w 540885"/>
              <a:gd name="connsiteY54" fmla="*/ 180296 h 504826"/>
              <a:gd name="connsiteX55" fmla="*/ 346926 w 540885"/>
              <a:gd name="connsiteY55" fmla="*/ 256780 h 504826"/>
              <a:gd name="connsiteX56" fmla="*/ 270442 w 540885"/>
              <a:gd name="connsiteY56" fmla="*/ 288472 h 504826"/>
              <a:gd name="connsiteX57" fmla="*/ 193957 w 540885"/>
              <a:gd name="connsiteY57" fmla="*/ 256780 h 504826"/>
              <a:gd name="connsiteX58" fmla="*/ 162265 w 540885"/>
              <a:gd name="connsiteY58" fmla="*/ 180296 h 504826"/>
              <a:gd name="connsiteX59" fmla="*/ 193957 w 540885"/>
              <a:gd name="connsiteY59" fmla="*/ 103811 h 504826"/>
              <a:gd name="connsiteX60" fmla="*/ 270442 w 540885"/>
              <a:gd name="connsiteY60" fmla="*/ 72119 h 504826"/>
              <a:gd name="connsiteX61" fmla="*/ 432707 w 540885"/>
              <a:gd name="connsiteY61" fmla="*/ 0 h 504826"/>
              <a:gd name="connsiteX62" fmla="*/ 483697 w 540885"/>
              <a:gd name="connsiteY62" fmla="*/ 21128 h 504826"/>
              <a:gd name="connsiteX63" fmla="*/ 504825 w 540885"/>
              <a:gd name="connsiteY63" fmla="*/ 72118 h 504826"/>
              <a:gd name="connsiteX64" fmla="*/ 483697 w 540885"/>
              <a:gd name="connsiteY64" fmla="*/ 123108 h 504826"/>
              <a:gd name="connsiteX65" fmla="*/ 432707 w 540885"/>
              <a:gd name="connsiteY65" fmla="*/ 144236 h 504826"/>
              <a:gd name="connsiteX66" fmla="*/ 381717 w 540885"/>
              <a:gd name="connsiteY66" fmla="*/ 123108 h 504826"/>
              <a:gd name="connsiteX67" fmla="*/ 360589 w 540885"/>
              <a:gd name="connsiteY67" fmla="*/ 72118 h 504826"/>
              <a:gd name="connsiteX68" fmla="*/ 381717 w 540885"/>
              <a:gd name="connsiteY68" fmla="*/ 21128 h 504826"/>
              <a:gd name="connsiteX69" fmla="*/ 432707 w 540885"/>
              <a:gd name="connsiteY69" fmla="*/ 0 h 504826"/>
              <a:gd name="connsiteX70" fmla="*/ 108176 w 540885"/>
              <a:gd name="connsiteY70" fmla="*/ 0 h 504826"/>
              <a:gd name="connsiteX71" fmla="*/ 159167 w 540885"/>
              <a:gd name="connsiteY71" fmla="*/ 21128 h 504826"/>
              <a:gd name="connsiteX72" fmla="*/ 180295 w 540885"/>
              <a:gd name="connsiteY72" fmla="*/ 72118 h 504826"/>
              <a:gd name="connsiteX73" fmla="*/ 159167 w 540885"/>
              <a:gd name="connsiteY73" fmla="*/ 123108 h 504826"/>
              <a:gd name="connsiteX74" fmla="*/ 108176 w 540885"/>
              <a:gd name="connsiteY74" fmla="*/ 144236 h 504826"/>
              <a:gd name="connsiteX75" fmla="*/ 57187 w 540885"/>
              <a:gd name="connsiteY75" fmla="*/ 123108 h 504826"/>
              <a:gd name="connsiteX76" fmla="*/ 36059 w 540885"/>
              <a:gd name="connsiteY76" fmla="*/ 72118 h 504826"/>
              <a:gd name="connsiteX77" fmla="*/ 57187 w 540885"/>
              <a:gd name="connsiteY77" fmla="*/ 21128 h 504826"/>
              <a:gd name="connsiteX78" fmla="*/ 108176 w 540885"/>
              <a:gd name="connsiteY78" fmla="*/ 0 h 50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40885" h="504826">
                <a:moveTo>
                  <a:pt x="169590" y="270443"/>
                </a:moveTo>
                <a:cubicBezTo>
                  <a:pt x="171469" y="270443"/>
                  <a:pt x="175506" y="272462"/>
                  <a:pt x="181704" y="276500"/>
                </a:cubicBezTo>
                <a:cubicBezTo>
                  <a:pt x="187902" y="280538"/>
                  <a:pt x="194757" y="285045"/>
                  <a:pt x="202269" y="290022"/>
                </a:cubicBezTo>
                <a:cubicBezTo>
                  <a:pt x="209781" y="294999"/>
                  <a:pt x="219829" y="299506"/>
                  <a:pt x="232412" y="303544"/>
                </a:cubicBezTo>
                <a:cubicBezTo>
                  <a:pt x="244995" y="307582"/>
                  <a:pt x="257673" y="309601"/>
                  <a:pt x="270443" y="309601"/>
                </a:cubicBezTo>
                <a:cubicBezTo>
                  <a:pt x="283214" y="309601"/>
                  <a:pt x="295891" y="307582"/>
                  <a:pt x="308473" y="303544"/>
                </a:cubicBezTo>
                <a:cubicBezTo>
                  <a:pt x="321057" y="299506"/>
                  <a:pt x="331105" y="294999"/>
                  <a:pt x="338617" y="290022"/>
                </a:cubicBezTo>
                <a:cubicBezTo>
                  <a:pt x="346129" y="285045"/>
                  <a:pt x="352983" y="280538"/>
                  <a:pt x="359181" y="276500"/>
                </a:cubicBezTo>
                <a:cubicBezTo>
                  <a:pt x="365379" y="272462"/>
                  <a:pt x="369418" y="270443"/>
                  <a:pt x="371295" y="270443"/>
                </a:cubicBezTo>
                <a:cubicBezTo>
                  <a:pt x="382751" y="270443"/>
                  <a:pt x="393222" y="272321"/>
                  <a:pt x="402705" y="276077"/>
                </a:cubicBezTo>
                <a:cubicBezTo>
                  <a:pt x="412191" y="279833"/>
                  <a:pt x="420218" y="284857"/>
                  <a:pt x="426792" y="291149"/>
                </a:cubicBezTo>
                <a:cubicBezTo>
                  <a:pt x="433365" y="297440"/>
                  <a:pt x="439187" y="305046"/>
                  <a:pt x="444258" y="313967"/>
                </a:cubicBezTo>
                <a:cubicBezTo>
                  <a:pt x="449329" y="322888"/>
                  <a:pt x="453367" y="332044"/>
                  <a:pt x="456371" y="341434"/>
                </a:cubicBezTo>
                <a:cubicBezTo>
                  <a:pt x="459376" y="350824"/>
                  <a:pt x="461865" y="361013"/>
                  <a:pt x="463837" y="372000"/>
                </a:cubicBezTo>
                <a:cubicBezTo>
                  <a:pt x="465809" y="382986"/>
                  <a:pt x="467124" y="393222"/>
                  <a:pt x="467781" y="402706"/>
                </a:cubicBezTo>
                <a:cubicBezTo>
                  <a:pt x="468438" y="412190"/>
                  <a:pt x="468767" y="421909"/>
                  <a:pt x="468767" y="431863"/>
                </a:cubicBezTo>
                <a:cubicBezTo>
                  <a:pt x="468767" y="454400"/>
                  <a:pt x="461912" y="472195"/>
                  <a:pt x="448202" y="485247"/>
                </a:cubicBezTo>
                <a:cubicBezTo>
                  <a:pt x="434492" y="498300"/>
                  <a:pt x="416275" y="504826"/>
                  <a:pt x="393550" y="504826"/>
                </a:cubicBezTo>
                <a:lnTo>
                  <a:pt x="147335" y="504826"/>
                </a:lnTo>
                <a:cubicBezTo>
                  <a:pt x="124611" y="504826"/>
                  <a:pt x="106393" y="498300"/>
                  <a:pt x="92683" y="485247"/>
                </a:cubicBezTo>
                <a:cubicBezTo>
                  <a:pt x="78974" y="472195"/>
                  <a:pt x="72118" y="454400"/>
                  <a:pt x="72118" y="431863"/>
                </a:cubicBezTo>
                <a:cubicBezTo>
                  <a:pt x="72118" y="421909"/>
                  <a:pt x="72447" y="412190"/>
                  <a:pt x="73104" y="402706"/>
                </a:cubicBezTo>
                <a:cubicBezTo>
                  <a:pt x="73761" y="393222"/>
                  <a:pt x="75077" y="382986"/>
                  <a:pt x="77049" y="372000"/>
                </a:cubicBezTo>
                <a:cubicBezTo>
                  <a:pt x="79021" y="361013"/>
                  <a:pt x="81510" y="350824"/>
                  <a:pt x="84514" y="341434"/>
                </a:cubicBezTo>
                <a:cubicBezTo>
                  <a:pt x="87519" y="332044"/>
                  <a:pt x="91556" y="322888"/>
                  <a:pt x="96628" y="313967"/>
                </a:cubicBezTo>
                <a:cubicBezTo>
                  <a:pt x="101698" y="305046"/>
                  <a:pt x="107521" y="297440"/>
                  <a:pt x="114093" y="291149"/>
                </a:cubicBezTo>
                <a:cubicBezTo>
                  <a:pt x="120667" y="284857"/>
                  <a:pt x="128696" y="279833"/>
                  <a:pt x="138180" y="276077"/>
                </a:cubicBezTo>
                <a:cubicBezTo>
                  <a:pt x="147664" y="272321"/>
                  <a:pt x="158135" y="270443"/>
                  <a:pt x="169590" y="270443"/>
                </a:cubicBezTo>
                <a:close/>
                <a:moveTo>
                  <a:pt x="505953" y="144237"/>
                </a:moveTo>
                <a:cubicBezTo>
                  <a:pt x="529241" y="144237"/>
                  <a:pt x="540885" y="177385"/>
                  <a:pt x="540885" y="243680"/>
                </a:cubicBezTo>
                <a:cubicBezTo>
                  <a:pt x="540885" y="258329"/>
                  <a:pt x="535626" y="269457"/>
                  <a:pt x="525109" y="277063"/>
                </a:cubicBezTo>
                <a:cubicBezTo>
                  <a:pt x="514592" y="284669"/>
                  <a:pt x="501634" y="288472"/>
                  <a:pt x="486233" y="288472"/>
                </a:cubicBezTo>
                <a:lnTo>
                  <a:pt x="448484" y="288472"/>
                </a:lnTo>
                <a:cubicBezTo>
                  <a:pt x="429140" y="265372"/>
                  <a:pt x="404256" y="253353"/>
                  <a:pt x="373830" y="252413"/>
                </a:cubicBezTo>
                <a:cubicBezTo>
                  <a:pt x="389043" y="230440"/>
                  <a:pt x="396649" y="206401"/>
                  <a:pt x="396649" y="180296"/>
                </a:cubicBezTo>
                <a:cubicBezTo>
                  <a:pt x="396649" y="174849"/>
                  <a:pt x="396179" y="168652"/>
                  <a:pt x="395240" y="161703"/>
                </a:cubicBezTo>
                <a:cubicBezTo>
                  <a:pt x="407636" y="166022"/>
                  <a:pt x="420125" y="168182"/>
                  <a:pt x="432708" y="168182"/>
                </a:cubicBezTo>
                <a:cubicBezTo>
                  <a:pt x="443789" y="168182"/>
                  <a:pt x="454964" y="166163"/>
                  <a:pt x="466231" y="162125"/>
                </a:cubicBezTo>
                <a:cubicBezTo>
                  <a:pt x="477500" y="158087"/>
                  <a:pt x="486655" y="154097"/>
                  <a:pt x="493698" y="150153"/>
                </a:cubicBezTo>
                <a:cubicBezTo>
                  <a:pt x="500742" y="146209"/>
                  <a:pt x="504826" y="144237"/>
                  <a:pt x="505953" y="144237"/>
                </a:cubicBezTo>
                <a:close/>
                <a:moveTo>
                  <a:pt x="34932" y="144237"/>
                </a:moveTo>
                <a:cubicBezTo>
                  <a:pt x="36059" y="144237"/>
                  <a:pt x="40144" y="146209"/>
                  <a:pt x="47187" y="150153"/>
                </a:cubicBezTo>
                <a:cubicBezTo>
                  <a:pt x="54229" y="154097"/>
                  <a:pt x="63384" y="158087"/>
                  <a:pt x="74653" y="162125"/>
                </a:cubicBezTo>
                <a:cubicBezTo>
                  <a:pt x="85921" y="166163"/>
                  <a:pt x="97096" y="168182"/>
                  <a:pt x="108176" y="168182"/>
                </a:cubicBezTo>
                <a:cubicBezTo>
                  <a:pt x="120760" y="168182"/>
                  <a:pt x="133249" y="166022"/>
                  <a:pt x="145644" y="161703"/>
                </a:cubicBezTo>
                <a:cubicBezTo>
                  <a:pt x="144705" y="168652"/>
                  <a:pt x="144235" y="174849"/>
                  <a:pt x="144235" y="180296"/>
                </a:cubicBezTo>
                <a:cubicBezTo>
                  <a:pt x="144235" y="206401"/>
                  <a:pt x="151841" y="230440"/>
                  <a:pt x="167054" y="252413"/>
                </a:cubicBezTo>
                <a:cubicBezTo>
                  <a:pt x="136630" y="253353"/>
                  <a:pt x="111745" y="265372"/>
                  <a:pt x="92401" y="288472"/>
                </a:cubicBezTo>
                <a:lnTo>
                  <a:pt x="54652" y="288472"/>
                </a:lnTo>
                <a:cubicBezTo>
                  <a:pt x="39251" y="288472"/>
                  <a:pt x="26293" y="284669"/>
                  <a:pt x="15776" y="277063"/>
                </a:cubicBezTo>
                <a:cubicBezTo>
                  <a:pt x="5259" y="269457"/>
                  <a:pt x="0" y="258329"/>
                  <a:pt x="0" y="243680"/>
                </a:cubicBezTo>
                <a:cubicBezTo>
                  <a:pt x="0" y="177385"/>
                  <a:pt x="11644" y="144237"/>
                  <a:pt x="34932" y="144237"/>
                </a:cubicBezTo>
                <a:close/>
                <a:moveTo>
                  <a:pt x="270442" y="72119"/>
                </a:moveTo>
                <a:cubicBezTo>
                  <a:pt x="300303" y="72119"/>
                  <a:pt x="325799" y="82683"/>
                  <a:pt x="346926" y="103811"/>
                </a:cubicBezTo>
                <a:cubicBezTo>
                  <a:pt x="368054" y="124940"/>
                  <a:pt x="378619" y="150434"/>
                  <a:pt x="378619" y="180296"/>
                </a:cubicBezTo>
                <a:cubicBezTo>
                  <a:pt x="378619" y="210157"/>
                  <a:pt x="368054" y="235652"/>
                  <a:pt x="346926" y="256780"/>
                </a:cubicBezTo>
                <a:cubicBezTo>
                  <a:pt x="325799" y="277908"/>
                  <a:pt x="300303" y="288472"/>
                  <a:pt x="270442" y="288472"/>
                </a:cubicBezTo>
                <a:cubicBezTo>
                  <a:pt x="240580" y="288472"/>
                  <a:pt x="215085" y="277908"/>
                  <a:pt x="193957" y="256780"/>
                </a:cubicBezTo>
                <a:cubicBezTo>
                  <a:pt x="172829" y="235652"/>
                  <a:pt x="162265" y="210157"/>
                  <a:pt x="162265" y="180296"/>
                </a:cubicBezTo>
                <a:cubicBezTo>
                  <a:pt x="162265" y="150434"/>
                  <a:pt x="172829" y="124940"/>
                  <a:pt x="193957" y="103811"/>
                </a:cubicBezTo>
                <a:cubicBezTo>
                  <a:pt x="215085" y="82683"/>
                  <a:pt x="240580" y="72119"/>
                  <a:pt x="270442" y="72119"/>
                </a:cubicBezTo>
                <a:close/>
                <a:moveTo>
                  <a:pt x="432707" y="0"/>
                </a:moveTo>
                <a:cubicBezTo>
                  <a:pt x="452615" y="0"/>
                  <a:pt x="469611" y="7043"/>
                  <a:pt x="483697" y="21128"/>
                </a:cubicBezTo>
                <a:cubicBezTo>
                  <a:pt x="497783" y="35214"/>
                  <a:pt x="504825" y="52210"/>
                  <a:pt x="504825" y="72118"/>
                </a:cubicBezTo>
                <a:cubicBezTo>
                  <a:pt x="504825" y="92025"/>
                  <a:pt x="497783" y="109022"/>
                  <a:pt x="483697" y="123108"/>
                </a:cubicBezTo>
                <a:cubicBezTo>
                  <a:pt x="469611" y="137193"/>
                  <a:pt x="452615" y="144236"/>
                  <a:pt x="432707" y="144236"/>
                </a:cubicBezTo>
                <a:cubicBezTo>
                  <a:pt x="412800" y="144236"/>
                  <a:pt x="395803" y="137193"/>
                  <a:pt x="381717" y="123108"/>
                </a:cubicBezTo>
                <a:cubicBezTo>
                  <a:pt x="367632" y="109022"/>
                  <a:pt x="360589" y="92025"/>
                  <a:pt x="360589" y="72118"/>
                </a:cubicBezTo>
                <a:cubicBezTo>
                  <a:pt x="360589" y="52210"/>
                  <a:pt x="367632" y="35214"/>
                  <a:pt x="381717" y="21128"/>
                </a:cubicBezTo>
                <a:cubicBezTo>
                  <a:pt x="395803" y="7043"/>
                  <a:pt x="412800" y="0"/>
                  <a:pt x="432707" y="0"/>
                </a:cubicBezTo>
                <a:close/>
                <a:moveTo>
                  <a:pt x="108176" y="0"/>
                </a:moveTo>
                <a:cubicBezTo>
                  <a:pt x="128085" y="0"/>
                  <a:pt x="145080" y="7043"/>
                  <a:pt x="159167" y="21128"/>
                </a:cubicBezTo>
                <a:cubicBezTo>
                  <a:pt x="173252" y="35214"/>
                  <a:pt x="180295" y="52210"/>
                  <a:pt x="180295" y="72118"/>
                </a:cubicBezTo>
                <a:cubicBezTo>
                  <a:pt x="180295" y="92025"/>
                  <a:pt x="173252" y="109022"/>
                  <a:pt x="159167" y="123108"/>
                </a:cubicBezTo>
                <a:cubicBezTo>
                  <a:pt x="145080" y="137193"/>
                  <a:pt x="128085" y="144236"/>
                  <a:pt x="108176" y="144236"/>
                </a:cubicBezTo>
                <a:cubicBezTo>
                  <a:pt x="88270" y="144236"/>
                  <a:pt x="71272" y="137193"/>
                  <a:pt x="57187" y="123108"/>
                </a:cubicBezTo>
                <a:cubicBezTo>
                  <a:pt x="43102" y="109022"/>
                  <a:pt x="36059" y="92025"/>
                  <a:pt x="36059" y="72118"/>
                </a:cubicBezTo>
                <a:cubicBezTo>
                  <a:pt x="36059" y="52210"/>
                  <a:pt x="43102" y="35214"/>
                  <a:pt x="57187" y="21128"/>
                </a:cubicBezTo>
                <a:cubicBezTo>
                  <a:pt x="71272" y="7043"/>
                  <a:pt x="88270" y="0"/>
                  <a:pt x="10817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a-ES" sz="1350" dirty="0">
              <a:latin typeface="Century Gothic" panose="020B0502020202020204" pitchFamily="34" charset="0"/>
            </a:endParaRP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D05BBF70-A293-4FDA-AF5D-B32A8E75ABDA}"/>
              </a:ext>
            </a:extLst>
          </p:cNvPr>
          <p:cNvSpPr txBox="1"/>
          <p:nvPr/>
        </p:nvSpPr>
        <p:spPr>
          <a:xfrm>
            <a:off x="3751246" y="4701454"/>
            <a:ext cx="816250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ca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01</a:t>
            </a:r>
          </a:p>
        </p:txBody>
      </p:sp>
      <p:sp>
        <p:nvSpPr>
          <p:cNvPr id="26" name="TextBox 124">
            <a:extLst>
              <a:ext uri="{FF2B5EF4-FFF2-40B4-BE49-F238E27FC236}">
                <a16:creationId xmlns:a16="http://schemas.microsoft.com/office/drawing/2014/main" id="{2AD8BB88-5C7F-4040-8DBC-7594C68BCBE4}"/>
              </a:ext>
            </a:extLst>
          </p:cNvPr>
          <p:cNvSpPr txBox="1"/>
          <p:nvPr/>
        </p:nvSpPr>
        <p:spPr>
          <a:xfrm>
            <a:off x="3751246" y="3266440"/>
            <a:ext cx="816250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ca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27" name="TextBox 125">
            <a:extLst>
              <a:ext uri="{FF2B5EF4-FFF2-40B4-BE49-F238E27FC236}">
                <a16:creationId xmlns:a16="http://schemas.microsoft.com/office/drawing/2014/main" id="{8BC9BE15-6E53-4A24-881B-A5A52E32A2C1}"/>
              </a:ext>
            </a:extLst>
          </p:cNvPr>
          <p:cNvSpPr txBox="1"/>
          <p:nvPr/>
        </p:nvSpPr>
        <p:spPr>
          <a:xfrm>
            <a:off x="4881281" y="2036342"/>
            <a:ext cx="816250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ca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03</a:t>
            </a:r>
          </a:p>
        </p:txBody>
      </p:sp>
      <p:sp>
        <p:nvSpPr>
          <p:cNvPr id="28" name="TextBox 126">
            <a:extLst>
              <a:ext uri="{FF2B5EF4-FFF2-40B4-BE49-F238E27FC236}">
                <a16:creationId xmlns:a16="http://schemas.microsoft.com/office/drawing/2014/main" id="{600A33E0-3FC1-4693-8B25-AF2C3EC54996}"/>
              </a:ext>
            </a:extLst>
          </p:cNvPr>
          <p:cNvSpPr txBox="1"/>
          <p:nvPr/>
        </p:nvSpPr>
        <p:spPr>
          <a:xfrm>
            <a:off x="6364766" y="2036342"/>
            <a:ext cx="816250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ca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04</a:t>
            </a:r>
          </a:p>
        </p:txBody>
      </p:sp>
      <p:sp>
        <p:nvSpPr>
          <p:cNvPr id="29" name="TextBox 127">
            <a:extLst>
              <a:ext uri="{FF2B5EF4-FFF2-40B4-BE49-F238E27FC236}">
                <a16:creationId xmlns:a16="http://schemas.microsoft.com/office/drawing/2014/main" id="{966C090F-0D22-47FB-9393-0362DD4848D8}"/>
              </a:ext>
            </a:extLst>
          </p:cNvPr>
          <p:cNvSpPr txBox="1"/>
          <p:nvPr/>
        </p:nvSpPr>
        <p:spPr>
          <a:xfrm>
            <a:off x="7566074" y="3266440"/>
            <a:ext cx="816250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ca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05</a:t>
            </a:r>
          </a:p>
        </p:txBody>
      </p:sp>
      <p:sp>
        <p:nvSpPr>
          <p:cNvPr id="30" name="TextBox 128">
            <a:extLst>
              <a:ext uri="{FF2B5EF4-FFF2-40B4-BE49-F238E27FC236}">
                <a16:creationId xmlns:a16="http://schemas.microsoft.com/office/drawing/2014/main" id="{05ACB902-E90D-4220-97BA-C33D9DE24147}"/>
              </a:ext>
            </a:extLst>
          </p:cNvPr>
          <p:cNvSpPr txBox="1"/>
          <p:nvPr/>
        </p:nvSpPr>
        <p:spPr>
          <a:xfrm>
            <a:off x="7613587" y="4701454"/>
            <a:ext cx="816250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ca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06</a:t>
            </a:r>
          </a:p>
        </p:txBody>
      </p:sp>
      <p:sp>
        <p:nvSpPr>
          <p:cNvPr id="31" name="TextBox 122">
            <a:extLst>
              <a:ext uri="{FF2B5EF4-FFF2-40B4-BE49-F238E27FC236}">
                <a16:creationId xmlns:a16="http://schemas.microsoft.com/office/drawing/2014/main" id="{D8728172-675B-446C-9FEE-B32A011FEA1C}"/>
              </a:ext>
            </a:extLst>
          </p:cNvPr>
          <p:cNvSpPr txBox="1"/>
          <p:nvPr/>
        </p:nvSpPr>
        <p:spPr>
          <a:xfrm>
            <a:off x="7277587" y="1020679"/>
            <a:ext cx="4018412" cy="120032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ca-ES" sz="2400" b="1" dirty="0">
                <a:latin typeface="Century Gothic" panose="020B0502020202020204" pitchFamily="34" charset="0"/>
              </a:rPr>
              <a:t>Cadascun hi ocupa un lloc i hi compleix una funció</a:t>
            </a:r>
          </a:p>
        </p:txBody>
      </p:sp>
      <p:sp>
        <p:nvSpPr>
          <p:cNvPr id="32" name="TextBox 143">
            <a:extLst>
              <a:ext uri="{FF2B5EF4-FFF2-40B4-BE49-F238E27FC236}">
                <a16:creationId xmlns:a16="http://schemas.microsoft.com/office/drawing/2014/main" id="{82FAC16C-D745-4142-AE75-AD8E86E011FF}"/>
              </a:ext>
            </a:extLst>
          </p:cNvPr>
          <p:cNvSpPr txBox="1"/>
          <p:nvPr/>
        </p:nvSpPr>
        <p:spPr>
          <a:xfrm>
            <a:off x="1143782" y="1474876"/>
            <a:ext cx="3879263" cy="461665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r"/>
            <a:r>
              <a:rPr lang="ca-ES" sz="2400" b="1" dirty="0">
                <a:latin typeface="Century Gothic" panose="020B0502020202020204" pitchFamily="34" charset="0"/>
              </a:rPr>
              <a:t>Amb un objectiu comú</a:t>
            </a:r>
          </a:p>
        </p:txBody>
      </p:sp>
      <p:sp>
        <p:nvSpPr>
          <p:cNvPr id="33" name="TextBox 130">
            <a:extLst>
              <a:ext uri="{FF2B5EF4-FFF2-40B4-BE49-F238E27FC236}">
                <a16:creationId xmlns:a16="http://schemas.microsoft.com/office/drawing/2014/main" id="{F920B420-5336-44AF-B2C3-FFF72CA39B43}"/>
              </a:ext>
            </a:extLst>
          </p:cNvPr>
          <p:cNvSpPr txBox="1"/>
          <p:nvPr/>
        </p:nvSpPr>
        <p:spPr>
          <a:xfrm>
            <a:off x="8712703" y="3035818"/>
            <a:ext cx="2513195" cy="83099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ca-ES" sz="2400" b="1" dirty="0">
                <a:latin typeface="Century Gothic" panose="020B0502020202020204" pitchFamily="34" charset="0"/>
              </a:rPr>
              <a:t>En constant intercanvi</a:t>
            </a:r>
          </a:p>
        </p:txBody>
      </p:sp>
      <p:sp>
        <p:nvSpPr>
          <p:cNvPr id="34" name="TextBox 141">
            <a:extLst>
              <a:ext uri="{FF2B5EF4-FFF2-40B4-BE49-F238E27FC236}">
                <a16:creationId xmlns:a16="http://schemas.microsoft.com/office/drawing/2014/main" id="{96BB6C0A-A4EB-4762-A8A7-BC4A71C30932}"/>
              </a:ext>
            </a:extLst>
          </p:cNvPr>
          <p:cNvSpPr txBox="1"/>
          <p:nvPr/>
        </p:nvSpPr>
        <p:spPr>
          <a:xfrm>
            <a:off x="479376" y="3101978"/>
            <a:ext cx="2999966" cy="461665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r"/>
            <a:r>
              <a:rPr lang="ca-ES" sz="2400" b="1" dirty="0">
                <a:latin typeface="Century Gothic" panose="020B0502020202020204" pitchFamily="34" charset="0"/>
              </a:rPr>
              <a:t>Relacionats entre si</a:t>
            </a:r>
          </a:p>
        </p:txBody>
      </p:sp>
      <p:sp>
        <p:nvSpPr>
          <p:cNvPr id="35" name="TextBox 133">
            <a:extLst>
              <a:ext uri="{FF2B5EF4-FFF2-40B4-BE49-F238E27FC236}">
                <a16:creationId xmlns:a16="http://schemas.microsoft.com/office/drawing/2014/main" id="{D8C6AC95-FDD8-4D04-91EA-2C7E62FD0B44}"/>
              </a:ext>
            </a:extLst>
          </p:cNvPr>
          <p:cNvSpPr txBox="1"/>
          <p:nvPr/>
        </p:nvSpPr>
        <p:spPr>
          <a:xfrm>
            <a:off x="8696940" y="4876243"/>
            <a:ext cx="3214758" cy="83099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ca-ES" sz="2400" b="1" dirty="0">
                <a:latin typeface="Century Gothic" panose="020B0502020202020204" pitchFamily="34" charset="0"/>
              </a:rPr>
              <a:t>Cadascun hi suporta una "tensió"</a:t>
            </a:r>
          </a:p>
        </p:txBody>
      </p:sp>
      <p:sp>
        <p:nvSpPr>
          <p:cNvPr id="36" name="TextBox 139">
            <a:extLst>
              <a:ext uri="{FF2B5EF4-FFF2-40B4-BE49-F238E27FC236}">
                <a16:creationId xmlns:a16="http://schemas.microsoft.com/office/drawing/2014/main" id="{8F70131E-25E5-47C8-BEC6-09746C165D78}"/>
              </a:ext>
            </a:extLst>
          </p:cNvPr>
          <p:cNvSpPr txBox="1"/>
          <p:nvPr/>
        </p:nvSpPr>
        <p:spPr>
          <a:xfrm>
            <a:off x="302793" y="5041502"/>
            <a:ext cx="3144763" cy="461665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r"/>
            <a:r>
              <a:rPr lang="ca-ES" sz="2400" b="1" dirty="0">
                <a:latin typeface="Century Gothic" panose="020B0502020202020204" pitchFamily="34" charset="0"/>
              </a:rPr>
              <a:t>Conjunt d'elements</a:t>
            </a:r>
          </a:p>
        </p:txBody>
      </p:sp>
      <p:sp>
        <p:nvSpPr>
          <p:cNvPr id="40" name="Título 7">
            <a:extLst>
              <a:ext uri="{FF2B5EF4-FFF2-40B4-BE49-F238E27FC236}">
                <a16:creationId xmlns:a16="http://schemas.microsoft.com/office/drawing/2014/main" id="{7CACDA1C-0FBC-43EF-89BB-3FE1EF4A5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dirty="0"/>
              <a:t>01 - Antecedents </a:t>
            </a:r>
          </a:p>
        </p:txBody>
      </p:sp>
    </p:spTree>
    <p:extLst>
      <p:ext uri="{BB962C8B-B14F-4D97-AF65-F5344CB8AC3E}">
        <p14:creationId xmlns:p14="http://schemas.microsoft.com/office/powerpoint/2010/main" val="1749879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Què és una necessitat?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D650A78-83F8-432D-AA73-44B0D520F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48" y="2957167"/>
            <a:ext cx="1920368" cy="861774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2000" dirty="0">
                <a:latin typeface="Century Gothic" panose="020B0502020202020204" pitchFamily="34" charset="0"/>
              </a:rPr>
              <a:t>SITUACIÓ 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" altLang="es-ES" sz="2000" dirty="0">
                <a:latin typeface="Century Gothic" panose="020B0502020202020204" pitchFamily="34" charset="0"/>
              </a:rPr>
              <a:t>ACTUAL</a:t>
            </a: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FF361E17-6461-453E-8C25-37B08477B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672" y="1108014"/>
            <a:ext cx="3240088" cy="1728787"/>
          </a:xfrm>
          <a:prstGeom prst="ellips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s-ES" altLang="es-ES" dirty="0">
                <a:latin typeface="Century Gothic" panose="020B0502020202020204" pitchFamily="34" charset="0"/>
              </a:rPr>
              <a:t>EL QUE HAURIA D'ESTAR</a:t>
            </a:r>
          </a:p>
          <a:p>
            <a:pPr algn="ctr" eaLnBrk="1" hangingPunct="1">
              <a:lnSpc>
                <a:spcPct val="120000"/>
              </a:lnSpc>
            </a:pPr>
            <a:r>
              <a:rPr lang="es-ES" altLang="es-ES" dirty="0">
                <a:latin typeface="Century Gothic" panose="020B0502020202020204" pitchFamily="34" charset="0"/>
              </a:rPr>
              <a:t>PASSANT</a:t>
            </a:r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2A104224-0F21-4395-AB8A-48982D01C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673" y="4444292"/>
            <a:ext cx="3240087" cy="1728787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s-ES" altLang="es-ES" dirty="0">
                <a:latin typeface="Century Gothic" panose="020B0502020202020204" pitchFamily="34" charset="0"/>
              </a:rPr>
              <a:t>EL QUE PASSA EN REALITAT</a:t>
            </a:r>
          </a:p>
        </p:txBody>
      </p:sp>
      <p:cxnSp>
        <p:nvCxnSpPr>
          <p:cNvPr id="12" name="Conector: angular 11">
            <a:extLst>
              <a:ext uri="{FF2B5EF4-FFF2-40B4-BE49-F238E27FC236}">
                <a16:creationId xmlns:a16="http://schemas.microsoft.com/office/drawing/2014/main" id="{D6F9B4F8-7A74-4BCC-9941-D1771087199A}"/>
              </a:ext>
            </a:extLst>
          </p:cNvPr>
          <p:cNvCxnSpPr>
            <a:stCxn id="6" idx="3"/>
            <a:endCxn id="7" idx="2"/>
          </p:cNvCxnSpPr>
          <p:nvPr/>
        </p:nvCxnSpPr>
        <p:spPr>
          <a:xfrm flipV="1">
            <a:off x="2314416" y="1972408"/>
            <a:ext cx="829256" cy="1415646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ector: angular 12">
            <a:extLst>
              <a:ext uri="{FF2B5EF4-FFF2-40B4-BE49-F238E27FC236}">
                <a16:creationId xmlns:a16="http://schemas.microsoft.com/office/drawing/2014/main" id="{64D3AB5E-F5F5-499B-8753-6AC7FE3D94D5}"/>
              </a:ext>
            </a:extLst>
          </p:cNvPr>
          <p:cNvCxnSpPr>
            <a:cxnSpLocks/>
            <a:stCxn id="6" idx="3"/>
            <a:endCxn id="10" idx="2"/>
          </p:cNvCxnSpPr>
          <p:nvPr/>
        </p:nvCxnSpPr>
        <p:spPr>
          <a:xfrm>
            <a:off x="2314416" y="3388054"/>
            <a:ext cx="829257" cy="1920632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Flecha: arriba y abajo 13">
            <a:extLst>
              <a:ext uri="{FF2B5EF4-FFF2-40B4-BE49-F238E27FC236}">
                <a16:creationId xmlns:a16="http://schemas.microsoft.com/office/drawing/2014/main" id="{47C69E51-9BC1-4564-8E34-68F3A6D92717}"/>
              </a:ext>
            </a:extLst>
          </p:cNvPr>
          <p:cNvSpPr/>
          <p:nvPr/>
        </p:nvSpPr>
        <p:spPr>
          <a:xfrm>
            <a:off x="4583832" y="3011161"/>
            <a:ext cx="360040" cy="1209927"/>
          </a:xfrm>
          <a:prstGeom prst="upDownArrow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0" tIns="50790" rIns="50790" bIns="50790" rtlCol="0" anchor="ctr">
            <a:spAutoFit/>
          </a:bodyPr>
          <a:lstStyle/>
          <a:p>
            <a:pPr algn="r" defTabSz="457101"/>
            <a:endParaRPr lang="es-ES" sz="3200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E8845EC3-0961-48C4-8036-5D9ED4B45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8857" y="3439891"/>
            <a:ext cx="1800225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1600" dirty="0">
                <a:latin typeface="Century Gothic" panose="020B0502020202020204" pitchFamily="34" charset="0"/>
              </a:rPr>
              <a:t>NECESSITAT</a:t>
            </a:r>
          </a:p>
        </p:txBody>
      </p:sp>
      <p:sp>
        <p:nvSpPr>
          <p:cNvPr id="18" name="Google Shape;226;p20">
            <a:extLst>
              <a:ext uri="{FF2B5EF4-FFF2-40B4-BE49-F238E27FC236}">
                <a16:creationId xmlns:a16="http://schemas.microsoft.com/office/drawing/2014/main" id="{366B93C4-32C3-4638-818F-119AC43AEAC8}"/>
              </a:ext>
            </a:extLst>
          </p:cNvPr>
          <p:cNvSpPr/>
          <p:nvPr/>
        </p:nvSpPr>
        <p:spPr>
          <a:xfrm>
            <a:off x="6434266" y="980728"/>
            <a:ext cx="3474165" cy="2171320"/>
          </a:xfrm>
          <a:custGeom>
            <a:avLst/>
            <a:gdLst/>
            <a:ahLst/>
            <a:cxnLst/>
            <a:rect l="l" t="t" r="r" b="b"/>
            <a:pathLst>
              <a:path w="3874135" h="1620520" extrusionOk="0">
                <a:moveTo>
                  <a:pt x="0" y="170103"/>
                </a:moveTo>
                <a:lnTo>
                  <a:pt x="6076" y="124884"/>
                </a:lnTo>
                <a:lnTo>
                  <a:pt x="23225" y="84250"/>
                </a:lnTo>
                <a:lnTo>
                  <a:pt x="49823" y="49823"/>
                </a:lnTo>
                <a:lnTo>
                  <a:pt x="84250" y="23225"/>
                </a:lnTo>
                <a:lnTo>
                  <a:pt x="124884" y="6076"/>
                </a:lnTo>
                <a:lnTo>
                  <a:pt x="170103" y="0"/>
                </a:lnTo>
                <a:lnTo>
                  <a:pt x="3703904" y="0"/>
                </a:lnTo>
                <a:lnTo>
                  <a:pt x="3749123" y="6076"/>
                </a:lnTo>
                <a:lnTo>
                  <a:pt x="3789757" y="23225"/>
                </a:lnTo>
                <a:lnTo>
                  <a:pt x="3824184" y="49823"/>
                </a:lnTo>
                <a:lnTo>
                  <a:pt x="3850782" y="84250"/>
                </a:lnTo>
                <a:lnTo>
                  <a:pt x="3867931" y="124884"/>
                </a:lnTo>
                <a:lnTo>
                  <a:pt x="3874008" y="170103"/>
                </a:lnTo>
                <a:lnTo>
                  <a:pt x="3874008" y="1449908"/>
                </a:lnTo>
                <a:lnTo>
                  <a:pt x="3867931" y="1495127"/>
                </a:lnTo>
                <a:lnTo>
                  <a:pt x="3850782" y="1535761"/>
                </a:lnTo>
                <a:lnTo>
                  <a:pt x="3824184" y="1570188"/>
                </a:lnTo>
                <a:lnTo>
                  <a:pt x="3789757" y="1596786"/>
                </a:lnTo>
                <a:lnTo>
                  <a:pt x="3749123" y="1613935"/>
                </a:lnTo>
                <a:lnTo>
                  <a:pt x="3703904" y="1620012"/>
                </a:lnTo>
                <a:lnTo>
                  <a:pt x="170103" y="1620012"/>
                </a:lnTo>
                <a:lnTo>
                  <a:pt x="124884" y="1613935"/>
                </a:lnTo>
                <a:lnTo>
                  <a:pt x="84250" y="1596786"/>
                </a:lnTo>
                <a:lnTo>
                  <a:pt x="49823" y="1570188"/>
                </a:lnTo>
                <a:lnTo>
                  <a:pt x="23225" y="1535761"/>
                </a:lnTo>
                <a:lnTo>
                  <a:pt x="6076" y="1495127"/>
                </a:lnTo>
                <a:lnTo>
                  <a:pt x="0" y="1449908"/>
                </a:lnTo>
                <a:lnTo>
                  <a:pt x="0" y="170103"/>
                </a:lnTo>
                <a:close/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000">
              <a:solidFill>
                <a:schemeClr val="dk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6;p20">
            <a:extLst>
              <a:ext uri="{FF2B5EF4-FFF2-40B4-BE49-F238E27FC236}">
                <a16:creationId xmlns:a16="http://schemas.microsoft.com/office/drawing/2014/main" id="{BE0EC069-5B19-4447-BAEA-867C50F5C72A}"/>
              </a:ext>
            </a:extLst>
          </p:cNvPr>
          <p:cNvSpPr/>
          <p:nvPr/>
        </p:nvSpPr>
        <p:spPr>
          <a:xfrm>
            <a:off x="8517813" y="2836801"/>
            <a:ext cx="3474165" cy="2862722"/>
          </a:xfrm>
          <a:custGeom>
            <a:avLst/>
            <a:gdLst/>
            <a:ahLst/>
            <a:cxnLst/>
            <a:rect l="l" t="t" r="r" b="b"/>
            <a:pathLst>
              <a:path w="3874135" h="1620520" extrusionOk="0">
                <a:moveTo>
                  <a:pt x="0" y="170103"/>
                </a:moveTo>
                <a:lnTo>
                  <a:pt x="6076" y="124884"/>
                </a:lnTo>
                <a:lnTo>
                  <a:pt x="23225" y="84250"/>
                </a:lnTo>
                <a:lnTo>
                  <a:pt x="49823" y="49823"/>
                </a:lnTo>
                <a:lnTo>
                  <a:pt x="84250" y="23225"/>
                </a:lnTo>
                <a:lnTo>
                  <a:pt x="124884" y="6076"/>
                </a:lnTo>
                <a:lnTo>
                  <a:pt x="170103" y="0"/>
                </a:lnTo>
                <a:lnTo>
                  <a:pt x="3703904" y="0"/>
                </a:lnTo>
                <a:lnTo>
                  <a:pt x="3749123" y="6076"/>
                </a:lnTo>
                <a:lnTo>
                  <a:pt x="3789757" y="23225"/>
                </a:lnTo>
                <a:lnTo>
                  <a:pt x="3824184" y="49823"/>
                </a:lnTo>
                <a:lnTo>
                  <a:pt x="3850782" y="84250"/>
                </a:lnTo>
                <a:lnTo>
                  <a:pt x="3867931" y="124884"/>
                </a:lnTo>
                <a:lnTo>
                  <a:pt x="3874008" y="170103"/>
                </a:lnTo>
                <a:lnTo>
                  <a:pt x="3874008" y="1449908"/>
                </a:lnTo>
                <a:lnTo>
                  <a:pt x="3867931" y="1495127"/>
                </a:lnTo>
                <a:lnTo>
                  <a:pt x="3850782" y="1535761"/>
                </a:lnTo>
                <a:lnTo>
                  <a:pt x="3824184" y="1570188"/>
                </a:lnTo>
                <a:lnTo>
                  <a:pt x="3789757" y="1596786"/>
                </a:lnTo>
                <a:lnTo>
                  <a:pt x="3749123" y="1613935"/>
                </a:lnTo>
                <a:lnTo>
                  <a:pt x="3703904" y="1620012"/>
                </a:lnTo>
                <a:lnTo>
                  <a:pt x="170103" y="1620012"/>
                </a:lnTo>
                <a:lnTo>
                  <a:pt x="124884" y="1613935"/>
                </a:lnTo>
                <a:lnTo>
                  <a:pt x="84250" y="1596786"/>
                </a:lnTo>
                <a:lnTo>
                  <a:pt x="49823" y="1570188"/>
                </a:lnTo>
                <a:lnTo>
                  <a:pt x="23225" y="1535761"/>
                </a:lnTo>
                <a:lnTo>
                  <a:pt x="6076" y="1495127"/>
                </a:lnTo>
                <a:lnTo>
                  <a:pt x="0" y="1449908"/>
                </a:lnTo>
                <a:lnTo>
                  <a:pt x="0" y="170103"/>
                </a:lnTo>
                <a:close/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000">
              <a:solidFill>
                <a:schemeClr val="dk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30;p20">
            <a:extLst>
              <a:ext uri="{FF2B5EF4-FFF2-40B4-BE49-F238E27FC236}">
                <a16:creationId xmlns:a16="http://schemas.microsoft.com/office/drawing/2014/main" id="{E9DF9BA8-D85C-4A41-ABAD-2BD92CF3119C}"/>
              </a:ext>
            </a:extLst>
          </p:cNvPr>
          <p:cNvSpPr txBox="1"/>
          <p:nvPr/>
        </p:nvSpPr>
        <p:spPr>
          <a:xfrm>
            <a:off x="6705178" y="1307229"/>
            <a:ext cx="2932339" cy="1518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algn="ctr"/>
            <a:r>
              <a:rPr lang="en-US" sz="2400" b="1" dirty="0">
                <a:solidFill>
                  <a:schemeClr val="dk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/>
                <a:sym typeface="Arial"/>
              </a:rPr>
              <a:t>la </a:t>
            </a:r>
            <a:r>
              <a:rPr lang="es-ES" sz="2400" b="1" dirty="0">
                <a:solidFill>
                  <a:schemeClr val="dk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/>
                <a:sym typeface="Arial"/>
              </a:rPr>
              <a:t>necessitat</a:t>
            </a:r>
            <a:r>
              <a:rPr lang="en-US" sz="2400" b="1" dirty="0">
                <a:solidFill>
                  <a:schemeClr val="dk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/>
                <a:sym typeface="Arial"/>
              </a:rPr>
              <a:t> és el motor de les </a:t>
            </a:r>
            <a:r>
              <a:rPr lang="es-ES" sz="2400" b="1" dirty="0">
                <a:solidFill>
                  <a:schemeClr val="dk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/>
                <a:sym typeface="Arial"/>
              </a:rPr>
              <a:t>accions</a:t>
            </a:r>
            <a:r>
              <a:rPr lang="en-US" sz="2400" b="1" dirty="0">
                <a:solidFill>
                  <a:schemeClr val="dk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/>
                <a:sym typeface="Arial"/>
              </a:rPr>
              <a:t> </a:t>
            </a:r>
            <a:r>
              <a:rPr lang="es-ES" sz="2400" b="1" dirty="0">
                <a:solidFill>
                  <a:schemeClr val="dk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/>
                <a:sym typeface="Arial"/>
              </a:rPr>
              <a:t>formatives</a:t>
            </a:r>
            <a:endParaRPr lang="es-ES" sz="2400" dirty="0">
              <a:solidFill>
                <a:schemeClr val="dk1"/>
              </a:solidFill>
              <a:latin typeface="Century Gothic" panose="020B050202020202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21" name="Google Shape;230;p20">
            <a:extLst>
              <a:ext uri="{FF2B5EF4-FFF2-40B4-BE49-F238E27FC236}">
                <a16:creationId xmlns:a16="http://schemas.microsoft.com/office/drawing/2014/main" id="{8F32B1B4-1260-4E00-9970-7D0260F9D492}"/>
              </a:ext>
            </a:extLst>
          </p:cNvPr>
          <p:cNvSpPr txBox="1"/>
          <p:nvPr/>
        </p:nvSpPr>
        <p:spPr>
          <a:xfrm>
            <a:off x="8661219" y="3189061"/>
            <a:ext cx="3187351" cy="2510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algn="ctr"/>
            <a:r>
              <a:rPr lang="es-ES" sz="2400" b="1" dirty="0">
                <a:solidFill>
                  <a:schemeClr val="dk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/>
                <a:sym typeface="Arial"/>
              </a:rPr>
              <a:t>Implica el coneixement, el més complet possible, de la situació objecte intervenció</a:t>
            </a:r>
            <a:endParaRPr sz="2400" dirty="0">
              <a:solidFill>
                <a:schemeClr val="dk1"/>
              </a:solidFill>
              <a:latin typeface="Century Gothic" panose="020B050202020202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8239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4" grpId="0" animBg="1"/>
      <p:bldP spid="15" grpId="0" animBg="1"/>
      <p:bldP spid="18" grpId="0" animBg="1"/>
      <p:bldP spid="19" grpId="0" animBg="1"/>
      <p:bldP spid="20" grpId="0"/>
      <p:bldP spid="2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51175"/>
            <a:ext cx="12215813" cy="7556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a-ES" sz="4800" b="1" kern="0" spc="10" noProof="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01 - DPT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5D1B39-87AD-4CDE-9726-24D89586BC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295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01 - DPT</a:t>
            </a:r>
          </a:p>
        </p:txBody>
      </p:sp>
      <p:pic>
        <p:nvPicPr>
          <p:cNvPr id="8" name="Imagen 7" descr="Imagen que contiene cielo, avión, plano  Descripción generada con confianza alta">
            <a:extLst>
              <a:ext uri="{FF2B5EF4-FFF2-40B4-BE49-F238E27FC236}">
                <a16:creationId xmlns:a16="http://schemas.microsoft.com/office/drawing/2014/main" id="{96C53651-28E6-43A5-855F-87AB500521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250"/>
            <a:ext cx="12191999" cy="4887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Marcador de texto 1">
            <a:extLst>
              <a:ext uri="{FF2B5EF4-FFF2-40B4-BE49-F238E27FC236}">
                <a16:creationId xmlns:a16="http://schemas.microsoft.com/office/drawing/2014/main" id="{5CEFA1F7-3DFE-4ABF-8D34-D83A6AC39958}"/>
              </a:ext>
            </a:extLst>
          </p:cNvPr>
          <p:cNvSpPr txBox="1">
            <a:spLocks/>
          </p:cNvSpPr>
          <p:nvPr/>
        </p:nvSpPr>
        <p:spPr bwMode="auto">
          <a:xfrm>
            <a:off x="839416" y="1196752"/>
            <a:ext cx="10542291" cy="459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4279" rIns="36000" bIns="34279" numCol="1" anchor="ctr" anchorCtr="0" compatLnSpc="1">
            <a:prstTxWarp prst="textNoShape">
              <a:avLst/>
            </a:prstTxWarp>
            <a:noAutofit/>
          </a:bodyPr>
          <a:lstStyle>
            <a:lvl1pPr marL="0" indent="0" algn="just" defTabSz="911225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s-ES" altLang="es-ES" sz="1800" kern="1200" baseline="0" noProof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28650" indent="-171450" algn="just" defTabSz="91122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altLang="es-ES" sz="1200" kern="1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39825" indent="-225425" algn="l" defTabSz="91122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altLang="es-ES" sz="12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597025" indent="-225425" algn="l" defTabSz="91122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altLang="es-ES" sz="12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4225" indent="-225425" algn="l" defTabSz="91122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altLang="es-ES" sz="12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3829" indent="-228530" algn="l" defTabSz="9141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91" indent="-228530" algn="l" defTabSz="9141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50" indent="-228530" algn="l" defTabSz="9141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8" indent="-228530" algn="l" defTabSz="9141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El lloc de treball és el punt d'unió entre l'empresa i el o la professional. </a:t>
            </a:r>
          </a:p>
          <a:p>
            <a:endParaRPr lang="es-E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s-E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Les </a:t>
            </a:r>
            <a:r>
              <a:rPr lang="es-ES" sz="28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característiques</a:t>
            </a:r>
            <a:r>
              <a:rPr lang="es-E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del lloc de treball definiran les qualitats que les persones requereixen. Aquestes característiques es recullen en "manuals de funcions" en </a:t>
            </a:r>
            <a:r>
              <a:rPr lang="es-ES" sz="28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què</a:t>
            </a:r>
            <a:r>
              <a:rPr lang="es-E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cada </a:t>
            </a:r>
            <a:r>
              <a:rPr lang="es-ES" sz="28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lloc</a:t>
            </a:r>
            <a:r>
              <a:rPr lang="es-E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s-ES" sz="28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és</a:t>
            </a:r>
            <a:r>
              <a:rPr lang="es-E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s-ES" sz="28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descrit</a:t>
            </a:r>
            <a:r>
              <a:rPr lang="es-E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en termes de missió, responsabilitats, activitats, condicions, etc.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68738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01 - DPT</a:t>
            </a:r>
          </a:p>
        </p:txBody>
      </p:sp>
      <p:sp>
        <p:nvSpPr>
          <p:cNvPr id="5" name="Freeform: Shape 80">
            <a:extLst>
              <a:ext uri="{FF2B5EF4-FFF2-40B4-BE49-F238E27FC236}">
                <a16:creationId xmlns:a16="http://schemas.microsoft.com/office/drawing/2014/main" id="{4C8D11FF-330D-4D68-965F-1FAF87567A01}"/>
              </a:ext>
            </a:extLst>
          </p:cNvPr>
          <p:cNvSpPr/>
          <p:nvPr/>
        </p:nvSpPr>
        <p:spPr>
          <a:xfrm>
            <a:off x="6169988" y="1528489"/>
            <a:ext cx="1524505" cy="2771769"/>
          </a:xfrm>
          <a:custGeom>
            <a:avLst/>
            <a:gdLst>
              <a:gd name="connsiteX0" fmla="*/ 682464 w 1524505"/>
              <a:gd name="connsiteY0" fmla="*/ 1136 h 2771769"/>
              <a:gd name="connsiteX1" fmla="*/ 1300252 w 1524505"/>
              <a:gd name="connsiteY1" fmla="*/ 285692 h 2771769"/>
              <a:gd name="connsiteX2" fmla="*/ 1370129 w 1524505"/>
              <a:gd name="connsiteY2" fmla="*/ 398427 h 2771769"/>
              <a:gd name="connsiteX3" fmla="*/ 1373028 w 1524505"/>
              <a:gd name="connsiteY3" fmla="*/ 396661 h 2771769"/>
              <a:gd name="connsiteX4" fmla="*/ 467773 w 1524505"/>
              <a:gd name="connsiteY4" fmla="*/ 2771769 h 2771769"/>
              <a:gd name="connsiteX5" fmla="*/ 223454 w 1524505"/>
              <a:gd name="connsiteY5" fmla="*/ 1250782 h 2771769"/>
              <a:gd name="connsiteX6" fmla="*/ 177283 w 1524505"/>
              <a:gd name="connsiteY6" fmla="*/ 1193866 h 2771769"/>
              <a:gd name="connsiteX7" fmla="*/ 148081 w 1524505"/>
              <a:gd name="connsiteY7" fmla="*/ 1162312 h 2771769"/>
              <a:gd name="connsiteX8" fmla="*/ 1253 w 1524505"/>
              <a:gd name="connsiteY8" fmla="*/ 765287 h 2771769"/>
              <a:gd name="connsiteX9" fmla="*/ 682464 w 1524505"/>
              <a:gd name="connsiteY9" fmla="*/ 1136 h 2771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505" h="2771769">
                <a:moveTo>
                  <a:pt x="682464" y="1136"/>
                </a:moveTo>
                <a:cubicBezTo>
                  <a:pt x="931822" y="-12711"/>
                  <a:pt x="1159298" y="101025"/>
                  <a:pt x="1300252" y="285692"/>
                </a:cubicBezTo>
                <a:lnTo>
                  <a:pt x="1370129" y="398427"/>
                </a:lnTo>
                <a:lnTo>
                  <a:pt x="1373028" y="396661"/>
                </a:lnTo>
                <a:cubicBezTo>
                  <a:pt x="1373028" y="396661"/>
                  <a:pt x="2071780" y="1620392"/>
                  <a:pt x="467773" y="2771769"/>
                </a:cubicBezTo>
                <a:cubicBezTo>
                  <a:pt x="467773" y="2771769"/>
                  <a:pt x="1040357" y="2295530"/>
                  <a:pt x="223454" y="1250782"/>
                </a:cubicBezTo>
                <a:lnTo>
                  <a:pt x="177283" y="1193866"/>
                </a:lnTo>
                <a:lnTo>
                  <a:pt x="148081" y="1162312"/>
                </a:lnTo>
                <a:cubicBezTo>
                  <a:pt x="63543" y="1051378"/>
                  <a:pt x="10008" y="914894"/>
                  <a:pt x="1253" y="765287"/>
                </a:cubicBezTo>
                <a:cubicBezTo>
                  <a:pt x="-22095" y="366267"/>
                  <a:pt x="283559" y="24466"/>
                  <a:pt x="682464" y="113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s-ES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Figure">
            <a:extLst>
              <a:ext uri="{FF2B5EF4-FFF2-40B4-BE49-F238E27FC236}">
                <a16:creationId xmlns:a16="http://schemas.microsoft.com/office/drawing/2014/main" id="{33AE76EA-AD28-4CD5-97EC-EB4807177CCF}"/>
              </a:ext>
            </a:extLst>
          </p:cNvPr>
          <p:cNvSpPr/>
          <p:nvPr/>
        </p:nvSpPr>
        <p:spPr>
          <a:xfrm>
            <a:off x="6298317" y="1645176"/>
            <a:ext cx="1205818" cy="1206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4" h="21600" extrusionOk="0">
                <a:moveTo>
                  <a:pt x="10492" y="21600"/>
                </a:moveTo>
                <a:cubicBezTo>
                  <a:pt x="4950" y="21600"/>
                  <a:pt x="342" y="17130"/>
                  <a:pt x="17" y="11427"/>
                </a:cubicBezTo>
                <a:cubicBezTo>
                  <a:pt x="-308" y="5473"/>
                  <a:pt x="4118" y="355"/>
                  <a:pt x="9883" y="21"/>
                </a:cubicBezTo>
                <a:cubicBezTo>
                  <a:pt x="10086" y="0"/>
                  <a:pt x="10289" y="0"/>
                  <a:pt x="10492" y="0"/>
                </a:cubicBezTo>
                <a:cubicBezTo>
                  <a:pt x="16034" y="0"/>
                  <a:pt x="20642" y="4470"/>
                  <a:pt x="20967" y="10173"/>
                </a:cubicBezTo>
                <a:cubicBezTo>
                  <a:pt x="21292" y="16127"/>
                  <a:pt x="16866" y="21245"/>
                  <a:pt x="11101" y="21579"/>
                </a:cubicBezTo>
                <a:cubicBezTo>
                  <a:pt x="10918" y="21600"/>
                  <a:pt x="10715" y="21600"/>
                  <a:pt x="10492" y="21600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endParaRPr lang="es-ES"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reeform: Shape 78">
            <a:extLst>
              <a:ext uri="{FF2B5EF4-FFF2-40B4-BE49-F238E27FC236}">
                <a16:creationId xmlns:a16="http://schemas.microsoft.com/office/drawing/2014/main" id="{88C7B181-F0A3-4E0A-9965-F842F771C72A}"/>
              </a:ext>
            </a:extLst>
          </p:cNvPr>
          <p:cNvSpPr/>
          <p:nvPr/>
        </p:nvSpPr>
        <p:spPr>
          <a:xfrm>
            <a:off x="3512414" y="3780735"/>
            <a:ext cx="3124022" cy="1716154"/>
          </a:xfrm>
          <a:custGeom>
            <a:avLst/>
            <a:gdLst>
              <a:gd name="connsiteX0" fmla="*/ 778324 w 3124022"/>
              <a:gd name="connsiteY0" fmla="*/ 901 h 1716154"/>
              <a:gd name="connsiteX1" fmla="*/ 862121 w 3124022"/>
              <a:gd name="connsiteY1" fmla="*/ 1228 h 1716154"/>
              <a:gd name="connsiteX2" fmla="*/ 1176017 w 3124022"/>
              <a:gd name="connsiteY2" fmla="*/ 82598 h 1716154"/>
              <a:gd name="connsiteX3" fmla="*/ 1288826 w 3124022"/>
              <a:gd name="connsiteY3" fmla="*/ 152048 h 1716154"/>
              <a:gd name="connsiteX4" fmla="*/ 1289075 w 3124022"/>
              <a:gd name="connsiteY4" fmla="*/ 151636 h 1716154"/>
              <a:gd name="connsiteX5" fmla="*/ 1292031 w 3124022"/>
              <a:gd name="connsiteY5" fmla="*/ 154021 h 1716154"/>
              <a:gd name="connsiteX6" fmla="*/ 1310443 w 3124022"/>
              <a:gd name="connsiteY6" fmla="*/ 165356 h 1716154"/>
              <a:gd name="connsiteX7" fmla="*/ 1341182 w 3124022"/>
              <a:gd name="connsiteY7" fmla="*/ 193679 h 1716154"/>
              <a:gd name="connsiteX8" fmla="*/ 1405487 w 3124022"/>
              <a:gd name="connsiteY8" fmla="*/ 245566 h 1716154"/>
              <a:gd name="connsiteX9" fmla="*/ 3124022 w 3124022"/>
              <a:gd name="connsiteY9" fmla="*/ 516730 h 1716154"/>
              <a:gd name="connsiteX10" fmla="*/ 443274 w 3124022"/>
              <a:gd name="connsiteY10" fmla="*/ 1546870 h 1716154"/>
              <a:gd name="connsiteX11" fmla="*/ 445276 w 3124022"/>
              <a:gd name="connsiteY11" fmla="*/ 1543567 h 1716154"/>
              <a:gd name="connsiteX12" fmla="*/ 323990 w 3124022"/>
              <a:gd name="connsiteY12" fmla="*/ 1468769 h 1716154"/>
              <a:gd name="connsiteX13" fmla="*/ 1228 w 3124022"/>
              <a:gd name="connsiteY13" fmla="*/ 772312 h 1716154"/>
              <a:gd name="connsiteX14" fmla="*/ 778324 w 3124022"/>
              <a:gd name="connsiteY14" fmla="*/ 901 h 171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24022" h="1716154">
                <a:moveTo>
                  <a:pt x="778324" y="901"/>
                </a:moveTo>
                <a:cubicBezTo>
                  <a:pt x="805949" y="-392"/>
                  <a:pt x="833905" y="-304"/>
                  <a:pt x="862121" y="1228"/>
                </a:cubicBezTo>
                <a:cubicBezTo>
                  <a:pt x="974694" y="7357"/>
                  <a:pt x="1080706" y="36011"/>
                  <a:pt x="1176017" y="82598"/>
                </a:cubicBezTo>
                <a:lnTo>
                  <a:pt x="1288826" y="152048"/>
                </a:lnTo>
                <a:lnTo>
                  <a:pt x="1289075" y="151636"/>
                </a:lnTo>
                <a:lnTo>
                  <a:pt x="1292031" y="154021"/>
                </a:lnTo>
                <a:lnTo>
                  <a:pt x="1310443" y="165356"/>
                </a:lnTo>
                <a:lnTo>
                  <a:pt x="1341182" y="193679"/>
                </a:lnTo>
                <a:lnTo>
                  <a:pt x="1405487" y="245566"/>
                </a:lnTo>
                <a:cubicBezTo>
                  <a:pt x="2587547" y="1164840"/>
                  <a:pt x="3124022" y="516730"/>
                  <a:pt x="3124022" y="516730"/>
                </a:cubicBezTo>
                <a:cubicBezTo>
                  <a:pt x="1827955" y="2333109"/>
                  <a:pt x="443274" y="1546870"/>
                  <a:pt x="443274" y="1546870"/>
                </a:cubicBezTo>
                <a:lnTo>
                  <a:pt x="445276" y="1543567"/>
                </a:lnTo>
                <a:lnTo>
                  <a:pt x="323990" y="1468769"/>
                </a:lnTo>
                <a:cubicBezTo>
                  <a:pt x="115046" y="1310097"/>
                  <a:pt x="-14094" y="1053744"/>
                  <a:pt x="1228" y="772312"/>
                </a:cubicBezTo>
                <a:cubicBezTo>
                  <a:pt x="24210" y="350164"/>
                  <a:pt x="363955" y="20287"/>
                  <a:pt x="778324" y="901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s-ES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Figure">
            <a:extLst>
              <a:ext uri="{FF2B5EF4-FFF2-40B4-BE49-F238E27FC236}">
                <a16:creationId xmlns:a16="http://schemas.microsoft.com/office/drawing/2014/main" id="{5A9D848B-2D5D-4B88-9DB0-3F94E1BAB6B0}"/>
              </a:ext>
            </a:extLst>
          </p:cNvPr>
          <p:cNvSpPr/>
          <p:nvPr/>
        </p:nvSpPr>
        <p:spPr>
          <a:xfrm>
            <a:off x="3640719" y="3909039"/>
            <a:ext cx="1393662" cy="13940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9" h="21600" extrusionOk="0">
                <a:moveTo>
                  <a:pt x="10594" y="21600"/>
                </a:moveTo>
                <a:cubicBezTo>
                  <a:pt x="10400" y="21600"/>
                  <a:pt x="10205" y="21600"/>
                  <a:pt x="10010" y="21582"/>
                </a:cubicBezTo>
                <a:cubicBezTo>
                  <a:pt x="4180" y="21257"/>
                  <a:pt x="-303" y="16159"/>
                  <a:pt x="16" y="10213"/>
                </a:cubicBezTo>
                <a:cubicBezTo>
                  <a:pt x="317" y="4483"/>
                  <a:pt x="4960" y="0"/>
                  <a:pt x="10577" y="0"/>
                </a:cubicBezTo>
                <a:cubicBezTo>
                  <a:pt x="10772" y="0"/>
                  <a:pt x="10967" y="0"/>
                  <a:pt x="11161" y="18"/>
                </a:cubicBezTo>
                <a:cubicBezTo>
                  <a:pt x="13979" y="181"/>
                  <a:pt x="16584" y="1446"/>
                  <a:pt x="18462" y="3597"/>
                </a:cubicBezTo>
                <a:cubicBezTo>
                  <a:pt x="20340" y="5748"/>
                  <a:pt x="21297" y="8513"/>
                  <a:pt x="21155" y="11387"/>
                </a:cubicBezTo>
                <a:cubicBezTo>
                  <a:pt x="20854" y="17117"/>
                  <a:pt x="16212" y="21600"/>
                  <a:pt x="10594" y="21600"/>
                </a:cubicBezTo>
                <a:cubicBezTo>
                  <a:pt x="10594" y="21600"/>
                  <a:pt x="10594" y="21600"/>
                  <a:pt x="10594" y="21600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endParaRPr lang="es-ES"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Freeform: Shape 77">
            <a:extLst>
              <a:ext uri="{FF2B5EF4-FFF2-40B4-BE49-F238E27FC236}">
                <a16:creationId xmlns:a16="http://schemas.microsoft.com/office/drawing/2014/main" id="{8736E1CD-5286-4D53-A814-A4C66433A6DB}"/>
              </a:ext>
            </a:extLst>
          </p:cNvPr>
          <p:cNvSpPr/>
          <p:nvPr/>
        </p:nvSpPr>
        <p:spPr>
          <a:xfrm>
            <a:off x="5464175" y="4295984"/>
            <a:ext cx="1435506" cy="2137805"/>
          </a:xfrm>
          <a:custGeom>
            <a:avLst/>
            <a:gdLst>
              <a:gd name="connsiteX0" fmla="*/ 1167744 w 1435070"/>
              <a:gd name="connsiteY0" fmla="*/ 0 h 2137805"/>
              <a:gd name="connsiteX1" fmla="*/ 928589 w 1435070"/>
              <a:gd name="connsiteY1" fmla="*/ 2040308 h 2137805"/>
              <a:gd name="connsiteX2" fmla="*/ 921971 w 1435070"/>
              <a:gd name="connsiteY2" fmla="*/ 2029316 h 2137805"/>
              <a:gd name="connsiteX3" fmla="*/ 832823 w 1435070"/>
              <a:gd name="connsiteY3" fmla="*/ 2082313 h 2137805"/>
              <a:gd name="connsiteX4" fmla="*/ 284593 w 1435070"/>
              <a:gd name="connsiteY4" fmla="*/ 2054240 h 2137805"/>
              <a:gd name="connsiteX5" fmla="*/ 82747 w 1435070"/>
              <a:gd name="connsiteY5" fmla="*/ 1252820 h 2137805"/>
              <a:gd name="connsiteX6" fmla="*/ 441462 w 1435070"/>
              <a:gd name="connsiteY6" fmla="*/ 986129 h 2137805"/>
              <a:gd name="connsiteX7" fmla="*/ 453812 w 1435070"/>
              <a:gd name="connsiteY7" fmla="*/ 984240 h 2137805"/>
              <a:gd name="connsiteX8" fmla="*/ 515465 w 1435070"/>
              <a:gd name="connsiteY8" fmla="*/ 954854 h 2137805"/>
              <a:gd name="connsiteX9" fmla="*/ 1167744 w 1435070"/>
              <a:gd name="connsiteY9" fmla="*/ 0 h 2137805"/>
              <a:gd name="connsiteX0" fmla="*/ 1167744 w 1435070"/>
              <a:gd name="connsiteY0" fmla="*/ 0 h 2137805"/>
              <a:gd name="connsiteX1" fmla="*/ 928589 w 1435070"/>
              <a:gd name="connsiteY1" fmla="*/ 2040308 h 2137805"/>
              <a:gd name="connsiteX2" fmla="*/ 832823 w 1435070"/>
              <a:gd name="connsiteY2" fmla="*/ 2082313 h 2137805"/>
              <a:gd name="connsiteX3" fmla="*/ 284593 w 1435070"/>
              <a:gd name="connsiteY3" fmla="*/ 2054240 h 2137805"/>
              <a:gd name="connsiteX4" fmla="*/ 82747 w 1435070"/>
              <a:gd name="connsiteY4" fmla="*/ 1252820 h 2137805"/>
              <a:gd name="connsiteX5" fmla="*/ 441462 w 1435070"/>
              <a:gd name="connsiteY5" fmla="*/ 986129 h 2137805"/>
              <a:gd name="connsiteX6" fmla="*/ 453812 w 1435070"/>
              <a:gd name="connsiteY6" fmla="*/ 984240 h 2137805"/>
              <a:gd name="connsiteX7" fmla="*/ 515465 w 1435070"/>
              <a:gd name="connsiteY7" fmla="*/ 954854 h 2137805"/>
              <a:gd name="connsiteX8" fmla="*/ 1167744 w 1435070"/>
              <a:gd name="connsiteY8" fmla="*/ 0 h 2137805"/>
              <a:gd name="connsiteX0" fmla="*/ 1167744 w 1435506"/>
              <a:gd name="connsiteY0" fmla="*/ 0 h 2137805"/>
              <a:gd name="connsiteX1" fmla="*/ 930970 w 1435506"/>
              <a:gd name="connsiteY1" fmla="*/ 2035545 h 2137805"/>
              <a:gd name="connsiteX2" fmla="*/ 832823 w 1435506"/>
              <a:gd name="connsiteY2" fmla="*/ 2082313 h 2137805"/>
              <a:gd name="connsiteX3" fmla="*/ 284593 w 1435506"/>
              <a:gd name="connsiteY3" fmla="*/ 2054240 h 2137805"/>
              <a:gd name="connsiteX4" fmla="*/ 82747 w 1435506"/>
              <a:gd name="connsiteY4" fmla="*/ 1252820 h 2137805"/>
              <a:gd name="connsiteX5" fmla="*/ 441462 w 1435506"/>
              <a:gd name="connsiteY5" fmla="*/ 986129 h 2137805"/>
              <a:gd name="connsiteX6" fmla="*/ 453812 w 1435506"/>
              <a:gd name="connsiteY6" fmla="*/ 984240 h 2137805"/>
              <a:gd name="connsiteX7" fmla="*/ 515465 w 1435506"/>
              <a:gd name="connsiteY7" fmla="*/ 954854 h 2137805"/>
              <a:gd name="connsiteX8" fmla="*/ 1167744 w 1435506"/>
              <a:gd name="connsiteY8" fmla="*/ 0 h 2137805"/>
              <a:gd name="connsiteX0" fmla="*/ 1167744 w 1435506"/>
              <a:gd name="connsiteY0" fmla="*/ 0 h 2137805"/>
              <a:gd name="connsiteX1" fmla="*/ 930970 w 1435506"/>
              <a:gd name="connsiteY1" fmla="*/ 2035545 h 2137805"/>
              <a:gd name="connsiteX2" fmla="*/ 832823 w 1435506"/>
              <a:gd name="connsiteY2" fmla="*/ 2082313 h 2137805"/>
              <a:gd name="connsiteX3" fmla="*/ 284593 w 1435506"/>
              <a:gd name="connsiteY3" fmla="*/ 2054240 h 2137805"/>
              <a:gd name="connsiteX4" fmla="*/ 82747 w 1435506"/>
              <a:gd name="connsiteY4" fmla="*/ 1252820 h 2137805"/>
              <a:gd name="connsiteX5" fmla="*/ 441462 w 1435506"/>
              <a:gd name="connsiteY5" fmla="*/ 986129 h 2137805"/>
              <a:gd name="connsiteX6" fmla="*/ 515465 w 1435506"/>
              <a:gd name="connsiteY6" fmla="*/ 954854 h 2137805"/>
              <a:gd name="connsiteX7" fmla="*/ 1167744 w 1435506"/>
              <a:gd name="connsiteY7" fmla="*/ 0 h 213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506" h="2137805">
                <a:moveTo>
                  <a:pt x="1167744" y="0"/>
                </a:moveTo>
                <a:cubicBezTo>
                  <a:pt x="1886366" y="1424343"/>
                  <a:pt x="930970" y="2035545"/>
                  <a:pt x="930970" y="2035545"/>
                </a:cubicBezTo>
                <a:lnTo>
                  <a:pt x="832823" y="2082313"/>
                </a:lnTo>
                <a:cubicBezTo>
                  <a:pt x="663056" y="2162085"/>
                  <a:pt x="458089" y="2158515"/>
                  <a:pt x="284593" y="2054240"/>
                </a:cubicBezTo>
                <a:cubicBezTo>
                  <a:pt x="8112" y="1888638"/>
                  <a:pt x="-82895" y="1530473"/>
                  <a:pt x="82747" y="1252820"/>
                </a:cubicBezTo>
                <a:cubicBezTo>
                  <a:pt x="165568" y="1114582"/>
                  <a:pt x="296518" y="1022722"/>
                  <a:pt x="441462" y="986129"/>
                </a:cubicBezTo>
                <a:lnTo>
                  <a:pt x="515465" y="954854"/>
                </a:lnTo>
                <a:cubicBezTo>
                  <a:pt x="1385111" y="519791"/>
                  <a:pt x="1167744" y="0"/>
                  <a:pt x="1167744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s-ES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Figure">
            <a:extLst>
              <a:ext uri="{FF2B5EF4-FFF2-40B4-BE49-F238E27FC236}">
                <a16:creationId xmlns:a16="http://schemas.microsoft.com/office/drawing/2014/main" id="{45F04F22-5BDE-4566-B470-DD20AE9BCD4C}"/>
              </a:ext>
            </a:extLst>
          </p:cNvPr>
          <p:cNvSpPr/>
          <p:nvPr/>
        </p:nvSpPr>
        <p:spPr>
          <a:xfrm>
            <a:off x="5592516" y="5392547"/>
            <a:ext cx="928555" cy="928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54" h="21600" extrusionOk="0">
                <a:moveTo>
                  <a:pt x="9922" y="21600"/>
                </a:moveTo>
                <a:cubicBezTo>
                  <a:pt x="8151" y="21600"/>
                  <a:pt x="6380" y="21084"/>
                  <a:pt x="4834" y="20080"/>
                </a:cubicBezTo>
                <a:cubicBezTo>
                  <a:pt x="144" y="17041"/>
                  <a:pt x="-1402" y="10393"/>
                  <a:pt x="1392" y="5264"/>
                </a:cubicBezTo>
                <a:cubicBezTo>
                  <a:pt x="3212" y="1981"/>
                  <a:pt x="6380" y="0"/>
                  <a:pt x="9922" y="0"/>
                </a:cubicBezTo>
                <a:cubicBezTo>
                  <a:pt x="11693" y="0"/>
                  <a:pt x="13464" y="516"/>
                  <a:pt x="15010" y="1520"/>
                </a:cubicBezTo>
                <a:cubicBezTo>
                  <a:pt x="17280" y="2985"/>
                  <a:pt x="18901" y="5346"/>
                  <a:pt x="19549" y="8141"/>
                </a:cubicBezTo>
                <a:cubicBezTo>
                  <a:pt x="20198" y="10936"/>
                  <a:pt x="19799" y="13839"/>
                  <a:pt x="18452" y="16309"/>
                </a:cubicBezTo>
                <a:cubicBezTo>
                  <a:pt x="16631" y="19646"/>
                  <a:pt x="13439" y="21600"/>
                  <a:pt x="9922" y="21600"/>
                </a:cubicBezTo>
                <a:cubicBezTo>
                  <a:pt x="9922" y="21600"/>
                  <a:pt x="9922" y="21600"/>
                  <a:pt x="9922" y="21600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endParaRPr lang="es-ES"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Freeform: Shape 81">
            <a:extLst>
              <a:ext uri="{FF2B5EF4-FFF2-40B4-BE49-F238E27FC236}">
                <a16:creationId xmlns:a16="http://schemas.microsoft.com/office/drawing/2014/main" id="{DB46A2E3-7C31-45AA-AC6D-1DAFFE84B272}"/>
              </a:ext>
            </a:extLst>
          </p:cNvPr>
          <p:cNvSpPr/>
          <p:nvPr/>
        </p:nvSpPr>
        <p:spPr>
          <a:xfrm>
            <a:off x="6632952" y="3060494"/>
            <a:ext cx="2096637" cy="1456200"/>
          </a:xfrm>
          <a:custGeom>
            <a:avLst/>
            <a:gdLst>
              <a:gd name="connsiteX0" fmla="*/ 1517138 w 2096637"/>
              <a:gd name="connsiteY0" fmla="*/ 4 h 1456200"/>
              <a:gd name="connsiteX1" fmla="*/ 1998619 w 2096637"/>
              <a:gd name="connsiteY1" fmla="*/ 258127 h 1456200"/>
              <a:gd name="connsiteX2" fmla="*/ 2053327 w 2096637"/>
              <a:gd name="connsiteY2" fmla="*/ 801974 h 1456200"/>
              <a:gd name="connsiteX3" fmla="*/ 2005890 w 2096637"/>
              <a:gd name="connsiteY3" fmla="*/ 892384 h 1456200"/>
              <a:gd name="connsiteX4" fmla="*/ 2014643 w 2096637"/>
              <a:gd name="connsiteY4" fmla="*/ 897060 h 1456200"/>
              <a:gd name="connsiteX5" fmla="*/ 0 w 2096637"/>
              <a:gd name="connsiteY5" fmla="*/ 1238879 h 1456200"/>
              <a:gd name="connsiteX6" fmla="*/ 915099 w 2096637"/>
              <a:gd name="connsiteY6" fmla="*/ 542005 h 1456200"/>
              <a:gd name="connsiteX7" fmla="*/ 944004 w 2096637"/>
              <a:gd name="connsiteY7" fmla="*/ 472195 h 1456200"/>
              <a:gd name="connsiteX8" fmla="*/ 944356 w 2096637"/>
              <a:gd name="connsiteY8" fmla="*/ 468681 h 1456200"/>
              <a:gd name="connsiteX9" fmla="*/ 1191375 w 2096637"/>
              <a:gd name="connsiteY9" fmla="*/ 98321 h 1456200"/>
              <a:gd name="connsiteX10" fmla="*/ 1517138 w 2096637"/>
              <a:gd name="connsiteY10" fmla="*/ 4 h 1456200"/>
              <a:gd name="connsiteX0" fmla="*/ 1517138 w 2096637"/>
              <a:gd name="connsiteY0" fmla="*/ 4 h 1456200"/>
              <a:gd name="connsiteX1" fmla="*/ 1998619 w 2096637"/>
              <a:gd name="connsiteY1" fmla="*/ 258127 h 1456200"/>
              <a:gd name="connsiteX2" fmla="*/ 2053327 w 2096637"/>
              <a:gd name="connsiteY2" fmla="*/ 801974 h 1456200"/>
              <a:gd name="connsiteX3" fmla="*/ 2014643 w 2096637"/>
              <a:gd name="connsiteY3" fmla="*/ 897060 h 1456200"/>
              <a:gd name="connsiteX4" fmla="*/ 0 w 2096637"/>
              <a:gd name="connsiteY4" fmla="*/ 1238879 h 1456200"/>
              <a:gd name="connsiteX5" fmla="*/ 915099 w 2096637"/>
              <a:gd name="connsiteY5" fmla="*/ 542005 h 1456200"/>
              <a:gd name="connsiteX6" fmla="*/ 944004 w 2096637"/>
              <a:gd name="connsiteY6" fmla="*/ 472195 h 1456200"/>
              <a:gd name="connsiteX7" fmla="*/ 944356 w 2096637"/>
              <a:gd name="connsiteY7" fmla="*/ 468681 h 1456200"/>
              <a:gd name="connsiteX8" fmla="*/ 1191375 w 2096637"/>
              <a:gd name="connsiteY8" fmla="*/ 98321 h 1456200"/>
              <a:gd name="connsiteX9" fmla="*/ 1517138 w 2096637"/>
              <a:gd name="connsiteY9" fmla="*/ 4 h 145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96637" h="1456200">
                <a:moveTo>
                  <a:pt x="1517138" y="4"/>
                </a:moveTo>
                <a:cubicBezTo>
                  <a:pt x="1703997" y="754"/>
                  <a:pt x="1887094" y="91164"/>
                  <a:pt x="1998619" y="258127"/>
                </a:cubicBezTo>
                <a:cubicBezTo>
                  <a:pt x="2110183" y="425089"/>
                  <a:pt x="2123764" y="628975"/>
                  <a:pt x="2053327" y="801974"/>
                </a:cubicBezTo>
                <a:lnTo>
                  <a:pt x="2014643" y="897060"/>
                </a:lnTo>
                <a:cubicBezTo>
                  <a:pt x="2014643" y="897060"/>
                  <a:pt x="1452409" y="1880498"/>
                  <a:pt x="0" y="1238879"/>
                </a:cubicBezTo>
                <a:cubicBezTo>
                  <a:pt x="0" y="1238879"/>
                  <a:pt x="528008" y="1428576"/>
                  <a:pt x="915099" y="542005"/>
                </a:cubicBezTo>
                <a:lnTo>
                  <a:pt x="944004" y="472195"/>
                </a:lnTo>
                <a:cubicBezTo>
                  <a:pt x="944121" y="471024"/>
                  <a:pt x="944239" y="469852"/>
                  <a:pt x="944356" y="468681"/>
                </a:cubicBezTo>
                <a:cubicBezTo>
                  <a:pt x="973227" y="322567"/>
                  <a:pt x="1057805" y="187541"/>
                  <a:pt x="1191375" y="98321"/>
                </a:cubicBezTo>
                <a:cubicBezTo>
                  <a:pt x="1291552" y="31383"/>
                  <a:pt x="1405022" y="-446"/>
                  <a:pt x="1517138" y="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s-ES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Figure">
            <a:extLst>
              <a:ext uri="{FF2B5EF4-FFF2-40B4-BE49-F238E27FC236}">
                <a16:creationId xmlns:a16="http://schemas.microsoft.com/office/drawing/2014/main" id="{9F7B1E2E-4754-4C38-9798-F5F16E18C74E}"/>
              </a:ext>
            </a:extLst>
          </p:cNvPr>
          <p:cNvSpPr/>
          <p:nvPr/>
        </p:nvSpPr>
        <p:spPr>
          <a:xfrm>
            <a:off x="7694518" y="3177148"/>
            <a:ext cx="922604" cy="922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09" h="21600" extrusionOk="0">
                <a:moveTo>
                  <a:pt x="10468" y="21600"/>
                </a:moveTo>
                <a:cubicBezTo>
                  <a:pt x="6978" y="21600"/>
                  <a:pt x="3726" y="19798"/>
                  <a:pt x="1770" y="16821"/>
                </a:cubicBezTo>
                <a:cubicBezTo>
                  <a:pt x="210" y="14418"/>
                  <a:pt x="-345" y="11551"/>
                  <a:pt x="210" y="8711"/>
                </a:cubicBezTo>
                <a:cubicBezTo>
                  <a:pt x="739" y="5871"/>
                  <a:pt x="2325" y="3441"/>
                  <a:pt x="4652" y="1830"/>
                </a:cubicBezTo>
                <a:cubicBezTo>
                  <a:pt x="6370" y="628"/>
                  <a:pt x="8380" y="0"/>
                  <a:pt x="10442" y="0"/>
                </a:cubicBezTo>
                <a:cubicBezTo>
                  <a:pt x="13932" y="0"/>
                  <a:pt x="17184" y="1802"/>
                  <a:pt x="19140" y="4779"/>
                </a:cubicBezTo>
                <a:cubicBezTo>
                  <a:pt x="20700" y="7182"/>
                  <a:pt x="21255" y="10049"/>
                  <a:pt x="20700" y="12889"/>
                </a:cubicBezTo>
                <a:cubicBezTo>
                  <a:pt x="20171" y="15729"/>
                  <a:pt x="18585" y="18159"/>
                  <a:pt x="16258" y="19770"/>
                </a:cubicBezTo>
                <a:cubicBezTo>
                  <a:pt x="14540" y="20972"/>
                  <a:pt x="12530" y="21600"/>
                  <a:pt x="10468" y="21600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endParaRPr lang="es-ES"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Freeform: Shape 79">
            <a:extLst>
              <a:ext uri="{FF2B5EF4-FFF2-40B4-BE49-F238E27FC236}">
                <a16:creationId xmlns:a16="http://schemas.microsoft.com/office/drawing/2014/main" id="{EC40DEDA-B91E-48C8-9CBC-D03EE98081F1}"/>
              </a:ext>
            </a:extLst>
          </p:cNvPr>
          <p:cNvSpPr/>
          <p:nvPr/>
        </p:nvSpPr>
        <p:spPr>
          <a:xfrm>
            <a:off x="3695547" y="1484784"/>
            <a:ext cx="2937405" cy="2825275"/>
          </a:xfrm>
          <a:custGeom>
            <a:avLst/>
            <a:gdLst>
              <a:gd name="connsiteX0" fmla="*/ 917871 w 2937405"/>
              <a:gd name="connsiteY0" fmla="*/ 688 h 2825275"/>
              <a:gd name="connsiteX1" fmla="*/ 1725171 w 2937405"/>
              <a:gd name="connsiteY1" fmla="*/ 390984 h 2825275"/>
              <a:gd name="connsiteX2" fmla="*/ 1901057 w 2937405"/>
              <a:gd name="connsiteY2" fmla="*/ 826450 h 2825275"/>
              <a:gd name="connsiteX3" fmla="*/ 1906287 w 2937405"/>
              <a:gd name="connsiteY3" fmla="*/ 887025 h 2825275"/>
              <a:gd name="connsiteX4" fmla="*/ 1909660 w 2937405"/>
              <a:gd name="connsiteY4" fmla="*/ 886545 h 2825275"/>
              <a:gd name="connsiteX5" fmla="*/ 2937405 w 2937405"/>
              <a:gd name="connsiteY5" fmla="*/ 2813650 h 2825275"/>
              <a:gd name="connsiteX6" fmla="*/ 41910 w 2937405"/>
              <a:gd name="connsiteY6" fmla="*/ 1233209 h 2825275"/>
              <a:gd name="connsiteX7" fmla="*/ 41117 w 2937405"/>
              <a:gd name="connsiteY7" fmla="*/ 1230162 h 2825275"/>
              <a:gd name="connsiteX8" fmla="*/ 25308 w 2937405"/>
              <a:gd name="connsiteY8" fmla="*/ 1175348 h 2825275"/>
              <a:gd name="connsiteX9" fmla="*/ 390630 w 2937405"/>
              <a:gd name="connsiteY9" fmla="*/ 184503 h 2825275"/>
              <a:gd name="connsiteX10" fmla="*/ 917871 w 2937405"/>
              <a:gd name="connsiteY10" fmla="*/ 688 h 282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37405" h="2825275">
                <a:moveTo>
                  <a:pt x="917871" y="688"/>
                </a:moveTo>
                <a:cubicBezTo>
                  <a:pt x="1224184" y="-10930"/>
                  <a:pt x="1530502" y="124868"/>
                  <a:pt x="1725171" y="390984"/>
                </a:cubicBezTo>
                <a:cubicBezTo>
                  <a:pt x="1822505" y="524042"/>
                  <a:pt x="1880421" y="673850"/>
                  <a:pt x="1901057" y="826450"/>
                </a:cubicBezTo>
                <a:lnTo>
                  <a:pt x="1906287" y="887025"/>
                </a:lnTo>
                <a:lnTo>
                  <a:pt x="1909660" y="886545"/>
                </a:lnTo>
                <a:cubicBezTo>
                  <a:pt x="1891043" y="2808982"/>
                  <a:pt x="2937405" y="2813650"/>
                  <a:pt x="2937405" y="2813650"/>
                </a:cubicBezTo>
                <a:cubicBezTo>
                  <a:pt x="662181" y="2965736"/>
                  <a:pt x="137524" y="1581615"/>
                  <a:pt x="41910" y="1233209"/>
                </a:cubicBezTo>
                <a:lnTo>
                  <a:pt x="41117" y="1230162"/>
                </a:lnTo>
                <a:lnTo>
                  <a:pt x="25308" y="1175348"/>
                </a:lnTo>
                <a:cubicBezTo>
                  <a:pt x="-59931" y="813564"/>
                  <a:pt x="72198" y="419011"/>
                  <a:pt x="390630" y="184503"/>
                </a:cubicBezTo>
                <a:cubicBezTo>
                  <a:pt x="550297" y="67700"/>
                  <a:pt x="734083" y="7659"/>
                  <a:pt x="917871" y="68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s-ES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Figure">
            <a:extLst>
              <a:ext uri="{FF2B5EF4-FFF2-40B4-BE49-F238E27FC236}">
                <a16:creationId xmlns:a16="http://schemas.microsoft.com/office/drawing/2014/main" id="{1AF55239-41BD-4D42-AD6B-99119F3E8103}"/>
              </a:ext>
            </a:extLst>
          </p:cNvPr>
          <p:cNvSpPr/>
          <p:nvPr/>
        </p:nvSpPr>
        <p:spPr>
          <a:xfrm>
            <a:off x="3823884" y="1601402"/>
            <a:ext cx="1667748" cy="1668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74" h="21600" extrusionOk="0">
                <a:moveTo>
                  <a:pt x="9999" y="21600"/>
                </a:moveTo>
                <a:cubicBezTo>
                  <a:pt x="6813" y="21600"/>
                  <a:pt x="3796" y="19938"/>
                  <a:pt x="1923" y="17174"/>
                </a:cubicBezTo>
                <a:cubicBezTo>
                  <a:pt x="-1332" y="12371"/>
                  <a:pt x="-354" y="5604"/>
                  <a:pt x="4089" y="2084"/>
                </a:cubicBezTo>
                <a:cubicBezTo>
                  <a:pt x="5807" y="725"/>
                  <a:pt x="7847" y="0"/>
                  <a:pt x="9971" y="0"/>
                </a:cubicBezTo>
                <a:cubicBezTo>
                  <a:pt x="13156" y="0"/>
                  <a:pt x="16174" y="1662"/>
                  <a:pt x="18047" y="4426"/>
                </a:cubicBezTo>
                <a:cubicBezTo>
                  <a:pt x="19625" y="6752"/>
                  <a:pt x="20268" y="9607"/>
                  <a:pt x="19849" y="12462"/>
                </a:cubicBezTo>
                <a:cubicBezTo>
                  <a:pt x="19444" y="15316"/>
                  <a:pt x="18033" y="17824"/>
                  <a:pt x="15881" y="19516"/>
                </a:cubicBezTo>
                <a:cubicBezTo>
                  <a:pt x="14162" y="20890"/>
                  <a:pt x="12137" y="21600"/>
                  <a:pt x="9999" y="21600"/>
                </a:cubicBezTo>
                <a:cubicBezTo>
                  <a:pt x="9999" y="21600"/>
                  <a:pt x="9999" y="21600"/>
                  <a:pt x="9999" y="21600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s-ES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18" name="Graphic 10" descr="Network">
            <a:extLst>
              <a:ext uri="{FF2B5EF4-FFF2-40B4-BE49-F238E27FC236}">
                <a16:creationId xmlns:a16="http://schemas.microsoft.com/office/drawing/2014/main" id="{9DB2949F-25FC-4508-8963-67E2C11AC2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28173" y="3273628"/>
            <a:ext cx="684858" cy="684858"/>
          </a:xfrm>
          <a:prstGeom prst="rect">
            <a:avLst/>
          </a:prstGeom>
        </p:spPr>
      </p:pic>
      <p:pic>
        <p:nvPicPr>
          <p:cNvPr id="19" name="Graphic 12" descr="Send">
            <a:extLst>
              <a:ext uri="{FF2B5EF4-FFF2-40B4-BE49-F238E27FC236}">
                <a16:creationId xmlns:a16="http://schemas.microsoft.com/office/drawing/2014/main" id="{42BC8FAF-D65B-4B2C-8AE7-D0F27C1521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77284" y="4245228"/>
            <a:ext cx="892899" cy="892899"/>
          </a:xfrm>
          <a:prstGeom prst="rect">
            <a:avLst/>
          </a:prstGeom>
        </p:spPr>
      </p:pic>
      <p:pic>
        <p:nvPicPr>
          <p:cNvPr id="20" name="Graphic 16" descr="Lightbulb">
            <a:extLst>
              <a:ext uri="{FF2B5EF4-FFF2-40B4-BE49-F238E27FC236}">
                <a16:creationId xmlns:a16="http://schemas.microsoft.com/office/drawing/2014/main" id="{583354AA-B649-446C-9621-1838ABB63A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84367" y="1907486"/>
            <a:ext cx="669749" cy="669749"/>
          </a:xfrm>
          <a:prstGeom prst="rect">
            <a:avLst/>
          </a:prstGeom>
        </p:spPr>
      </p:pic>
      <p:grpSp>
        <p:nvGrpSpPr>
          <p:cNvPr id="21" name="Group 86">
            <a:extLst>
              <a:ext uri="{FF2B5EF4-FFF2-40B4-BE49-F238E27FC236}">
                <a16:creationId xmlns:a16="http://schemas.microsoft.com/office/drawing/2014/main" id="{8D88E6E5-89C7-4B08-A40E-844F5B343ADA}"/>
              </a:ext>
            </a:extLst>
          </p:cNvPr>
          <p:cNvGrpSpPr/>
          <p:nvPr/>
        </p:nvGrpSpPr>
        <p:grpSpPr>
          <a:xfrm>
            <a:off x="8863269" y="3188886"/>
            <a:ext cx="3293478" cy="830997"/>
            <a:chOff x="8845380" y="1662167"/>
            <a:chExt cx="3013685" cy="830997"/>
          </a:xfrm>
        </p:grpSpPr>
        <p:sp>
          <p:nvSpPr>
            <p:cNvPr id="22" name="TextBox 87">
              <a:extLst>
                <a:ext uri="{FF2B5EF4-FFF2-40B4-BE49-F238E27FC236}">
                  <a16:creationId xmlns:a16="http://schemas.microsoft.com/office/drawing/2014/main" id="{B31CFBE0-EFAA-40C8-AA4B-D0BCF38BBC5C}"/>
                </a:ext>
              </a:extLst>
            </p:cNvPr>
            <p:cNvSpPr txBox="1"/>
            <p:nvPr/>
          </p:nvSpPr>
          <p:spPr>
            <a:xfrm>
              <a:off x="8845380" y="1662167"/>
              <a:ext cx="2937088" cy="83099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s-ES" sz="2400" b="1" dirty="0" err="1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Amb</a:t>
              </a:r>
              <a:r>
                <a:rPr lang="es-ES" sz="2400" b="1" dirty="0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</a:t>
              </a:r>
              <a:r>
                <a:rPr lang="es-ES" sz="2400" b="1" dirty="0" err="1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quines</a:t>
              </a:r>
              <a:r>
                <a:rPr lang="es-ES" sz="2400" b="1" dirty="0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 especificacions?</a:t>
              </a:r>
            </a:p>
          </p:txBody>
        </p:sp>
        <p:sp>
          <p:nvSpPr>
            <p:cNvPr id="23" name="TextBox 88">
              <a:extLst>
                <a:ext uri="{FF2B5EF4-FFF2-40B4-BE49-F238E27FC236}">
                  <a16:creationId xmlns:a16="http://schemas.microsoft.com/office/drawing/2014/main" id="{D066A6F3-650E-400F-B21C-BA443AF7C324}"/>
                </a:ext>
              </a:extLst>
            </p:cNvPr>
            <p:cNvSpPr txBox="1"/>
            <p:nvPr/>
          </p:nvSpPr>
          <p:spPr>
            <a:xfrm>
              <a:off x="8929772" y="1925881"/>
              <a:ext cx="2929293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4" name="Group 89">
            <a:extLst>
              <a:ext uri="{FF2B5EF4-FFF2-40B4-BE49-F238E27FC236}">
                <a16:creationId xmlns:a16="http://schemas.microsoft.com/office/drawing/2014/main" id="{2D9974AA-D90B-4ED6-B90B-2C8471A95E6F}"/>
              </a:ext>
            </a:extLst>
          </p:cNvPr>
          <p:cNvGrpSpPr/>
          <p:nvPr/>
        </p:nvGrpSpPr>
        <p:grpSpPr>
          <a:xfrm>
            <a:off x="7028021" y="5490521"/>
            <a:ext cx="4326024" cy="830997"/>
            <a:chOff x="8659509" y="4380584"/>
            <a:chExt cx="3199556" cy="830997"/>
          </a:xfrm>
        </p:grpSpPr>
        <p:sp>
          <p:nvSpPr>
            <p:cNvPr id="25" name="TextBox 90">
              <a:extLst>
                <a:ext uri="{FF2B5EF4-FFF2-40B4-BE49-F238E27FC236}">
                  <a16:creationId xmlns:a16="http://schemas.microsoft.com/office/drawing/2014/main" id="{7B22AEE3-A79F-423F-9B8F-A17F33F61F31}"/>
                </a:ext>
              </a:extLst>
            </p:cNvPr>
            <p:cNvSpPr txBox="1"/>
            <p:nvPr/>
          </p:nvSpPr>
          <p:spPr>
            <a:xfrm>
              <a:off x="8659509" y="4380584"/>
              <a:ext cx="2937088" cy="83099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s-ES" sz="2400" b="1" dirty="0">
                  <a:solidFill>
                    <a:schemeClr val="accent5"/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En quines condicions es fa?</a:t>
              </a:r>
            </a:p>
          </p:txBody>
        </p:sp>
        <p:sp>
          <p:nvSpPr>
            <p:cNvPr id="26" name="TextBox 91">
              <a:extLst>
                <a:ext uri="{FF2B5EF4-FFF2-40B4-BE49-F238E27FC236}">
                  <a16:creationId xmlns:a16="http://schemas.microsoft.com/office/drawing/2014/main" id="{25C3A527-8EAF-4EF4-A95F-B644E10EFA0F}"/>
                </a:ext>
              </a:extLst>
            </p:cNvPr>
            <p:cNvSpPr txBox="1"/>
            <p:nvPr/>
          </p:nvSpPr>
          <p:spPr>
            <a:xfrm>
              <a:off x="8929772" y="4532542"/>
              <a:ext cx="2929293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7" name="Group 92">
            <a:extLst>
              <a:ext uri="{FF2B5EF4-FFF2-40B4-BE49-F238E27FC236}">
                <a16:creationId xmlns:a16="http://schemas.microsoft.com/office/drawing/2014/main" id="{E7F83FE5-54C6-4FB4-AD23-2924BCF47105}"/>
              </a:ext>
            </a:extLst>
          </p:cNvPr>
          <p:cNvGrpSpPr/>
          <p:nvPr/>
        </p:nvGrpSpPr>
        <p:grpSpPr>
          <a:xfrm>
            <a:off x="357937" y="4407979"/>
            <a:ext cx="2937088" cy="461665"/>
            <a:chOff x="332936" y="3074765"/>
            <a:chExt cx="2937088" cy="461665"/>
          </a:xfrm>
        </p:grpSpPr>
        <p:sp>
          <p:nvSpPr>
            <p:cNvPr id="28" name="TextBox 93">
              <a:extLst>
                <a:ext uri="{FF2B5EF4-FFF2-40B4-BE49-F238E27FC236}">
                  <a16:creationId xmlns:a16="http://schemas.microsoft.com/office/drawing/2014/main" id="{0C53D754-2CC8-4AA3-B277-2162A4205FE7}"/>
                </a:ext>
              </a:extLst>
            </p:cNvPr>
            <p:cNvSpPr txBox="1"/>
            <p:nvPr/>
          </p:nvSpPr>
          <p:spPr>
            <a:xfrm>
              <a:off x="332936" y="3074765"/>
              <a:ext cx="2937088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s-ES" sz="2400" b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Com es fa?</a:t>
              </a:r>
            </a:p>
          </p:txBody>
        </p:sp>
        <p:sp>
          <p:nvSpPr>
            <p:cNvPr id="29" name="TextBox 94">
              <a:extLst>
                <a:ext uri="{FF2B5EF4-FFF2-40B4-BE49-F238E27FC236}">
                  <a16:creationId xmlns:a16="http://schemas.microsoft.com/office/drawing/2014/main" id="{41815216-EEDC-4E3A-963D-8B32CB882991}"/>
                </a:ext>
              </a:extLst>
            </p:cNvPr>
            <p:cNvSpPr txBox="1"/>
            <p:nvPr/>
          </p:nvSpPr>
          <p:spPr>
            <a:xfrm>
              <a:off x="340731" y="3086922"/>
              <a:ext cx="2929293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30" name="Group 95">
            <a:extLst>
              <a:ext uri="{FF2B5EF4-FFF2-40B4-BE49-F238E27FC236}">
                <a16:creationId xmlns:a16="http://schemas.microsoft.com/office/drawing/2014/main" id="{4863B3E9-BC8A-4FF1-81AB-D0F3F2CB580F}"/>
              </a:ext>
            </a:extLst>
          </p:cNvPr>
          <p:cNvGrpSpPr/>
          <p:nvPr/>
        </p:nvGrpSpPr>
        <p:grpSpPr>
          <a:xfrm>
            <a:off x="7953428" y="1899038"/>
            <a:ext cx="3326557" cy="736155"/>
            <a:chOff x="8921976" y="1466725"/>
            <a:chExt cx="3326557" cy="736155"/>
          </a:xfrm>
        </p:grpSpPr>
        <p:sp>
          <p:nvSpPr>
            <p:cNvPr id="31" name="TextBox 96">
              <a:extLst>
                <a:ext uri="{FF2B5EF4-FFF2-40B4-BE49-F238E27FC236}">
                  <a16:creationId xmlns:a16="http://schemas.microsoft.com/office/drawing/2014/main" id="{77889C7E-93FB-4D66-98DA-68C5915164CF}"/>
                </a:ext>
              </a:extLst>
            </p:cNvPr>
            <p:cNvSpPr txBox="1"/>
            <p:nvPr/>
          </p:nvSpPr>
          <p:spPr>
            <a:xfrm>
              <a:off x="8921976" y="1466725"/>
              <a:ext cx="3326557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s-ES" sz="2400" b="1" dirty="0">
                  <a:solidFill>
                    <a:schemeClr val="accent3">
                      <a:lumMod val="75000"/>
                    </a:schemeClr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Per què es fa?</a:t>
              </a:r>
            </a:p>
          </p:txBody>
        </p:sp>
        <p:sp>
          <p:nvSpPr>
            <p:cNvPr id="32" name="TextBox 97">
              <a:extLst>
                <a:ext uri="{FF2B5EF4-FFF2-40B4-BE49-F238E27FC236}">
                  <a16:creationId xmlns:a16="http://schemas.microsoft.com/office/drawing/2014/main" id="{2AD7D481-2FDC-4DC9-8692-8B84A76CE847}"/>
                </a:ext>
              </a:extLst>
            </p:cNvPr>
            <p:cNvSpPr txBox="1"/>
            <p:nvPr/>
          </p:nvSpPr>
          <p:spPr>
            <a:xfrm>
              <a:off x="8929772" y="1925881"/>
              <a:ext cx="2929293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33" name="Group 98">
            <a:extLst>
              <a:ext uri="{FF2B5EF4-FFF2-40B4-BE49-F238E27FC236}">
                <a16:creationId xmlns:a16="http://schemas.microsoft.com/office/drawing/2014/main" id="{9313173A-4B55-411D-BB9E-3FEE418F3AEF}"/>
              </a:ext>
            </a:extLst>
          </p:cNvPr>
          <p:cNvGrpSpPr/>
          <p:nvPr/>
        </p:nvGrpSpPr>
        <p:grpSpPr>
          <a:xfrm>
            <a:off x="568101" y="1933986"/>
            <a:ext cx="2937088" cy="1105487"/>
            <a:chOff x="332936" y="2258434"/>
            <a:chExt cx="2937088" cy="1105487"/>
          </a:xfrm>
        </p:grpSpPr>
        <p:sp>
          <p:nvSpPr>
            <p:cNvPr id="34" name="TextBox 99">
              <a:extLst>
                <a:ext uri="{FF2B5EF4-FFF2-40B4-BE49-F238E27FC236}">
                  <a16:creationId xmlns:a16="http://schemas.microsoft.com/office/drawing/2014/main" id="{CD788808-E3DD-414F-B9AF-0EE07BC0EF74}"/>
                </a:ext>
              </a:extLst>
            </p:cNvPr>
            <p:cNvSpPr txBox="1"/>
            <p:nvPr/>
          </p:nvSpPr>
          <p:spPr>
            <a:xfrm>
              <a:off x="332936" y="2258434"/>
              <a:ext cx="2937088" cy="83099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s-ES" sz="2400" b="1" dirty="0">
                  <a:solidFill>
                    <a:schemeClr val="accent2"/>
                  </a:solidFill>
                  <a:latin typeface="Century Gothic" panose="020B0502020202020204" pitchFamily="34" charset="0"/>
                  <a:ea typeface="Verdana" panose="020B0604030504040204" pitchFamily="34" charset="0"/>
                </a:rPr>
                <a:t>Què es fa en cada lloc?</a:t>
              </a:r>
            </a:p>
          </p:txBody>
        </p:sp>
        <p:sp>
          <p:nvSpPr>
            <p:cNvPr id="35" name="TextBox 100">
              <a:extLst>
                <a:ext uri="{FF2B5EF4-FFF2-40B4-BE49-F238E27FC236}">
                  <a16:creationId xmlns:a16="http://schemas.microsoft.com/office/drawing/2014/main" id="{0AFE76E0-F254-40DD-B8A5-9AA47BDEADC6}"/>
                </a:ext>
              </a:extLst>
            </p:cNvPr>
            <p:cNvSpPr txBox="1"/>
            <p:nvPr/>
          </p:nvSpPr>
          <p:spPr>
            <a:xfrm>
              <a:off x="340731" y="3086922"/>
              <a:ext cx="2929293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  <p:pic>
        <p:nvPicPr>
          <p:cNvPr id="36" name="Gráfico 35" descr="Ojo">
            <a:extLst>
              <a:ext uri="{FF2B5EF4-FFF2-40B4-BE49-F238E27FC236}">
                <a16:creationId xmlns:a16="http://schemas.microsoft.com/office/drawing/2014/main" id="{AB6FB15D-D364-4357-9C20-D70105681D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83545" y="1983021"/>
            <a:ext cx="914400" cy="914400"/>
          </a:xfrm>
          <a:prstGeom prst="rect">
            <a:avLst/>
          </a:prstGeom>
        </p:spPr>
      </p:pic>
      <p:pic>
        <p:nvPicPr>
          <p:cNvPr id="37" name="Gráfico 36" descr="Senderismo">
            <a:extLst>
              <a:ext uri="{FF2B5EF4-FFF2-40B4-BE49-F238E27FC236}">
                <a16:creationId xmlns:a16="http://schemas.microsoft.com/office/drawing/2014/main" id="{B05F0B66-8CCB-49DA-8022-D10647640C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90103" y="5475841"/>
            <a:ext cx="741289" cy="741289"/>
          </a:xfrm>
          <a:prstGeom prst="rect">
            <a:avLst/>
          </a:prstGeom>
        </p:spPr>
      </p:pic>
      <p:sp>
        <p:nvSpPr>
          <p:cNvPr id="38" name="Marcador de número de diapositiva 5">
            <a:extLst>
              <a:ext uri="{FF2B5EF4-FFF2-40B4-BE49-F238E27FC236}">
                <a16:creationId xmlns:a16="http://schemas.microsoft.com/office/drawing/2014/main" id="{E49CC275-B6CE-4D12-950C-4D171633A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55922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01 - DPT. Exemple: Responsable de producció</a:t>
            </a:r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A1665CB5-2D6B-4540-87DC-0D50F59F392A}"/>
              </a:ext>
            </a:extLst>
          </p:cNvPr>
          <p:cNvCxnSpPr>
            <a:cxnSpLocks/>
          </p:cNvCxnSpPr>
          <p:nvPr/>
        </p:nvCxnSpPr>
        <p:spPr>
          <a:xfrm flipH="1">
            <a:off x="9310247" y="4761281"/>
            <a:ext cx="1" cy="50826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hape 149">
            <a:extLst>
              <a:ext uri="{FF2B5EF4-FFF2-40B4-BE49-F238E27FC236}">
                <a16:creationId xmlns:a16="http://schemas.microsoft.com/office/drawing/2014/main" id="{8CB03CC7-30BE-4CC6-9E86-C87B61C96438}"/>
              </a:ext>
            </a:extLst>
          </p:cNvPr>
          <p:cNvSpPr/>
          <p:nvPr/>
        </p:nvSpPr>
        <p:spPr>
          <a:xfrm>
            <a:off x="5934071" y="1196752"/>
            <a:ext cx="6096000" cy="5298008"/>
          </a:xfrm>
          <a:prstGeom prst="rect">
            <a:avLst/>
          </a:prstGeom>
          <a:noFill/>
          <a:ln w="57150">
            <a:solidFill>
              <a:srgbClr val="B60039"/>
            </a:solidFill>
            <a:miter lim="400000"/>
          </a:ln>
        </p:spPr>
        <p:txBody>
          <a:bodyPr lIns="71433" tIns="71433" rIns="71433" bIns="71433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>
                <a:latin typeface="+mj-lt"/>
                <a:ea typeface="+mj-ea"/>
                <a:cs typeface="+mj-cs"/>
                <a:sym typeface="Helvetica"/>
              </a:defRPr>
            </a:pPr>
            <a:endParaRPr kern="0">
              <a:latin typeface="Century Gothic" panose="020B0502020202020204" pitchFamily="34" charset="0"/>
              <a:ea typeface="+mj-ea"/>
              <a:cs typeface="Nirmala UI Semilight" panose="020B0402040204020203" pitchFamily="34" charset="0"/>
              <a:sym typeface="Helvetica"/>
            </a:endParaRP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CA8B6BEE-7F6B-4057-A0EB-467138280FE6}"/>
              </a:ext>
            </a:extLst>
          </p:cNvPr>
          <p:cNvCxnSpPr>
            <a:cxnSpLocks/>
          </p:cNvCxnSpPr>
          <p:nvPr/>
        </p:nvCxnSpPr>
        <p:spPr>
          <a:xfrm flipH="1">
            <a:off x="9292925" y="2237908"/>
            <a:ext cx="1" cy="25918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B6B3316B-E526-4ED2-88DC-4F0839D6F7EF}"/>
              </a:ext>
            </a:extLst>
          </p:cNvPr>
          <p:cNvCxnSpPr>
            <a:cxnSpLocks/>
          </p:cNvCxnSpPr>
          <p:nvPr/>
        </p:nvCxnSpPr>
        <p:spPr>
          <a:xfrm flipH="1">
            <a:off x="6849781" y="3977107"/>
            <a:ext cx="5094720" cy="342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ángulo 42">
            <a:extLst>
              <a:ext uri="{FF2B5EF4-FFF2-40B4-BE49-F238E27FC236}">
                <a16:creationId xmlns:a16="http://schemas.microsoft.com/office/drawing/2014/main" id="{238D9737-AD36-42CF-A7EC-545643927129}"/>
              </a:ext>
            </a:extLst>
          </p:cNvPr>
          <p:cNvSpPr/>
          <p:nvPr/>
        </p:nvSpPr>
        <p:spPr>
          <a:xfrm>
            <a:off x="233764" y="1547049"/>
            <a:ext cx="2291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entury Gothic" panose="020B0502020202020204" pitchFamily="34" charset="0"/>
                <a:ea typeface="Calibri" panose="020F0502020204030204" pitchFamily="34" charset="0"/>
                <a:cs typeface="Nirmala UI Semilight" panose="020B0402040204020203" pitchFamily="34" charset="0"/>
              </a:rPr>
              <a:t>La </a:t>
            </a:r>
            <a:r>
              <a:rPr lang="es-ES" b="1" dirty="0" err="1">
                <a:latin typeface="Century Gothic" panose="020B0502020202020204" pitchFamily="34" charset="0"/>
                <a:ea typeface="Calibri" panose="020F0502020204030204" pitchFamily="34" charset="0"/>
                <a:cs typeface="Nirmala UI Semilight" panose="020B0402040204020203" pitchFamily="34" charset="0"/>
              </a:rPr>
              <a:t>missió</a:t>
            </a:r>
            <a:r>
              <a:rPr lang="es-ES" b="1" dirty="0">
                <a:latin typeface="Century Gothic" panose="020B0502020202020204" pitchFamily="34" charset="0"/>
                <a:ea typeface="Calibri" panose="020F0502020204030204" pitchFamily="34" charset="0"/>
                <a:cs typeface="Nirmala UI Semilight" panose="020B0402040204020203" pitchFamily="34" charset="0"/>
              </a:rPr>
              <a:t> del LLOC </a:t>
            </a:r>
            <a:endParaRPr lang="es-ES" b="1" dirty="0">
              <a:latin typeface="Century Gothic" panose="020B0502020202020204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2835BE4D-D41F-4912-8529-765B60D75569}"/>
              </a:ext>
            </a:extLst>
          </p:cNvPr>
          <p:cNvSpPr/>
          <p:nvPr/>
        </p:nvSpPr>
        <p:spPr>
          <a:xfrm>
            <a:off x="7419728" y="1342161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entury Gothic" panose="020B0502020202020204" pitchFamily="34" charset="0"/>
                <a:ea typeface="Calibri" panose="020F0502020204030204" pitchFamily="34" charset="0"/>
                <a:cs typeface="Nirmala UI Semilight" panose="020B0402040204020203" pitchFamily="34" charset="0"/>
              </a:rPr>
              <a:t>Posició i relació jeràrquica</a:t>
            </a:r>
            <a:endParaRPr lang="es-ES" b="1" dirty="0">
              <a:latin typeface="Century Gothic" panose="020B0502020202020204" pitchFamily="34" charset="0"/>
              <a:cs typeface="Nirmala UI Semilight" panose="020B0402040204020203" pitchFamily="34" charset="0"/>
            </a:endParaRPr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2A906B31-C9BB-4B9D-B44A-1F1831C0166E}"/>
              </a:ext>
            </a:extLst>
          </p:cNvPr>
          <p:cNvGrpSpPr/>
          <p:nvPr/>
        </p:nvGrpSpPr>
        <p:grpSpPr>
          <a:xfrm>
            <a:off x="6303162" y="2120447"/>
            <a:ext cx="407873" cy="3661229"/>
            <a:chOff x="6804024" y="2309813"/>
            <a:chExt cx="407873" cy="3661229"/>
          </a:xfrm>
        </p:grpSpPr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44381931-9544-415F-ABBE-49028E98BD51}"/>
                </a:ext>
              </a:extLst>
            </p:cNvPr>
            <p:cNvSpPr/>
            <p:nvPr/>
          </p:nvSpPr>
          <p:spPr>
            <a:xfrm>
              <a:off x="6804024" y="4012211"/>
              <a:ext cx="407873" cy="396160"/>
            </a:xfrm>
            <a:prstGeom prst="ellipse">
              <a:avLst/>
            </a:prstGeom>
            <a:solidFill>
              <a:srgbClr val="152333"/>
            </a:solidFill>
            <a:ln>
              <a:solidFill>
                <a:srgbClr val="152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900">
                <a:latin typeface="Century Gothic" panose="020B0502020202020204" pitchFamily="34" charset="0"/>
                <a:cs typeface="Nirmala UI" panose="020B0502040204020203" pitchFamily="34" charset="0"/>
              </a:endParaRPr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5949B9A2-9435-4830-9CD0-ACB94BBDBCD5}"/>
                </a:ext>
              </a:extLst>
            </p:cNvPr>
            <p:cNvSpPr/>
            <p:nvPr/>
          </p:nvSpPr>
          <p:spPr>
            <a:xfrm>
              <a:off x="6905991" y="4108213"/>
              <a:ext cx="203937" cy="2041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52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900">
                <a:latin typeface="Century Gothic" panose="020B0502020202020204" pitchFamily="34" charset="0"/>
                <a:cs typeface="Nirmala UI" panose="020B0502040204020203" pitchFamily="34" charset="0"/>
              </a:endParaRPr>
            </a:p>
          </p:txBody>
        </p:sp>
        <p:cxnSp>
          <p:nvCxnSpPr>
            <p:cNvPr id="48" name="Conector recto de flecha 47">
              <a:extLst>
                <a:ext uri="{FF2B5EF4-FFF2-40B4-BE49-F238E27FC236}">
                  <a16:creationId xmlns:a16="http://schemas.microsoft.com/office/drawing/2014/main" id="{1239A51D-2E7B-422C-B397-FE0CED429BFF}"/>
                </a:ext>
              </a:extLst>
            </p:cNvPr>
            <p:cNvCxnSpPr/>
            <p:nvPr/>
          </p:nvCxnSpPr>
          <p:spPr>
            <a:xfrm flipV="1">
              <a:off x="7007959" y="2309813"/>
              <a:ext cx="0" cy="1798400"/>
            </a:xfrm>
            <a:prstGeom prst="straightConnector1">
              <a:avLst/>
            </a:prstGeom>
            <a:ln w="57150">
              <a:solidFill>
                <a:srgbClr val="1523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de flecha 48">
              <a:extLst>
                <a:ext uri="{FF2B5EF4-FFF2-40B4-BE49-F238E27FC236}">
                  <a16:creationId xmlns:a16="http://schemas.microsoft.com/office/drawing/2014/main" id="{7CF45ED0-DFE9-4F47-9F21-B43725C03777}"/>
                </a:ext>
              </a:extLst>
            </p:cNvPr>
            <p:cNvCxnSpPr>
              <a:cxnSpLocks/>
            </p:cNvCxnSpPr>
            <p:nvPr/>
          </p:nvCxnSpPr>
          <p:spPr>
            <a:xfrm>
              <a:off x="7016747" y="4408371"/>
              <a:ext cx="0" cy="1562671"/>
            </a:xfrm>
            <a:prstGeom prst="straightConnector1">
              <a:avLst/>
            </a:prstGeom>
            <a:ln w="57150">
              <a:solidFill>
                <a:srgbClr val="1523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ángulo 49">
            <a:extLst>
              <a:ext uri="{FF2B5EF4-FFF2-40B4-BE49-F238E27FC236}">
                <a16:creationId xmlns:a16="http://schemas.microsoft.com/office/drawing/2014/main" id="{907D21C9-FB67-43A0-AB43-9CF47091DA8E}"/>
              </a:ext>
            </a:extLst>
          </p:cNvPr>
          <p:cNvSpPr/>
          <p:nvPr/>
        </p:nvSpPr>
        <p:spPr>
          <a:xfrm rot="16200000">
            <a:off x="5527422" y="5660050"/>
            <a:ext cx="1395113" cy="274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sz="1050" dirty="0">
                <a:latin typeface="Century Gothic" panose="020B0502020202020204" pitchFamily="34" charset="0"/>
                <a:ea typeface="Calibri" panose="020F0502020204030204" pitchFamily="34" charset="0"/>
                <a:cs typeface="Nirmala UI Semilight" panose="020B0402040204020203" pitchFamily="34" charset="0"/>
              </a:rPr>
              <a:t>col·laboradors</a:t>
            </a:r>
            <a:endParaRPr lang="es-ES" sz="1050" dirty="0">
              <a:latin typeface="Century Gothic" panose="020B0502020202020204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EBB8E2AA-8574-4D60-9A58-258B96F7391E}"/>
              </a:ext>
            </a:extLst>
          </p:cNvPr>
          <p:cNvSpPr/>
          <p:nvPr/>
        </p:nvSpPr>
        <p:spPr>
          <a:xfrm rot="16200000">
            <a:off x="5603028" y="1909716"/>
            <a:ext cx="1166424" cy="421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sz="900" dirty="0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responsable immediat</a:t>
            </a:r>
            <a:endParaRPr lang="es-ES" sz="900" dirty="0">
              <a:latin typeface="Century Gothic" panose="020B0502020202020204" pitchFamily="34" charset="0"/>
              <a:cs typeface="Nirmala UI" panose="020B0502040204020203" pitchFamily="34" charset="0"/>
            </a:endParaRP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60E700F5-E3DB-4B19-B6CE-38403A869459}"/>
              </a:ext>
            </a:extLst>
          </p:cNvPr>
          <p:cNvSpPr/>
          <p:nvPr/>
        </p:nvSpPr>
        <p:spPr>
          <a:xfrm rot="16200000">
            <a:off x="5611552" y="3884929"/>
            <a:ext cx="1166424" cy="248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sz="900" dirty="0">
                <a:latin typeface="Century Gothic" panose="020B0502020202020204" pitchFamily="34" charset="0"/>
                <a:cs typeface="Nirmala UI" panose="020B0502040204020203" pitchFamily="34" charset="0"/>
              </a:rPr>
              <a:t>iguals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6EC6A2D0-73B4-423E-A466-16A37F9A06EA}"/>
              </a:ext>
            </a:extLst>
          </p:cNvPr>
          <p:cNvSpPr/>
          <p:nvPr/>
        </p:nvSpPr>
        <p:spPr>
          <a:xfrm>
            <a:off x="218731" y="1984108"/>
            <a:ext cx="5489222" cy="4373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400" dirty="0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Sóc el / la </a:t>
            </a:r>
            <a:r>
              <a:rPr lang="es-ES" sz="1400" b="1" i="1" dirty="0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responsable </a:t>
            </a:r>
            <a:r>
              <a:rPr lang="es-ES" sz="1400" dirty="0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de la </a:t>
            </a:r>
            <a:r>
              <a:rPr lang="es-ES" sz="1400" dirty="0" err="1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consecució</a:t>
            </a:r>
            <a:r>
              <a:rPr lang="es-ES" sz="1400" dirty="0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 de la </a:t>
            </a:r>
            <a:r>
              <a:rPr lang="es-ES" sz="1400" dirty="0" err="1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planificació</a:t>
            </a:r>
            <a:r>
              <a:rPr lang="es-ES" sz="1400" dirty="0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 productiva que </a:t>
            </a:r>
            <a:r>
              <a:rPr lang="es-ES" sz="1400" dirty="0" err="1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assegure</a:t>
            </a:r>
            <a:r>
              <a:rPr lang="es-ES" sz="1400" dirty="0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 que disposem dels materials òptims, les matèries primeres requerides i l'equip de persones adequat per a la consecució de la màxima eficiència amb l'objectiu d'aconseguir el </a:t>
            </a:r>
            <a:r>
              <a:rPr lang="es-ES" sz="1400" b="1" dirty="0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nivell de servei </a:t>
            </a:r>
            <a:r>
              <a:rPr lang="es-ES" sz="1400" dirty="0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i el </a:t>
            </a:r>
            <a:r>
              <a:rPr lang="es-ES" sz="1400" b="1" dirty="0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producte de qualitat</a:t>
            </a:r>
            <a:r>
              <a:rPr lang="es-ES" sz="1400" dirty="0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 adequat que </a:t>
            </a:r>
            <a:r>
              <a:rPr lang="es-ES" sz="1400" dirty="0" err="1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satisfaça</a:t>
            </a:r>
            <a:r>
              <a:rPr lang="es-ES" sz="1400" dirty="0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 les demandes i les exigències dels clients per aconseguir els resultats i l'estratègia definida en l'empresa.</a:t>
            </a:r>
          </a:p>
          <a:p>
            <a:pPr fontAlgn="base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600" dirty="0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Les </a:t>
            </a:r>
            <a:r>
              <a:rPr lang="es-ES" sz="1600" dirty="0" err="1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meues</a:t>
            </a:r>
            <a:r>
              <a:rPr lang="es-ES" sz="1600" dirty="0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 principals </a:t>
            </a:r>
            <a:r>
              <a:rPr lang="es-ES" sz="1600" b="1" dirty="0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responsabilitats</a:t>
            </a:r>
            <a:r>
              <a:rPr lang="es-ES" sz="1600" dirty="0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 són ... </a:t>
            </a:r>
          </a:p>
          <a:p>
            <a:pPr fontAlgn="base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400" dirty="0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&gt; Controlar el funcionament de les línies productives</a:t>
            </a:r>
          </a:p>
          <a:p>
            <a:pPr fontAlgn="base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400" dirty="0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&gt; Supervisar i facilitar l'acompliment dels encarregats</a:t>
            </a:r>
          </a:p>
          <a:p>
            <a:pPr fontAlgn="base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400" dirty="0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&gt; Millorar els processos de treball i els equips</a:t>
            </a:r>
          </a:p>
          <a:p>
            <a:pPr fontAlgn="base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1400" dirty="0">
                <a:latin typeface="Century Gothic" panose="020B0502020202020204" pitchFamily="34" charset="0"/>
                <a:ea typeface="MS Minngs"/>
                <a:cs typeface="Nirmala UI Semilight" panose="020B0402040204020203" pitchFamily="34" charset="0"/>
              </a:rPr>
              <a:t>&gt; Garantir el compliment de la normativa</a:t>
            </a: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D4CCEB04-C23C-4E93-9868-A6C2CCCA793F}"/>
              </a:ext>
            </a:extLst>
          </p:cNvPr>
          <p:cNvSpPr/>
          <p:nvPr/>
        </p:nvSpPr>
        <p:spPr>
          <a:xfrm>
            <a:off x="8422259" y="1973548"/>
            <a:ext cx="1694556" cy="538301"/>
          </a:xfrm>
          <a:prstGeom prst="roundRect">
            <a:avLst>
              <a:gd name="adj" fmla="val 10782"/>
            </a:avLst>
          </a:prstGeom>
          <a:solidFill>
            <a:srgbClr val="152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9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Direcció</a:t>
            </a:r>
            <a:r>
              <a:rPr lang="es-ES" sz="9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" sz="9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d‘Operacions</a:t>
            </a:r>
            <a:endParaRPr lang="es-ES" sz="9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</p:txBody>
      </p:sp>
      <p:sp>
        <p:nvSpPr>
          <p:cNvPr id="55" name="Rectángulo: esquinas redondeadas 54">
            <a:extLst>
              <a:ext uri="{FF2B5EF4-FFF2-40B4-BE49-F238E27FC236}">
                <a16:creationId xmlns:a16="http://schemas.microsoft.com/office/drawing/2014/main" id="{7FEE8865-60AC-4B65-BD60-19453BF1D44E}"/>
              </a:ext>
            </a:extLst>
          </p:cNvPr>
          <p:cNvSpPr/>
          <p:nvPr/>
        </p:nvSpPr>
        <p:spPr>
          <a:xfrm>
            <a:off x="8651618" y="3659975"/>
            <a:ext cx="1282613" cy="641985"/>
          </a:xfrm>
          <a:prstGeom prst="roundRect">
            <a:avLst>
              <a:gd name="adj" fmla="val 10782"/>
            </a:avLst>
          </a:prstGeom>
          <a:solidFill>
            <a:srgbClr val="FE1C2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Responsable de </a:t>
            </a:r>
            <a:r>
              <a:rPr lang="es-ES" sz="12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Producció</a:t>
            </a:r>
            <a:endParaRPr lang="es-ES" sz="12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D872D65E-4963-44B4-A5CA-95D03F6375E2}"/>
              </a:ext>
            </a:extLst>
          </p:cNvPr>
          <p:cNvSpPr/>
          <p:nvPr/>
        </p:nvSpPr>
        <p:spPr>
          <a:xfrm>
            <a:off x="7533378" y="3808659"/>
            <a:ext cx="965669" cy="369330"/>
          </a:xfrm>
          <a:prstGeom prst="roundRect">
            <a:avLst>
              <a:gd name="adj" fmla="val 10782"/>
            </a:avLst>
          </a:prstGeom>
          <a:solidFill>
            <a:srgbClr val="152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01"/>
            <a:r>
              <a:rPr lang="es-ES" sz="900" b="1" dirty="0">
                <a:solidFill>
                  <a:schemeClr val="bg1"/>
                </a:solidFill>
                <a:latin typeface="Century Gothic" panose="020B0502020202020204" pitchFamily="34" charset="0"/>
                <a:cs typeface="Nirmala UI" panose="020B0502040204020203" pitchFamily="34" charset="0"/>
                <a:sym typeface="Helvetica Neue"/>
              </a:rPr>
              <a:t>Responsable de Logística</a:t>
            </a:r>
          </a:p>
        </p:txBody>
      </p:sp>
      <p:sp>
        <p:nvSpPr>
          <p:cNvPr id="57" name="Rectángulo: esquinas redondeadas 56">
            <a:extLst>
              <a:ext uri="{FF2B5EF4-FFF2-40B4-BE49-F238E27FC236}">
                <a16:creationId xmlns:a16="http://schemas.microsoft.com/office/drawing/2014/main" id="{AFD1A7E8-CCD2-4BE7-8E88-0C1C7B3A2894}"/>
              </a:ext>
            </a:extLst>
          </p:cNvPr>
          <p:cNvSpPr/>
          <p:nvPr/>
        </p:nvSpPr>
        <p:spPr>
          <a:xfrm>
            <a:off x="10069990" y="3784396"/>
            <a:ext cx="1129578" cy="338608"/>
          </a:xfrm>
          <a:prstGeom prst="roundRect">
            <a:avLst>
              <a:gd name="adj" fmla="val 10782"/>
            </a:avLst>
          </a:prstGeom>
          <a:solidFill>
            <a:srgbClr val="152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900" b="1" dirty="0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Responsable de </a:t>
            </a:r>
            <a:r>
              <a:rPr lang="es-ES" sz="900" b="1" dirty="0" err="1"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Manteniment</a:t>
            </a:r>
            <a:endParaRPr lang="es-ES" sz="9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id="{5B0B4BC2-EFDA-46BC-8464-639905EE39A7}"/>
              </a:ext>
            </a:extLst>
          </p:cNvPr>
          <p:cNvSpPr/>
          <p:nvPr/>
        </p:nvSpPr>
        <p:spPr>
          <a:xfrm>
            <a:off x="8580183" y="4497825"/>
            <a:ext cx="1393420" cy="526912"/>
          </a:xfrm>
          <a:prstGeom prst="roundRect">
            <a:avLst>
              <a:gd name="adj" fmla="val 10782"/>
            </a:avLst>
          </a:prstGeom>
          <a:solidFill>
            <a:srgbClr val="152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s-ES" sz="9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Encarregats de línia</a:t>
            </a:r>
          </a:p>
        </p:txBody>
      </p:sp>
      <p:sp>
        <p:nvSpPr>
          <p:cNvPr id="60" name="Rectángulo: esquinas redondeadas 59">
            <a:extLst>
              <a:ext uri="{FF2B5EF4-FFF2-40B4-BE49-F238E27FC236}">
                <a16:creationId xmlns:a16="http://schemas.microsoft.com/office/drawing/2014/main" id="{B0A4DEF2-EF8D-4E77-A6DA-0556CD76E664}"/>
              </a:ext>
            </a:extLst>
          </p:cNvPr>
          <p:cNvSpPr/>
          <p:nvPr/>
        </p:nvSpPr>
        <p:spPr>
          <a:xfrm>
            <a:off x="8593468" y="5247756"/>
            <a:ext cx="1393420" cy="526912"/>
          </a:xfrm>
          <a:prstGeom prst="roundRect">
            <a:avLst>
              <a:gd name="adj" fmla="val 10782"/>
            </a:avLst>
          </a:prstGeom>
          <a:solidFill>
            <a:srgbClr val="152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s-ES" sz="9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Equips de treball</a:t>
            </a:r>
          </a:p>
        </p:txBody>
      </p:sp>
      <p:sp>
        <p:nvSpPr>
          <p:cNvPr id="24" name="Marcador de número de diapositiva 5">
            <a:extLst>
              <a:ext uri="{FF2B5EF4-FFF2-40B4-BE49-F238E27FC236}">
                <a16:creationId xmlns:a16="http://schemas.microsoft.com/office/drawing/2014/main" id="{53D02DA1-CD38-44D3-8EAF-33B1EB38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1150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01 - DPT. Exemple: Responsable de producció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21DCA82-145A-4D01-8737-20A124776B24}"/>
              </a:ext>
            </a:extLst>
          </p:cNvPr>
          <p:cNvGraphicFramePr>
            <a:graphicFrameLocks noGrp="1"/>
          </p:cNvGraphicFramePr>
          <p:nvPr/>
        </p:nvGraphicFramePr>
        <p:xfrm>
          <a:off x="879678" y="1340768"/>
          <a:ext cx="10688930" cy="4752528"/>
        </p:xfrm>
        <a:graphic>
          <a:graphicData uri="http://schemas.openxmlformats.org/drawingml/2006/table">
            <a:tbl>
              <a:tblPr firstRow="1" firstCol="1" bandRow="1"/>
              <a:tblGrid>
                <a:gridCol w="3156076">
                  <a:extLst>
                    <a:ext uri="{9D8B030D-6E8A-4147-A177-3AD203B41FA5}">
                      <a16:colId xmlns:a16="http://schemas.microsoft.com/office/drawing/2014/main" val="2572232025"/>
                    </a:ext>
                  </a:extLst>
                </a:gridCol>
                <a:gridCol w="7532854">
                  <a:extLst>
                    <a:ext uri="{9D8B030D-6E8A-4147-A177-3AD203B41FA5}">
                      <a16:colId xmlns:a16="http://schemas.microsoft.com/office/drawing/2014/main" val="868270573"/>
                    </a:ext>
                  </a:extLst>
                </a:gridCol>
              </a:tblGrid>
              <a:tr h="4629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 Semilight" panose="020B0402040204020203" pitchFamily="34" charset="0"/>
                        </a:rPr>
                        <a:t>responsabilitat</a:t>
                      </a:r>
                      <a:endParaRPr lang="es-ES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Nirmala UI Semilight" panose="020B0402040204020203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1C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 Semilight" panose="020B0402040204020203" pitchFamily="34" charset="0"/>
                        </a:rPr>
                        <a:t>funcions</a:t>
                      </a:r>
                      <a:endParaRPr lang="es-ES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Nirmala UI Semilight" panose="020B0402040204020203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1C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240995"/>
                  </a:ext>
                </a:extLst>
              </a:tr>
              <a:tr h="4289552"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>
                          <a:latin typeface="Century Gothic" panose="020B0502020202020204" pitchFamily="34" charset="0"/>
                          <a:ea typeface="MS Minngs"/>
                          <a:cs typeface="Nirmala UI Semilight" panose="020B0402040204020203" pitchFamily="34" charset="0"/>
                        </a:rPr>
                        <a:t>Controlar el funcionament de les línies productives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E1C27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dirty="0" err="1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Assegure</a:t>
                      </a: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 la consecució de la planificació productiva en funció de les necessitats de les comandes i les previsions.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E1C27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Programe el nombre de persones en l'equip per cada línia productiva (setmanal i mensual) en funció de les </a:t>
                      </a:r>
                      <a:r>
                        <a:rPr lang="es-ES" sz="1200" dirty="0" err="1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necessitats</a:t>
                      </a: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200" dirty="0" err="1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productives</a:t>
                      </a: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,</a:t>
                      </a:r>
                      <a:r>
                        <a:rPr lang="es-ES" sz="1200" baseline="0" dirty="0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200" dirty="0" err="1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així</a:t>
                      </a: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 com en la coordinació de les neteges de les línies i la coordinació de manteniment.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E1C27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Supervise l'acompliment dels diferents encarregats per coordinar les activitats de producció i les </a:t>
                      </a:r>
                      <a:r>
                        <a:rPr lang="es-ES" sz="1200" dirty="0" err="1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seues</a:t>
                      </a: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 relacions amb les </a:t>
                      </a:r>
                      <a:r>
                        <a:rPr lang="es-ES" sz="1200" dirty="0" err="1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àrees</a:t>
                      </a: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 funcionals necessàries per a la consecució de la producció (manteniment, qualitat, R + D, recursos humans ...).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E1C27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 err="1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Tinc</a:t>
                      </a: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200" dirty="0" err="1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reunions</a:t>
                      </a: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 amb el director d'Operacions per exposar-li els resultats obtinguts, així com canvis i / o novetats.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E1C27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 err="1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Tinc</a:t>
                      </a: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200" dirty="0" err="1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reunions</a:t>
                      </a: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 diàries a primera hora del matí amb els responsables de les diferents àrees funcionals per supervisar i coordinar amb l'objectiu d'assegurar la consecució de la programació productiva.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E1C27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Suport a l'àrea de magatzem en la coordinació dels materials i les compres necessàries per a </a:t>
                      </a:r>
                      <a:r>
                        <a:rPr lang="es-ES" sz="1200" dirty="0" err="1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complir</a:t>
                      </a: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 amb la programació productiva: </a:t>
                      </a:r>
                      <a:r>
                        <a:rPr lang="es-ES" sz="1200" dirty="0" err="1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comprove</a:t>
                      </a: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 l'estoc i les comandes de matèries primeres.</a:t>
                      </a: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E1C27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Gestionar la documentació de producció (llistats de personal, introducció de dades en el sistema, informe</a:t>
                      </a:r>
                      <a:r>
                        <a:rPr lang="es-ES" sz="1200" baseline="0" dirty="0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 de </a:t>
                      </a:r>
                      <a:r>
                        <a:rPr lang="es-ES" sz="1200" dirty="0" err="1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treball</a:t>
                      </a: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cs typeface="Nirmala UI" panose="020B0502040204020203" pitchFamily="34" charset="0"/>
                        </a:rPr>
                        <a:t>...).</a:t>
                      </a:r>
                    </a:p>
                  </a:txBody>
                  <a:tcPr marL="89535" marR="89535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179048"/>
                  </a:ext>
                </a:extLst>
              </a:tr>
            </a:tbl>
          </a:graphicData>
        </a:graphic>
      </p:graphicFrame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D987D91C-6589-44F7-A401-1EA2C3C6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41636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01 - DPT. Exemple: responsable de producció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CEEF94A-E8C9-411D-B2DE-E2C573B1AD32}"/>
              </a:ext>
            </a:extLst>
          </p:cNvPr>
          <p:cNvGraphicFramePr>
            <a:graphicFrameLocks noGrp="1"/>
          </p:cNvGraphicFramePr>
          <p:nvPr/>
        </p:nvGraphicFramePr>
        <p:xfrm>
          <a:off x="842003" y="1196752"/>
          <a:ext cx="10729036" cy="4764506"/>
        </p:xfrm>
        <a:graphic>
          <a:graphicData uri="http://schemas.openxmlformats.org/drawingml/2006/table">
            <a:tbl>
              <a:tblPr firstRow="1" firstCol="1" bandRow="1"/>
              <a:tblGrid>
                <a:gridCol w="3167918">
                  <a:extLst>
                    <a:ext uri="{9D8B030D-6E8A-4147-A177-3AD203B41FA5}">
                      <a16:colId xmlns:a16="http://schemas.microsoft.com/office/drawing/2014/main" val="2572232025"/>
                    </a:ext>
                  </a:extLst>
                </a:gridCol>
                <a:gridCol w="7561118">
                  <a:extLst>
                    <a:ext uri="{9D8B030D-6E8A-4147-A177-3AD203B41FA5}">
                      <a16:colId xmlns:a16="http://schemas.microsoft.com/office/drawing/2014/main" val="868270573"/>
                    </a:ext>
                  </a:extLst>
                </a:gridCol>
              </a:tblGrid>
              <a:tr h="454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 Semilight" panose="020B0402040204020203" pitchFamily="34" charset="0"/>
                        </a:rPr>
                        <a:t>responsabilitat</a:t>
                      </a:r>
                      <a:endParaRPr lang="es-ES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Nirmala UI Semilight" panose="020B0402040204020203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1C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 Semilight" panose="020B0402040204020203" pitchFamily="34" charset="0"/>
                        </a:rPr>
                        <a:t>funcions</a:t>
                      </a:r>
                      <a:endParaRPr lang="es-ES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Nirmala UI Semilight" panose="020B0402040204020203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1C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240995"/>
                  </a:ext>
                </a:extLst>
              </a:tr>
              <a:tr h="4310140">
                <a:tc>
                  <a:txBody>
                    <a:bodyPr/>
                    <a:lstStyle/>
                    <a:p>
                      <a:pPr marL="449580" algn="ctr" fontAlgn="base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>
                          <a:latin typeface="Century Gothic" panose="020B0502020202020204" pitchFamily="34" charset="0"/>
                          <a:ea typeface="MS Minngs"/>
                          <a:cs typeface="Nirmala UI Semilight" panose="020B0402040204020203" pitchFamily="34" charset="0"/>
                        </a:rPr>
                        <a:t>Supervisar i facilitar l'acompliment dels encarregats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E1C27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Motiu, anime i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col·labore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en la formació tècnica dels equips de treball i del personal implicat per a la consecució dels objectius de fabricació.</a:t>
                      </a:r>
                    </a:p>
                    <a:p>
                      <a:pPr marL="171450" lvl="0" indent="-171450">
                        <a:lnSpc>
                          <a:spcPct val="114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E1C27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Gestione el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col·lectiu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d'encarregats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tenint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en compte la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seua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actitud i acompliment per prendre decisions que faciliten la planificació productiva.</a:t>
                      </a:r>
                    </a:p>
                    <a:p>
                      <a:pPr marL="171450" lvl="0" indent="-171450">
                        <a:lnSpc>
                          <a:spcPct val="114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E1C27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Identifique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quins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encarregats no estan complint amb l'exercici esperat i prenc la decisió que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corresponga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en funció de les necessitats productives.</a:t>
                      </a:r>
                    </a:p>
                    <a:p>
                      <a:pPr marL="171450" lvl="0" indent="-171450">
                        <a:lnSpc>
                          <a:spcPct val="114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E1C27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Forme sobre</a:t>
                      </a:r>
                      <a:r>
                        <a:rPr lang="es-ES" sz="11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habilitats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de gestió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d'equips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el l'col·lectiu d'encarregats.</a:t>
                      </a:r>
                    </a:p>
                    <a:p>
                      <a:pPr marL="171450" lvl="0" indent="-171450">
                        <a:lnSpc>
                          <a:spcPct val="114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E1C27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Suport als encarregats en la gestió dels equips davant dificultats que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aquests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comuniquen (conflictes en la línia, persones difícils ...).</a:t>
                      </a:r>
                    </a:p>
                    <a:p>
                      <a:pPr marL="171450" lvl="0" indent="-171450">
                        <a:lnSpc>
                          <a:spcPct val="114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E1C27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Ajude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els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encarregats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promocionats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en la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seua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incorporació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al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lloc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pel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que fa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tant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a la gestió de l'equip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com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a la línia productiva.</a:t>
                      </a:r>
                    </a:p>
                    <a:p>
                      <a:pPr marL="171450" lvl="0" indent="-171450">
                        <a:lnSpc>
                          <a:spcPct val="114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E1C27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En suport als encarregats, identifique possibles operaris amb l'actitud i aptitud adequada. Ordene als encarregats que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els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formen per generar una borsa de possibles encarregats futurs.</a:t>
                      </a:r>
                    </a:p>
                    <a:p>
                      <a:pPr marL="171450" lvl="0" indent="-171450">
                        <a:lnSpc>
                          <a:spcPct val="114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E1C27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Supervise i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garantisc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que els encarregats i els seus respectius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equips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complisquen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amb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les responsabilitats i funcions que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recullen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les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descripcions</a:t>
                      </a:r>
                      <a:r>
                        <a:rPr lang="es-ES" sz="11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baseline="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d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els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seus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llocs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de treball.</a:t>
                      </a:r>
                    </a:p>
                    <a:p>
                      <a:pPr marL="171450" lvl="0" indent="-171450">
                        <a:lnSpc>
                          <a:spcPct val="114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E1C27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Forme i fomente la visió en el col·lectiu d'encarregats per aconseguir un producte amb la qualitat òptima.</a:t>
                      </a:r>
                    </a:p>
                    <a:p>
                      <a:pPr marL="171450" lvl="0" indent="-171450">
                        <a:lnSpc>
                          <a:spcPct val="114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FE1C27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Tinc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reunions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mensuals amb el col·lectiu d'encarregats per comunicar-los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els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resultats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obtinguts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,</a:t>
                      </a:r>
                      <a:r>
                        <a:rPr lang="es-ES" sz="11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així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com les novetats i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millores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que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s’han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posat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en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marxa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Nirmala UI" panose="020B0502040204020203" pitchFamily="34" charset="0"/>
                      </a:endParaRPr>
                    </a:p>
                  </a:txBody>
                  <a:tcPr marL="89535" marR="89535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179048"/>
                  </a:ext>
                </a:extLst>
              </a:tr>
            </a:tbl>
          </a:graphicData>
        </a:graphic>
      </p:graphicFrame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4F123FEF-889A-4D38-98D8-A50E6A19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31517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01 - DPT. Exemple: Responsable de producció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954C3D1-6ED9-4BE5-BD86-DE96F99C257F}"/>
              </a:ext>
            </a:extLst>
          </p:cNvPr>
          <p:cNvGraphicFramePr>
            <a:graphicFrameLocks noGrp="1"/>
          </p:cNvGraphicFramePr>
          <p:nvPr/>
        </p:nvGraphicFramePr>
        <p:xfrm>
          <a:off x="537596" y="1223312"/>
          <a:ext cx="4606925" cy="4411376"/>
        </p:xfrm>
        <a:graphic>
          <a:graphicData uri="http://schemas.openxmlformats.org/drawingml/2006/table">
            <a:tbl>
              <a:tblPr firstRow="1" firstCol="1" bandRow="1"/>
              <a:tblGrid>
                <a:gridCol w="1402573">
                  <a:extLst>
                    <a:ext uri="{9D8B030D-6E8A-4147-A177-3AD203B41FA5}">
                      <a16:colId xmlns:a16="http://schemas.microsoft.com/office/drawing/2014/main" val="2809084178"/>
                    </a:ext>
                  </a:extLst>
                </a:gridCol>
                <a:gridCol w="3204352">
                  <a:extLst>
                    <a:ext uri="{9D8B030D-6E8A-4147-A177-3AD203B41FA5}">
                      <a16:colId xmlns:a16="http://schemas.microsoft.com/office/drawing/2014/main" val="1767841096"/>
                    </a:ext>
                  </a:extLst>
                </a:gridCol>
              </a:tblGrid>
              <a:tr h="537366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Relacions</a:t>
                      </a:r>
                      <a:r>
                        <a:rPr lang="es-ES" sz="14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s-ES" sz="1400" b="1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Funcionals</a:t>
                      </a:r>
                      <a:endParaRPr lang="es-ES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1C2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3117"/>
                  </a:ext>
                </a:extLst>
              </a:tr>
              <a:tr h="2958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D</a:t>
                      </a:r>
                      <a:r>
                        <a:rPr lang="es-ES" sz="1200" b="1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epartament</a:t>
                      </a:r>
                      <a:endParaRPr lang="es-ES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1C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Funció i / o tasca</a:t>
                      </a:r>
                      <a:endParaRPr lang="es-ES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1C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178067"/>
                  </a:ext>
                </a:extLst>
              </a:tr>
              <a:tr h="904212">
                <a:tc>
                  <a:txBody>
                    <a:bodyPr/>
                    <a:lstStyle/>
                    <a:p>
                      <a:pPr marL="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manteniment</a:t>
                      </a:r>
                      <a:endParaRPr lang="es-ES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720"/>
                        </a:spcAft>
                      </a:pPr>
                      <a:r>
                        <a:rPr lang="es-ES" sz="11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Consens en l'execució de la planificació i les responsabilitats de manteniment correctiu, preventiu i predictiu.</a:t>
                      </a:r>
                      <a:endParaRPr lang="es-ES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64170"/>
                  </a:ext>
                </a:extLst>
              </a:tr>
              <a:tr h="891308">
                <a:tc>
                  <a:txBody>
                    <a:bodyPr/>
                    <a:lstStyle/>
                    <a:p>
                      <a:pPr marL="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qualitat</a:t>
                      </a:r>
                      <a:endParaRPr lang="es-ES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720"/>
                        </a:spcAft>
                      </a:pPr>
                      <a:r>
                        <a:rPr lang="es-ES" sz="11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Control dels paràmetres establerts per a la consecució del producte amb la qualitat òptima.</a:t>
                      </a:r>
                      <a:endParaRPr lang="es-ES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255553"/>
                  </a:ext>
                </a:extLst>
              </a:tr>
              <a:tr h="891308">
                <a:tc>
                  <a:txBody>
                    <a:bodyPr/>
                    <a:lstStyle/>
                    <a:p>
                      <a:pPr marL="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R + D</a:t>
                      </a:r>
                      <a:endParaRPr lang="es-ES" sz="14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720"/>
                        </a:spcAft>
                      </a:pPr>
                      <a:r>
                        <a:rPr lang="es-ES" sz="11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Posada en marxa de millores de producte o proves de nou producte.</a:t>
                      </a:r>
                      <a:endParaRPr lang="es-ES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3398"/>
                  </a:ext>
                </a:extLst>
              </a:tr>
              <a:tr h="891308">
                <a:tc>
                  <a:txBody>
                    <a:bodyPr/>
                    <a:lstStyle/>
                    <a:p>
                      <a:pPr marL="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logística</a:t>
                      </a:r>
                      <a:endParaRPr lang="es-ES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720"/>
                        </a:spcAft>
                      </a:pPr>
                      <a:r>
                        <a:rPr lang="es-ES" sz="11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Control de l'estoc, les comandes i de l'abastament de les matèries primeres necessàries per a la fabricació del producte.</a:t>
                      </a:r>
                      <a:endParaRPr lang="es-ES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280054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B3530EF4-B39A-41A9-8F5E-B4F0A1036FFA}"/>
              </a:ext>
            </a:extLst>
          </p:cNvPr>
          <p:cNvGraphicFramePr>
            <a:graphicFrameLocks noGrp="1"/>
          </p:cNvGraphicFramePr>
          <p:nvPr/>
        </p:nvGraphicFramePr>
        <p:xfrm>
          <a:off x="5157991" y="1223312"/>
          <a:ext cx="3376795" cy="4411375"/>
        </p:xfrm>
        <a:graphic>
          <a:graphicData uri="http://schemas.openxmlformats.org/drawingml/2006/table">
            <a:tbl>
              <a:tblPr firstRow="1" firstCol="1" bandRow="1"/>
              <a:tblGrid>
                <a:gridCol w="3376795">
                  <a:extLst>
                    <a:ext uri="{9D8B030D-6E8A-4147-A177-3AD203B41FA5}">
                      <a16:colId xmlns:a16="http://schemas.microsoft.com/office/drawing/2014/main" val="3576664953"/>
                    </a:ext>
                  </a:extLst>
                </a:gridCol>
              </a:tblGrid>
              <a:tr h="529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Indicadors clau de rendiment</a:t>
                      </a:r>
                      <a:endParaRPr lang="es-ES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1C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357413"/>
                  </a:ext>
                </a:extLst>
              </a:tr>
              <a:tr h="3881901"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15233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Nivells i temps de producció (OEE: rendiment, disponibilitat i qualitat)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152333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Nivell i temps de producció.</a:t>
                      </a:r>
                    </a:p>
                    <a:p>
                      <a:pPr marL="171450" lvl="0" indent="-17145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15233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Destrie</a:t>
                      </a: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.</a:t>
                      </a:r>
                      <a:endParaRPr lang="es-ES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Nirmala UI" panose="020B0502040204020203" pitchFamily="34" charset="0"/>
                      </a:endParaRPr>
                    </a:p>
                    <a:p>
                      <a:pPr marL="171450" lvl="0" indent="-17145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15233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Felicitacions a producte.</a:t>
                      </a:r>
                      <a:endParaRPr lang="es-ES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Nirmala UI" panose="020B0502040204020203" pitchFamily="34" charset="0"/>
                      </a:endParaRPr>
                    </a:p>
                    <a:p>
                      <a:pPr marL="171450" lvl="0" indent="-17145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15233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Reclamacions en producte.</a:t>
                      </a:r>
                    </a:p>
                    <a:p>
                      <a:pPr marL="171450" lvl="0" indent="-17145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15233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Errors en estoc.</a:t>
                      </a:r>
                      <a:endParaRPr lang="es-ES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Nirmala UI" panose="020B0502040204020203" pitchFamily="34" charset="0"/>
                      </a:endParaRPr>
                    </a:p>
                    <a:p>
                      <a:pPr marL="171450" lvl="0" indent="-17145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15233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Temps de resolució de les incidències i / o avaries.</a:t>
                      </a:r>
                      <a:endParaRPr lang="es-ES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Nirmala UI" panose="020B0502040204020203" pitchFamily="34" charset="0"/>
                      </a:endParaRPr>
                    </a:p>
                    <a:p>
                      <a:pPr marL="171450" lvl="0" indent="-17145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15233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Nivell </a:t>
                      </a:r>
                      <a:r>
                        <a:rPr lang="es-ES" sz="12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d'acompliment</a:t>
                      </a: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del </a:t>
                      </a:r>
                      <a:r>
                        <a:rPr lang="es-ES" sz="12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col·lectiu</a:t>
                      </a: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d'encarregats.</a:t>
                      </a:r>
                      <a:endParaRPr lang="es-ES" sz="18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885199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BE5A2DC-8958-4AA1-B342-D9CC2AC734BC}"/>
              </a:ext>
            </a:extLst>
          </p:cNvPr>
          <p:cNvGraphicFramePr>
            <a:graphicFrameLocks noGrp="1"/>
          </p:cNvGraphicFramePr>
          <p:nvPr/>
        </p:nvGraphicFramePr>
        <p:xfrm>
          <a:off x="8534786" y="1223312"/>
          <a:ext cx="3071628" cy="4376764"/>
        </p:xfrm>
        <a:graphic>
          <a:graphicData uri="http://schemas.openxmlformats.org/drawingml/2006/table">
            <a:tbl>
              <a:tblPr firstRow="1" firstCol="1" bandRow="1"/>
              <a:tblGrid>
                <a:gridCol w="3071628">
                  <a:extLst>
                    <a:ext uri="{9D8B030D-6E8A-4147-A177-3AD203B41FA5}">
                      <a16:colId xmlns:a16="http://schemas.microsoft.com/office/drawing/2014/main" val="3576664953"/>
                    </a:ext>
                  </a:extLst>
                </a:gridCol>
              </a:tblGrid>
              <a:tr h="5244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Presa de decisions</a:t>
                      </a:r>
                      <a:endParaRPr lang="es-ES" sz="1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1C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357413"/>
                  </a:ext>
                </a:extLst>
              </a:tr>
              <a:tr h="3852286">
                <a:tc>
                  <a:txBody>
                    <a:bodyPr/>
                    <a:lstStyle/>
                    <a:p>
                      <a:pPr marL="228600" lvl="0" indent="-22860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152333"/>
                        </a:buClr>
                        <a:buFont typeface="+mj-lt"/>
                        <a:buAutoNum type="arabicPeriod"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Paralització de línia productiva en cas d'incidència.</a:t>
                      </a:r>
                    </a:p>
                    <a:p>
                      <a:pPr marL="228600" lvl="0" indent="-22860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152333"/>
                        </a:buClr>
                        <a:buFont typeface="+mj-lt"/>
                        <a:buAutoNum type="arabicPeriod"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Suport a la decisió de prescindir o promocionar pel que fa a l'equip d'encarregats.</a:t>
                      </a:r>
                    </a:p>
                    <a:p>
                      <a:pPr marL="228600" lvl="0" indent="-22860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152333"/>
                        </a:buClr>
                        <a:buFont typeface="+mj-lt"/>
                        <a:buAutoNum type="arabicPeriod"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Canvi en la planificació productiva per causa major (manca de matèria primera, avaria greu de maquinària ...) </a:t>
                      </a:r>
                      <a:r>
                        <a:rPr lang="es-ES" sz="1200" dirty="0" err="1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adaptant</a:t>
                      </a: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Nirmala UI" panose="020B0502040204020203" pitchFamily="34" charset="0"/>
                        </a:rPr>
                        <a:t> aquesta planificació a les circumstàncies de l'àrea productiva.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885199"/>
                  </a:ext>
                </a:extLst>
              </a:tr>
            </a:tbl>
          </a:graphicData>
        </a:graphic>
      </p:graphicFrame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9FE3175-1C1A-456F-A0D5-0018202F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00293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01 - DPT. Exemple: Responsable de producció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0499BF3-D132-4F3E-996C-A5E9CCBA902F}"/>
              </a:ext>
            </a:extLst>
          </p:cNvPr>
          <p:cNvGraphicFramePr>
            <a:graphicFrameLocks noGrp="1"/>
          </p:cNvGraphicFramePr>
          <p:nvPr/>
        </p:nvGraphicFramePr>
        <p:xfrm>
          <a:off x="1265237" y="1573191"/>
          <a:ext cx="9661526" cy="3711618"/>
        </p:xfrm>
        <a:graphic>
          <a:graphicData uri="http://schemas.openxmlformats.org/drawingml/2006/table">
            <a:tbl>
              <a:tblPr firstRow="1" firstCol="1" bandRow="1"/>
              <a:tblGrid>
                <a:gridCol w="2173295">
                  <a:extLst>
                    <a:ext uri="{9D8B030D-6E8A-4147-A177-3AD203B41FA5}">
                      <a16:colId xmlns:a16="http://schemas.microsoft.com/office/drawing/2014/main" val="548751898"/>
                    </a:ext>
                  </a:extLst>
                </a:gridCol>
                <a:gridCol w="2604459">
                  <a:extLst>
                    <a:ext uri="{9D8B030D-6E8A-4147-A177-3AD203B41FA5}">
                      <a16:colId xmlns:a16="http://schemas.microsoft.com/office/drawing/2014/main" val="439788056"/>
                    </a:ext>
                  </a:extLst>
                </a:gridCol>
                <a:gridCol w="4883772">
                  <a:extLst>
                    <a:ext uri="{9D8B030D-6E8A-4147-A177-3AD203B41FA5}">
                      <a16:colId xmlns:a16="http://schemas.microsoft.com/office/drawing/2014/main" val="2376169793"/>
                    </a:ext>
                  </a:extLst>
                </a:gridCol>
              </a:tblGrid>
              <a:tr h="33946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formació</a:t>
                      </a:r>
                      <a:r>
                        <a:rPr lang="es-ES" sz="11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s-ES" sz="1100" b="1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acadèmica</a:t>
                      </a:r>
                      <a:endParaRPr lang="es-ES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1C2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Llocs d'origen i / o experiència prèvia</a:t>
                      </a:r>
                      <a:endParaRPr lang="es-ES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1C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501548"/>
                  </a:ext>
                </a:extLst>
              </a:tr>
              <a:tr h="1557868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&gt; Llicenciatura en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enginyeria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industrial o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grau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d’enginyeria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tecnologies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industrials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i / o similar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&gt;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Màster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universitari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d’enginyeria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industrial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&gt; Valorable en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màster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d’administració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i </a:t>
                      </a:r>
                      <a:r>
                        <a:rPr lang="es-ES" sz="11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direcció</a:t>
                      </a: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d'empreses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s-ES" sz="11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&gt; </a:t>
                      </a:r>
                      <a:r>
                        <a:rPr lang="es-ES" sz="1100" b="1" u="none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selecció externa</a:t>
                      </a:r>
                      <a:r>
                        <a:rPr lang="es-ES" sz="11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: 6 anys en llocs similars en empreses </a:t>
                      </a:r>
                      <a:r>
                        <a:rPr lang="es-ES" sz="11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industrials</a:t>
                      </a:r>
                      <a:r>
                        <a:rPr lang="es-ES" sz="11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del sector alimentació, </a:t>
                      </a:r>
                      <a:r>
                        <a:rPr lang="es-ES" sz="11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preferiblement</a:t>
                      </a:r>
                      <a:r>
                        <a:rPr lang="es-ES" sz="11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en la </a:t>
                      </a:r>
                      <a:r>
                        <a:rPr lang="es-ES" sz="11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llaminadura</a:t>
                      </a:r>
                      <a:r>
                        <a:rPr lang="es-ES" sz="11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,</a:t>
                      </a:r>
                      <a:r>
                        <a:rPr lang="es-ES" sz="1100" baseline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s-ES" sz="11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controlant</a:t>
                      </a:r>
                      <a:r>
                        <a:rPr lang="es-ES" sz="11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l'activitat productiva i gestionant un equip de persones &gt; 15.</a:t>
                      </a:r>
                    </a:p>
                    <a:p>
                      <a:pPr marL="0" indent="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s-ES" sz="11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&gt; </a:t>
                      </a:r>
                      <a:r>
                        <a:rPr lang="es-ES" sz="11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Promoció interna: </a:t>
                      </a:r>
                      <a:r>
                        <a:rPr lang="es-ES" sz="11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2 anys com a </a:t>
                      </a:r>
                      <a:r>
                        <a:rPr lang="es-ES" sz="11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cap</a:t>
                      </a:r>
                      <a:r>
                        <a:rPr lang="es-ES" sz="11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 </a:t>
                      </a:r>
                      <a:r>
                        <a:rPr lang="es-ES" sz="11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línia</a:t>
                      </a:r>
                      <a:r>
                        <a:rPr lang="es-ES" sz="11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i 4 anys com a </a:t>
                      </a:r>
                      <a:r>
                        <a:rPr lang="es-ES" sz="11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encarregat</a:t>
                      </a:r>
                      <a:r>
                        <a:rPr lang="es-ES" sz="11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 secció. Procés d'integració de 6 mesos.</a:t>
                      </a:r>
                    </a:p>
                  </a:txBody>
                  <a:tcPr marL="89535" marR="89535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7193022"/>
                  </a:ext>
                </a:extLst>
              </a:tr>
              <a:tr h="3253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err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idiomes</a:t>
                      </a:r>
                      <a:endParaRPr lang="es-ES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1C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Informàtica</a:t>
                      </a:r>
                      <a:endParaRPr lang="es-ES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1C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Coneixements complementaris i / o específics</a:t>
                      </a:r>
                      <a:endParaRPr lang="es-ES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Nirmala UI" panose="020B0502040204020203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1C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497970"/>
                  </a:ext>
                </a:extLst>
              </a:tr>
              <a:tr h="1488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Anglès B2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Valorable: alemany i / o francès B1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Paquet Office - Nivell Intermedi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Maneig de AS400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Maneig d'ERP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Processos industrials, </a:t>
                      </a:r>
                      <a:r>
                        <a:rPr lang="es-ES" sz="1200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preferiblement</a:t>
                      </a: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 del sector d'alimentació dedicat a la llaminadura i la regalèssia.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Maquinària i instal·lacions per a la indústria.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Direcció d'equips.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Nirmala UI" panose="020B0502040204020203" pitchFamily="34" charset="0"/>
                        </a:rPr>
                        <a:t>Coneixements sobre aprovisionament, logística, seguretat alimentària, prevenció de riscos laborals i millora contínua.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3179960"/>
                  </a:ext>
                </a:extLst>
              </a:tr>
            </a:tbl>
          </a:graphicData>
        </a:graphic>
      </p:graphicFrame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8484E23F-5658-4542-A6B6-B4970ED8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22307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01 -DPT. Exemple: Responsable de producció</a:t>
            </a:r>
          </a:p>
        </p:txBody>
      </p:sp>
      <p:sp>
        <p:nvSpPr>
          <p:cNvPr id="3" name="Freeform: Shape 76">
            <a:extLst>
              <a:ext uri="{FF2B5EF4-FFF2-40B4-BE49-F238E27FC236}">
                <a16:creationId xmlns:a16="http://schemas.microsoft.com/office/drawing/2014/main" id="{81C43301-2CE7-4658-AA0E-1486CB8DE0AD}"/>
              </a:ext>
            </a:extLst>
          </p:cNvPr>
          <p:cNvSpPr/>
          <p:nvPr/>
        </p:nvSpPr>
        <p:spPr>
          <a:xfrm>
            <a:off x="1287678" y="3026310"/>
            <a:ext cx="9557064" cy="1129563"/>
          </a:xfrm>
          <a:custGeom>
            <a:avLst/>
            <a:gdLst>
              <a:gd name="connsiteX0" fmla="*/ 187775 w 9510601"/>
              <a:gd name="connsiteY0" fmla="*/ 0 h 989493"/>
              <a:gd name="connsiteX1" fmla="*/ 265965 w 9510601"/>
              <a:gd name="connsiteY1" fmla="*/ 0 h 989493"/>
              <a:gd name="connsiteX2" fmla="*/ 391438 w 9510601"/>
              <a:gd name="connsiteY2" fmla="*/ 0 h 989493"/>
              <a:gd name="connsiteX3" fmla="*/ 9322826 w 9510601"/>
              <a:gd name="connsiteY3" fmla="*/ 0 h 989493"/>
              <a:gd name="connsiteX4" fmla="*/ 9510601 w 9510601"/>
              <a:gd name="connsiteY4" fmla="*/ 187637 h 989493"/>
              <a:gd name="connsiteX5" fmla="*/ 9510601 w 9510601"/>
              <a:gd name="connsiteY5" fmla="*/ 801856 h 989493"/>
              <a:gd name="connsiteX6" fmla="*/ 9322826 w 9510601"/>
              <a:gd name="connsiteY6" fmla="*/ 989493 h 989493"/>
              <a:gd name="connsiteX7" fmla="*/ 2587386 w 9510601"/>
              <a:gd name="connsiteY7" fmla="*/ 989493 h 989493"/>
              <a:gd name="connsiteX8" fmla="*/ 2414022 w 9510601"/>
              <a:gd name="connsiteY8" fmla="*/ 873777 h 989493"/>
              <a:gd name="connsiteX9" fmla="*/ 2221007 w 9510601"/>
              <a:gd name="connsiteY9" fmla="*/ 406975 h 989493"/>
              <a:gd name="connsiteX10" fmla="*/ 2047643 w 9510601"/>
              <a:gd name="connsiteY10" fmla="*/ 291259 h 989493"/>
              <a:gd name="connsiteX11" fmla="*/ 78190 w 9510601"/>
              <a:gd name="connsiteY11" fmla="*/ 291259 h 989493"/>
              <a:gd name="connsiteX12" fmla="*/ 78190 w 9510601"/>
              <a:gd name="connsiteY12" fmla="*/ 291259 h 989493"/>
              <a:gd name="connsiteX13" fmla="*/ 0 w 9510601"/>
              <a:gd name="connsiteY13" fmla="*/ 291259 h 989493"/>
              <a:gd name="connsiteX14" fmla="*/ 0 w 9510601"/>
              <a:gd name="connsiteY14" fmla="*/ 187637 h 989493"/>
              <a:gd name="connsiteX15" fmla="*/ 187775 w 9510601"/>
              <a:gd name="connsiteY15" fmla="*/ 0 h 98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510601" h="989493">
                <a:moveTo>
                  <a:pt x="187775" y="0"/>
                </a:moveTo>
                <a:lnTo>
                  <a:pt x="265965" y="0"/>
                </a:lnTo>
                <a:lnTo>
                  <a:pt x="391438" y="0"/>
                </a:lnTo>
                <a:lnTo>
                  <a:pt x="9322826" y="0"/>
                </a:lnTo>
                <a:cubicBezTo>
                  <a:pt x="9426757" y="0"/>
                  <a:pt x="9510601" y="84061"/>
                  <a:pt x="9510601" y="187637"/>
                </a:cubicBezTo>
                <a:lnTo>
                  <a:pt x="9510601" y="801856"/>
                </a:lnTo>
                <a:cubicBezTo>
                  <a:pt x="9510601" y="905432"/>
                  <a:pt x="9426757" y="989493"/>
                  <a:pt x="9322826" y="989493"/>
                </a:cubicBezTo>
                <a:lnTo>
                  <a:pt x="2587386" y="989493"/>
                </a:lnTo>
                <a:cubicBezTo>
                  <a:pt x="2511403" y="989493"/>
                  <a:pt x="2442843" y="943775"/>
                  <a:pt x="2414022" y="873777"/>
                </a:cubicBezTo>
                <a:lnTo>
                  <a:pt x="2221007" y="406975"/>
                </a:lnTo>
                <a:cubicBezTo>
                  <a:pt x="2192186" y="336977"/>
                  <a:pt x="2123626" y="291259"/>
                  <a:pt x="2047643" y="291259"/>
                </a:cubicBezTo>
                <a:lnTo>
                  <a:pt x="78190" y="291259"/>
                </a:lnTo>
                <a:lnTo>
                  <a:pt x="78190" y="291259"/>
                </a:lnTo>
                <a:lnTo>
                  <a:pt x="0" y="291259"/>
                </a:lnTo>
                <a:lnTo>
                  <a:pt x="0" y="187637"/>
                </a:lnTo>
                <a:cubicBezTo>
                  <a:pt x="0" y="84061"/>
                  <a:pt x="83844" y="0"/>
                  <a:pt x="187775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rgbClr val="152333"/>
            </a:solidFill>
            <a:miter lim="400000"/>
          </a:ln>
        </p:spPr>
        <p:txBody>
          <a:bodyPr wrap="square" lIns="2651760" tIns="38100" rIns="182880" bIns="38100" anchor="ctr">
            <a:noAutofit/>
          </a:bodyPr>
          <a:lstStyle/>
          <a:p>
            <a:pPr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defRPr sz="3000">
                <a:solidFill>
                  <a:srgbClr val="FFFFFF"/>
                </a:solidFill>
              </a:defRPr>
            </a:pPr>
            <a:r>
              <a:rPr lang="en-US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ORGANITZACIÓ</a:t>
            </a:r>
          </a:p>
          <a:p>
            <a:pPr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defRPr sz="3000">
                <a:solidFill>
                  <a:srgbClr val="FFFFFF"/>
                </a:solidFill>
              </a:defRPr>
            </a:pPr>
            <a:r>
              <a:rPr lang="es-ES" sz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Capacitat per a determinar, supervisar i coordinar de manera eficaç les necessitats productives establint l'acció, els temps, el material i les persones requerides per a la consecució de la programació productiva.</a:t>
            </a:r>
            <a:endParaRPr lang="en-US" sz="1200" noProof="1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63217256-C2FC-4DD4-B7B2-EA72C3AD011D}"/>
              </a:ext>
            </a:extLst>
          </p:cNvPr>
          <p:cNvSpPr/>
          <p:nvPr/>
        </p:nvSpPr>
        <p:spPr>
          <a:xfrm>
            <a:off x="1294237" y="3419888"/>
            <a:ext cx="2313387" cy="704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59" h="21600" extrusionOk="0">
                <a:moveTo>
                  <a:pt x="0" y="0"/>
                </a:moveTo>
                <a:lnTo>
                  <a:pt x="18277" y="0"/>
                </a:lnTo>
                <a:cubicBezTo>
                  <a:pt x="18981" y="0"/>
                  <a:pt x="19616" y="1415"/>
                  <a:pt x="19884" y="3580"/>
                </a:cubicBezTo>
                <a:lnTo>
                  <a:pt x="21125" y="13582"/>
                </a:lnTo>
                <a:cubicBezTo>
                  <a:pt x="21600" y="17403"/>
                  <a:pt x="20758" y="21600"/>
                  <a:pt x="19518" y="21600"/>
                </a:cubicBezTo>
                <a:lnTo>
                  <a:pt x="1741" y="21600"/>
                </a:lnTo>
                <a:cubicBezTo>
                  <a:pt x="780" y="21600"/>
                  <a:pt x="0" y="19000"/>
                  <a:pt x="0" y="15795"/>
                </a:cubicBezTo>
                <a:lnTo>
                  <a:pt x="0" y="0"/>
                </a:lnTo>
                <a:close/>
              </a:path>
            </a:pathLst>
          </a:custGeom>
          <a:solidFill>
            <a:srgbClr val="FE1C27"/>
          </a:solidFill>
          <a:ln w="12700">
            <a:miter lim="400000"/>
          </a:ln>
        </p:spPr>
        <p:txBody>
          <a:bodyPr lIns="18288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rPr lang="fr-CA" sz="2000" b="1" dirty="0">
                <a:solidFill>
                  <a:srgbClr val="F1EEEF"/>
                </a:solidFill>
                <a:latin typeface="Century Gothic" panose="020B0502020202020204" pitchFamily="34" charset="0"/>
              </a:rPr>
              <a:t>02</a:t>
            </a:r>
            <a:endParaRPr sz="2000" b="1" dirty="0">
              <a:solidFill>
                <a:srgbClr val="F1EEEF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Freeform: Shape 76">
            <a:extLst>
              <a:ext uri="{FF2B5EF4-FFF2-40B4-BE49-F238E27FC236}">
                <a16:creationId xmlns:a16="http://schemas.microsoft.com/office/drawing/2014/main" id="{62F17C38-C8CD-4C62-86EE-65455670D8D2}"/>
              </a:ext>
            </a:extLst>
          </p:cNvPr>
          <p:cNvSpPr/>
          <p:nvPr/>
        </p:nvSpPr>
        <p:spPr>
          <a:xfrm>
            <a:off x="1287677" y="4472633"/>
            <a:ext cx="9557065" cy="1400174"/>
          </a:xfrm>
          <a:custGeom>
            <a:avLst/>
            <a:gdLst>
              <a:gd name="connsiteX0" fmla="*/ 187775 w 9510601"/>
              <a:gd name="connsiteY0" fmla="*/ 0 h 989493"/>
              <a:gd name="connsiteX1" fmla="*/ 265965 w 9510601"/>
              <a:gd name="connsiteY1" fmla="*/ 0 h 989493"/>
              <a:gd name="connsiteX2" fmla="*/ 391438 w 9510601"/>
              <a:gd name="connsiteY2" fmla="*/ 0 h 989493"/>
              <a:gd name="connsiteX3" fmla="*/ 9322826 w 9510601"/>
              <a:gd name="connsiteY3" fmla="*/ 0 h 989493"/>
              <a:gd name="connsiteX4" fmla="*/ 9510601 w 9510601"/>
              <a:gd name="connsiteY4" fmla="*/ 187637 h 989493"/>
              <a:gd name="connsiteX5" fmla="*/ 9510601 w 9510601"/>
              <a:gd name="connsiteY5" fmla="*/ 801856 h 989493"/>
              <a:gd name="connsiteX6" fmla="*/ 9322826 w 9510601"/>
              <a:gd name="connsiteY6" fmla="*/ 989493 h 989493"/>
              <a:gd name="connsiteX7" fmla="*/ 2587386 w 9510601"/>
              <a:gd name="connsiteY7" fmla="*/ 989493 h 989493"/>
              <a:gd name="connsiteX8" fmla="*/ 2414022 w 9510601"/>
              <a:gd name="connsiteY8" fmla="*/ 873777 h 989493"/>
              <a:gd name="connsiteX9" fmla="*/ 2221007 w 9510601"/>
              <a:gd name="connsiteY9" fmla="*/ 406975 h 989493"/>
              <a:gd name="connsiteX10" fmla="*/ 2047643 w 9510601"/>
              <a:gd name="connsiteY10" fmla="*/ 291259 h 989493"/>
              <a:gd name="connsiteX11" fmla="*/ 78190 w 9510601"/>
              <a:gd name="connsiteY11" fmla="*/ 291259 h 989493"/>
              <a:gd name="connsiteX12" fmla="*/ 78190 w 9510601"/>
              <a:gd name="connsiteY12" fmla="*/ 291259 h 989493"/>
              <a:gd name="connsiteX13" fmla="*/ 0 w 9510601"/>
              <a:gd name="connsiteY13" fmla="*/ 291259 h 989493"/>
              <a:gd name="connsiteX14" fmla="*/ 0 w 9510601"/>
              <a:gd name="connsiteY14" fmla="*/ 187637 h 989493"/>
              <a:gd name="connsiteX15" fmla="*/ 187775 w 9510601"/>
              <a:gd name="connsiteY15" fmla="*/ 0 h 98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510601" h="989493">
                <a:moveTo>
                  <a:pt x="187775" y="0"/>
                </a:moveTo>
                <a:lnTo>
                  <a:pt x="265965" y="0"/>
                </a:lnTo>
                <a:lnTo>
                  <a:pt x="391438" y="0"/>
                </a:lnTo>
                <a:lnTo>
                  <a:pt x="9322826" y="0"/>
                </a:lnTo>
                <a:cubicBezTo>
                  <a:pt x="9426757" y="0"/>
                  <a:pt x="9510601" y="84061"/>
                  <a:pt x="9510601" y="187637"/>
                </a:cubicBezTo>
                <a:lnTo>
                  <a:pt x="9510601" y="801856"/>
                </a:lnTo>
                <a:cubicBezTo>
                  <a:pt x="9510601" y="905432"/>
                  <a:pt x="9426757" y="989493"/>
                  <a:pt x="9322826" y="989493"/>
                </a:cubicBezTo>
                <a:lnTo>
                  <a:pt x="2587386" y="989493"/>
                </a:lnTo>
                <a:cubicBezTo>
                  <a:pt x="2511403" y="989493"/>
                  <a:pt x="2442843" y="943775"/>
                  <a:pt x="2414022" y="873777"/>
                </a:cubicBezTo>
                <a:lnTo>
                  <a:pt x="2221007" y="406975"/>
                </a:lnTo>
                <a:cubicBezTo>
                  <a:pt x="2192186" y="336977"/>
                  <a:pt x="2123626" y="291259"/>
                  <a:pt x="2047643" y="291259"/>
                </a:cubicBezTo>
                <a:lnTo>
                  <a:pt x="78190" y="291259"/>
                </a:lnTo>
                <a:lnTo>
                  <a:pt x="78190" y="291259"/>
                </a:lnTo>
                <a:lnTo>
                  <a:pt x="0" y="291259"/>
                </a:lnTo>
                <a:lnTo>
                  <a:pt x="0" y="187637"/>
                </a:lnTo>
                <a:cubicBezTo>
                  <a:pt x="0" y="84061"/>
                  <a:pt x="83844" y="0"/>
                  <a:pt x="187775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rgbClr val="152333"/>
            </a:solidFill>
            <a:miter lim="400000"/>
          </a:ln>
        </p:spPr>
        <p:txBody>
          <a:bodyPr wrap="square" lIns="2651760" tIns="38100" rIns="182880" bIns="38100" anchor="ctr">
            <a:noAutofit/>
          </a:bodyPr>
          <a:lstStyle/>
          <a:p>
            <a:pPr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defRPr sz="3000">
                <a:solidFill>
                  <a:srgbClr val="FFFFFF"/>
                </a:solidFill>
              </a:defRPr>
            </a:pPr>
            <a:r>
              <a:rPr lang="en-US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ORIENTACIÓ A PROCESSOS I RESULTATS</a:t>
            </a:r>
          </a:p>
          <a:p>
            <a:pPr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defRPr sz="3000">
                <a:solidFill>
                  <a:srgbClr val="FFFFFF"/>
                </a:solidFill>
              </a:defRPr>
            </a:pPr>
            <a:r>
              <a:rPr lang="es-ES" sz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Capacitat per a dirigir cap a l'assoliment del que s'esperava, actuant amb rapidesa i autonomia, prenent decisions àgils i encertades. Capacitat per a treballar de manera sistemàtica complint amb la normativa existent. Capacitat per a plantejar i posar en marxa accions dirigides a millorar l'àrea de treball.</a:t>
            </a:r>
            <a:endParaRPr lang="en-US" sz="1200" noProof="1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61FE9A4C-FB0B-46D1-AF01-F02F4B56C0FA}"/>
              </a:ext>
            </a:extLst>
          </p:cNvPr>
          <p:cNvSpPr/>
          <p:nvPr/>
        </p:nvSpPr>
        <p:spPr>
          <a:xfrm>
            <a:off x="1287677" y="4968675"/>
            <a:ext cx="2319947" cy="904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59" h="21600" extrusionOk="0">
                <a:moveTo>
                  <a:pt x="0" y="0"/>
                </a:moveTo>
                <a:lnTo>
                  <a:pt x="18277" y="0"/>
                </a:lnTo>
                <a:cubicBezTo>
                  <a:pt x="18981" y="0"/>
                  <a:pt x="19616" y="1415"/>
                  <a:pt x="19884" y="3580"/>
                </a:cubicBezTo>
                <a:lnTo>
                  <a:pt x="21125" y="13582"/>
                </a:lnTo>
                <a:cubicBezTo>
                  <a:pt x="21600" y="17403"/>
                  <a:pt x="20758" y="21600"/>
                  <a:pt x="19518" y="21600"/>
                </a:cubicBezTo>
                <a:lnTo>
                  <a:pt x="1741" y="21600"/>
                </a:lnTo>
                <a:cubicBezTo>
                  <a:pt x="780" y="21600"/>
                  <a:pt x="0" y="19000"/>
                  <a:pt x="0" y="15795"/>
                </a:cubicBezTo>
                <a:lnTo>
                  <a:pt x="0" y="0"/>
                </a:lnTo>
                <a:close/>
              </a:path>
            </a:pathLst>
          </a:custGeom>
          <a:solidFill>
            <a:srgbClr val="FE1C27"/>
          </a:solidFill>
          <a:ln w="12700">
            <a:miter lim="400000"/>
          </a:ln>
        </p:spPr>
        <p:txBody>
          <a:bodyPr lIns="18288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rPr lang="fr-CA" sz="2000" b="1" dirty="0">
                <a:solidFill>
                  <a:srgbClr val="F1EEEF"/>
                </a:solidFill>
                <a:latin typeface="Century Gothic" panose="020B0502020202020204" pitchFamily="34" charset="0"/>
              </a:rPr>
              <a:t>03</a:t>
            </a:r>
            <a:endParaRPr sz="2000" b="1" dirty="0">
              <a:solidFill>
                <a:srgbClr val="F1EEE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31C638E-460A-40C0-B21E-7AE46B2B08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803619" y="3485768"/>
            <a:ext cx="511176" cy="5111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5D2EA4B-D0E6-4EB3-B90A-FE6A211C75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75" y="5113089"/>
            <a:ext cx="618820" cy="618820"/>
          </a:xfrm>
          <a:prstGeom prst="rect">
            <a:avLst/>
          </a:prstGeom>
        </p:spPr>
      </p:pic>
      <p:sp>
        <p:nvSpPr>
          <p:cNvPr id="9" name="Freeform: Shape 76">
            <a:extLst>
              <a:ext uri="{FF2B5EF4-FFF2-40B4-BE49-F238E27FC236}">
                <a16:creationId xmlns:a16="http://schemas.microsoft.com/office/drawing/2014/main" id="{457AE787-A494-4E1A-8260-D5629398AAA6}"/>
              </a:ext>
            </a:extLst>
          </p:cNvPr>
          <p:cNvSpPr/>
          <p:nvPr/>
        </p:nvSpPr>
        <p:spPr>
          <a:xfrm>
            <a:off x="1294237" y="1412776"/>
            <a:ext cx="9603526" cy="1279573"/>
          </a:xfrm>
          <a:custGeom>
            <a:avLst/>
            <a:gdLst>
              <a:gd name="connsiteX0" fmla="*/ 187775 w 9510601"/>
              <a:gd name="connsiteY0" fmla="*/ 0 h 989493"/>
              <a:gd name="connsiteX1" fmla="*/ 265965 w 9510601"/>
              <a:gd name="connsiteY1" fmla="*/ 0 h 989493"/>
              <a:gd name="connsiteX2" fmla="*/ 391438 w 9510601"/>
              <a:gd name="connsiteY2" fmla="*/ 0 h 989493"/>
              <a:gd name="connsiteX3" fmla="*/ 9322826 w 9510601"/>
              <a:gd name="connsiteY3" fmla="*/ 0 h 989493"/>
              <a:gd name="connsiteX4" fmla="*/ 9510601 w 9510601"/>
              <a:gd name="connsiteY4" fmla="*/ 187637 h 989493"/>
              <a:gd name="connsiteX5" fmla="*/ 9510601 w 9510601"/>
              <a:gd name="connsiteY5" fmla="*/ 801856 h 989493"/>
              <a:gd name="connsiteX6" fmla="*/ 9322826 w 9510601"/>
              <a:gd name="connsiteY6" fmla="*/ 989493 h 989493"/>
              <a:gd name="connsiteX7" fmla="*/ 2587386 w 9510601"/>
              <a:gd name="connsiteY7" fmla="*/ 989493 h 989493"/>
              <a:gd name="connsiteX8" fmla="*/ 2414022 w 9510601"/>
              <a:gd name="connsiteY8" fmla="*/ 873777 h 989493"/>
              <a:gd name="connsiteX9" fmla="*/ 2221007 w 9510601"/>
              <a:gd name="connsiteY9" fmla="*/ 406975 h 989493"/>
              <a:gd name="connsiteX10" fmla="*/ 2047643 w 9510601"/>
              <a:gd name="connsiteY10" fmla="*/ 291259 h 989493"/>
              <a:gd name="connsiteX11" fmla="*/ 78190 w 9510601"/>
              <a:gd name="connsiteY11" fmla="*/ 291259 h 989493"/>
              <a:gd name="connsiteX12" fmla="*/ 78190 w 9510601"/>
              <a:gd name="connsiteY12" fmla="*/ 291259 h 989493"/>
              <a:gd name="connsiteX13" fmla="*/ 0 w 9510601"/>
              <a:gd name="connsiteY13" fmla="*/ 291259 h 989493"/>
              <a:gd name="connsiteX14" fmla="*/ 0 w 9510601"/>
              <a:gd name="connsiteY14" fmla="*/ 187637 h 989493"/>
              <a:gd name="connsiteX15" fmla="*/ 187775 w 9510601"/>
              <a:gd name="connsiteY15" fmla="*/ 0 h 98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510601" h="989493">
                <a:moveTo>
                  <a:pt x="187775" y="0"/>
                </a:moveTo>
                <a:lnTo>
                  <a:pt x="265965" y="0"/>
                </a:lnTo>
                <a:lnTo>
                  <a:pt x="391438" y="0"/>
                </a:lnTo>
                <a:lnTo>
                  <a:pt x="9322826" y="0"/>
                </a:lnTo>
                <a:cubicBezTo>
                  <a:pt x="9426757" y="0"/>
                  <a:pt x="9510601" y="84061"/>
                  <a:pt x="9510601" y="187637"/>
                </a:cubicBezTo>
                <a:lnTo>
                  <a:pt x="9510601" y="801856"/>
                </a:lnTo>
                <a:cubicBezTo>
                  <a:pt x="9510601" y="905432"/>
                  <a:pt x="9426757" y="989493"/>
                  <a:pt x="9322826" y="989493"/>
                </a:cubicBezTo>
                <a:lnTo>
                  <a:pt x="2587386" y="989493"/>
                </a:lnTo>
                <a:cubicBezTo>
                  <a:pt x="2511403" y="989493"/>
                  <a:pt x="2442843" y="943775"/>
                  <a:pt x="2414022" y="873777"/>
                </a:cubicBezTo>
                <a:lnTo>
                  <a:pt x="2221007" y="406975"/>
                </a:lnTo>
                <a:cubicBezTo>
                  <a:pt x="2192186" y="336977"/>
                  <a:pt x="2123626" y="291259"/>
                  <a:pt x="2047643" y="291259"/>
                </a:cubicBezTo>
                <a:lnTo>
                  <a:pt x="78190" y="291259"/>
                </a:lnTo>
                <a:lnTo>
                  <a:pt x="78190" y="291259"/>
                </a:lnTo>
                <a:lnTo>
                  <a:pt x="0" y="291259"/>
                </a:lnTo>
                <a:lnTo>
                  <a:pt x="0" y="187637"/>
                </a:lnTo>
                <a:cubicBezTo>
                  <a:pt x="0" y="84061"/>
                  <a:pt x="83844" y="0"/>
                  <a:pt x="187775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rgbClr val="152333"/>
            </a:solidFill>
            <a:miter lim="400000"/>
          </a:ln>
        </p:spPr>
        <p:txBody>
          <a:bodyPr wrap="square" lIns="2651760" tIns="38100" rIns="182880" bIns="38100" anchor="ctr">
            <a:noAutofit/>
          </a:bodyPr>
          <a:lstStyle/>
          <a:p>
            <a:pPr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defRPr sz="3000">
                <a:solidFill>
                  <a:srgbClr val="FFFFFF"/>
                </a:solidFill>
              </a:defRPr>
            </a:pPr>
            <a:r>
              <a:rPr lang="en-US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LIDERATGE</a:t>
            </a:r>
          </a:p>
          <a:p>
            <a:pPr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defRPr sz="3000">
                <a:solidFill>
                  <a:srgbClr val="FFFFFF"/>
                </a:solidFill>
              </a:defRPr>
            </a:pPr>
            <a:r>
              <a:rPr lang="es-ES" sz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Capacitat per a gestionar persones identificant els seus punts forts i àrees de millora per aconseguir equips preparats. Capacitat per a motivar i comprometre en la consecució de les metes plantejades. Capacitat per a facilitar el desenvolupament interpersonal dels seus col·laboradors.</a:t>
            </a:r>
            <a:endParaRPr lang="en-US" sz="1200" noProof="1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F795C96D-2854-48A2-8E28-4EFA2B249B9E}"/>
              </a:ext>
            </a:extLst>
          </p:cNvPr>
          <p:cNvSpPr/>
          <p:nvPr/>
        </p:nvSpPr>
        <p:spPr>
          <a:xfrm>
            <a:off x="1294237" y="1873200"/>
            <a:ext cx="2319947" cy="819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59" h="21600" extrusionOk="0">
                <a:moveTo>
                  <a:pt x="0" y="0"/>
                </a:moveTo>
                <a:lnTo>
                  <a:pt x="18277" y="0"/>
                </a:lnTo>
                <a:cubicBezTo>
                  <a:pt x="18981" y="0"/>
                  <a:pt x="19616" y="1415"/>
                  <a:pt x="19884" y="3580"/>
                </a:cubicBezTo>
                <a:lnTo>
                  <a:pt x="21125" y="13582"/>
                </a:lnTo>
                <a:cubicBezTo>
                  <a:pt x="21600" y="17403"/>
                  <a:pt x="20758" y="21600"/>
                  <a:pt x="19518" y="21600"/>
                </a:cubicBezTo>
                <a:lnTo>
                  <a:pt x="1741" y="21600"/>
                </a:lnTo>
                <a:cubicBezTo>
                  <a:pt x="780" y="21600"/>
                  <a:pt x="0" y="19000"/>
                  <a:pt x="0" y="15795"/>
                </a:cubicBezTo>
                <a:lnTo>
                  <a:pt x="0" y="0"/>
                </a:lnTo>
                <a:close/>
              </a:path>
            </a:pathLst>
          </a:custGeom>
          <a:solidFill>
            <a:srgbClr val="FE1C27"/>
          </a:solidFill>
          <a:ln w="12700">
            <a:miter lim="400000"/>
          </a:ln>
        </p:spPr>
        <p:txBody>
          <a:bodyPr lIns="18288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rPr lang="fr-CA" sz="2000" b="1" dirty="0">
                <a:solidFill>
                  <a:srgbClr val="F1EEEF"/>
                </a:solidFill>
                <a:latin typeface="Century Gothic" panose="020B0502020202020204" pitchFamily="34" charset="0"/>
              </a:rPr>
              <a:t>01</a:t>
            </a:r>
            <a:endParaRPr sz="2000" b="1" dirty="0">
              <a:solidFill>
                <a:srgbClr val="F1EEE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181D456-3C95-4F8B-9AC9-527ABDA972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96" y="1973363"/>
            <a:ext cx="618821" cy="618821"/>
          </a:xfrm>
          <a:prstGeom prst="rect">
            <a:avLst/>
          </a:prstGeom>
        </p:spPr>
      </p:pic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F167D2B7-4464-42E0-9C8F-7CB7402EE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185185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7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30072"/>
            <a:ext cx="12215813" cy="14790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4800" b="1" kern="0" spc="1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02 - Model d'administració científica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EB960B-FD7C-47DB-A27A-5DE42B6870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1709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01 - DPT. exercici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01935BD-F889-4DF5-9830-46DC2427E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255" y="1818386"/>
            <a:ext cx="2515846" cy="3221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3056000B-0C35-4425-ADA2-026843A9A69E}"/>
              </a:ext>
            </a:extLst>
          </p:cNvPr>
          <p:cNvSpPr/>
          <p:nvPr/>
        </p:nvSpPr>
        <p:spPr>
          <a:xfrm>
            <a:off x="771813" y="3136611"/>
            <a:ext cx="55435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DPT: Professor associat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560443B-8EE2-4C52-87F5-73DD1EA8F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23127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01 - DPT</a:t>
            </a:r>
          </a:p>
        </p:txBody>
      </p:sp>
      <p:sp>
        <p:nvSpPr>
          <p:cNvPr id="15" name="Freeform: Shape 93">
            <a:extLst>
              <a:ext uri="{FF2B5EF4-FFF2-40B4-BE49-F238E27FC236}">
                <a16:creationId xmlns:a16="http://schemas.microsoft.com/office/drawing/2014/main" id="{FC3A10A0-ECD9-442B-AE46-79F8F4F259C3}"/>
              </a:ext>
            </a:extLst>
          </p:cNvPr>
          <p:cNvSpPr/>
          <p:nvPr/>
        </p:nvSpPr>
        <p:spPr>
          <a:xfrm>
            <a:off x="3556042" y="2701844"/>
            <a:ext cx="3894018" cy="3289716"/>
          </a:xfrm>
          <a:custGeom>
            <a:avLst/>
            <a:gdLst>
              <a:gd name="connsiteX0" fmla="*/ 2270369 w 3277171"/>
              <a:gd name="connsiteY0" fmla="*/ 779 h 2768709"/>
              <a:gd name="connsiteX1" fmla="*/ 3206860 w 3277171"/>
              <a:gd name="connsiteY1" fmla="*/ 1646251 h 2768709"/>
              <a:gd name="connsiteX2" fmla="*/ 462411 w 3277171"/>
              <a:gd name="connsiteY2" fmla="*/ 2502821 h 2768709"/>
              <a:gd name="connsiteX3" fmla="*/ 367552 w 3277171"/>
              <a:gd name="connsiteY3" fmla="*/ 2669851 h 2768709"/>
              <a:gd name="connsiteX4" fmla="*/ 0 w 3277171"/>
              <a:gd name="connsiteY4" fmla="*/ 1771059 h 2768709"/>
              <a:gd name="connsiteX5" fmla="*/ 992716 w 3277171"/>
              <a:gd name="connsiteY5" fmla="*/ 1569047 h 2768709"/>
              <a:gd name="connsiteX6" fmla="*/ 907795 w 3277171"/>
              <a:gd name="connsiteY6" fmla="*/ 1718578 h 2768709"/>
              <a:gd name="connsiteX7" fmla="*/ 2845613 w 3277171"/>
              <a:gd name="connsiteY7" fmla="*/ 1072924 h 2768709"/>
              <a:gd name="connsiteX8" fmla="*/ 1974668 w 3277171"/>
              <a:gd name="connsiteY8" fmla="*/ 39723 h 2768709"/>
              <a:gd name="connsiteX9" fmla="*/ 2270369 w 3277171"/>
              <a:gd name="connsiteY9" fmla="*/ 779 h 276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77171" h="2768709">
                <a:moveTo>
                  <a:pt x="2270369" y="779"/>
                </a:moveTo>
                <a:cubicBezTo>
                  <a:pt x="2944105" y="29646"/>
                  <a:pt x="3473221" y="856850"/>
                  <a:pt x="3206860" y="1646251"/>
                </a:cubicBezTo>
                <a:cubicBezTo>
                  <a:pt x="2888926" y="2587027"/>
                  <a:pt x="1686093" y="3122032"/>
                  <a:pt x="462411" y="2502821"/>
                </a:cubicBezTo>
                <a:cubicBezTo>
                  <a:pt x="367552" y="2669851"/>
                  <a:pt x="367552" y="2669851"/>
                  <a:pt x="367552" y="2669851"/>
                </a:cubicBezTo>
                <a:lnTo>
                  <a:pt x="0" y="1771059"/>
                </a:lnTo>
                <a:cubicBezTo>
                  <a:pt x="992716" y="1569047"/>
                  <a:pt x="992716" y="1569047"/>
                  <a:pt x="992716" y="1569047"/>
                </a:cubicBezTo>
                <a:cubicBezTo>
                  <a:pt x="907795" y="1718578"/>
                  <a:pt x="907795" y="1718578"/>
                  <a:pt x="907795" y="1718578"/>
                </a:cubicBezTo>
                <a:cubicBezTo>
                  <a:pt x="1708270" y="2065886"/>
                  <a:pt x="2576916" y="1812347"/>
                  <a:pt x="2845613" y="1072924"/>
                </a:cubicBezTo>
                <a:cubicBezTo>
                  <a:pt x="3107330" y="356887"/>
                  <a:pt x="2380803" y="-72550"/>
                  <a:pt x="1974668" y="39723"/>
                </a:cubicBezTo>
                <a:cubicBezTo>
                  <a:pt x="2074921" y="8824"/>
                  <a:pt x="2174121" y="-3345"/>
                  <a:pt x="2270369" y="7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16" name="Freeform: Shape 95">
            <a:extLst>
              <a:ext uri="{FF2B5EF4-FFF2-40B4-BE49-F238E27FC236}">
                <a16:creationId xmlns:a16="http://schemas.microsoft.com/office/drawing/2014/main" id="{6D3D8F3E-095D-4E1E-B063-51FC99E82A6D}"/>
              </a:ext>
            </a:extLst>
          </p:cNvPr>
          <p:cNvSpPr/>
          <p:nvPr/>
        </p:nvSpPr>
        <p:spPr>
          <a:xfrm>
            <a:off x="3556075" y="2706979"/>
            <a:ext cx="3893826" cy="3283609"/>
          </a:xfrm>
          <a:custGeom>
            <a:avLst/>
            <a:gdLst>
              <a:gd name="connsiteX0" fmla="*/ 2281149 w 3277009"/>
              <a:gd name="connsiteY0" fmla="*/ 1787 h 2763569"/>
              <a:gd name="connsiteX1" fmla="*/ 3206869 w 3277009"/>
              <a:gd name="connsiteY1" fmla="*/ 1641095 h 2763569"/>
              <a:gd name="connsiteX2" fmla="*/ 462409 w 3277009"/>
              <a:gd name="connsiteY2" fmla="*/ 2497684 h 2763569"/>
              <a:gd name="connsiteX3" fmla="*/ 367549 w 3277009"/>
              <a:gd name="connsiteY3" fmla="*/ 2664715 h 2763569"/>
              <a:gd name="connsiteX4" fmla="*/ 0 w 3277009"/>
              <a:gd name="connsiteY4" fmla="*/ 1765918 h 2763569"/>
              <a:gd name="connsiteX5" fmla="*/ 2993714 w 3277009"/>
              <a:gd name="connsiteY5" fmla="*/ 1465341 h 2763569"/>
              <a:gd name="connsiteX6" fmla="*/ 1986235 w 3277009"/>
              <a:gd name="connsiteY6" fmla="*/ 32707 h 2763569"/>
              <a:gd name="connsiteX7" fmla="*/ 2281149 w 3277009"/>
              <a:gd name="connsiteY7" fmla="*/ 1787 h 276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009" h="2763569">
                <a:moveTo>
                  <a:pt x="2281149" y="1787"/>
                </a:moveTo>
                <a:cubicBezTo>
                  <a:pt x="2951894" y="44772"/>
                  <a:pt x="3470862" y="855863"/>
                  <a:pt x="3206869" y="1641095"/>
                </a:cubicBezTo>
                <a:cubicBezTo>
                  <a:pt x="2888930" y="2581880"/>
                  <a:pt x="1686092" y="3116894"/>
                  <a:pt x="462409" y="2497684"/>
                </a:cubicBezTo>
                <a:cubicBezTo>
                  <a:pt x="367549" y="2664715"/>
                  <a:pt x="367549" y="2664715"/>
                  <a:pt x="367549" y="2664715"/>
                </a:cubicBezTo>
                <a:cubicBezTo>
                  <a:pt x="0" y="1765918"/>
                  <a:pt x="0" y="1765918"/>
                  <a:pt x="0" y="1765918"/>
                </a:cubicBezTo>
                <a:cubicBezTo>
                  <a:pt x="1503261" y="2802678"/>
                  <a:pt x="2626309" y="2260219"/>
                  <a:pt x="2993714" y="1465341"/>
                </a:cubicBezTo>
                <a:cubicBezTo>
                  <a:pt x="3420469" y="540070"/>
                  <a:pt x="2543458" y="-119994"/>
                  <a:pt x="1986235" y="32707"/>
                </a:cubicBezTo>
                <a:cubicBezTo>
                  <a:pt x="2086410" y="5182"/>
                  <a:pt x="2185329" y="-4353"/>
                  <a:pt x="2281149" y="1787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17" name="Freeform: Shape 91">
            <a:extLst>
              <a:ext uri="{FF2B5EF4-FFF2-40B4-BE49-F238E27FC236}">
                <a16:creationId xmlns:a16="http://schemas.microsoft.com/office/drawing/2014/main" id="{967F86F2-25E7-47C3-BA47-4E6F7242429E}"/>
              </a:ext>
            </a:extLst>
          </p:cNvPr>
          <p:cNvSpPr/>
          <p:nvPr/>
        </p:nvSpPr>
        <p:spPr>
          <a:xfrm>
            <a:off x="4530098" y="1434540"/>
            <a:ext cx="3894029" cy="3288425"/>
          </a:xfrm>
          <a:custGeom>
            <a:avLst/>
            <a:gdLst>
              <a:gd name="connsiteX0" fmla="*/ 1698865 w 3277180"/>
              <a:gd name="connsiteY0" fmla="*/ 673 h 2767622"/>
              <a:gd name="connsiteX1" fmla="*/ 2813866 w 3277180"/>
              <a:gd name="connsiteY1" fmla="*/ 267027 h 2767622"/>
              <a:gd name="connsiteX2" fmla="*/ 2908725 w 3277180"/>
              <a:gd name="connsiteY2" fmla="*/ 99998 h 2767622"/>
              <a:gd name="connsiteX3" fmla="*/ 3277180 w 3277180"/>
              <a:gd name="connsiteY3" fmla="*/ 997199 h 2767622"/>
              <a:gd name="connsiteX4" fmla="*/ 2283560 w 3277180"/>
              <a:gd name="connsiteY4" fmla="*/ 1200802 h 2767622"/>
              <a:gd name="connsiteX5" fmla="*/ 2368481 w 3277180"/>
              <a:gd name="connsiteY5" fmla="*/ 1051271 h 2767622"/>
              <a:gd name="connsiteX6" fmla="*/ 429075 w 3277180"/>
              <a:gd name="connsiteY6" fmla="*/ 1696025 h 2767622"/>
              <a:gd name="connsiteX7" fmla="*/ 1300923 w 3277180"/>
              <a:gd name="connsiteY7" fmla="*/ 2727636 h 2767622"/>
              <a:gd name="connsiteX8" fmla="*/ 70319 w 3277180"/>
              <a:gd name="connsiteY8" fmla="*/ 1122009 h 2767622"/>
              <a:gd name="connsiteX9" fmla="*/ 1698865 w 3277180"/>
              <a:gd name="connsiteY9" fmla="*/ 673 h 2767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77180" h="2767622">
                <a:moveTo>
                  <a:pt x="1698865" y="673"/>
                </a:moveTo>
                <a:cubicBezTo>
                  <a:pt x="2050806" y="-8334"/>
                  <a:pt x="2431251" y="72745"/>
                  <a:pt x="2813866" y="267027"/>
                </a:cubicBezTo>
                <a:cubicBezTo>
                  <a:pt x="2908725" y="99998"/>
                  <a:pt x="2908725" y="99998"/>
                  <a:pt x="2908725" y="99998"/>
                </a:cubicBezTo>
                <a:lnTo>
                  <a:pt x="3277180" y="997199"/>
                </a:lnTo>
                <a:cubicBezTo>
                  <a:pt x="2283560" y="1200802"/>
                  <a:pt x="2283560" y="1200802"/>
                  <a:pt x="2283560" y="1200802"/>
                </a:cubicBezTo>
                <a:cubicBezTo>
                  <a:pt x="2368481" y="1051271"/>
                  <a:pt x="2368481" y="1051271"/>
                  <a:pt x="2368481" y="1051271"/>
                </a:cubicBezTo>
                <a:cubicBezTo>
                  <a:pt x="1568006" y="703964"/>
                  <a:pt x="700264" y="955912"/>
                  <a:pt x="429075" y="1696025"/>
                </a:cubicBezTo>
                <a:cubicBezTo>
                  <a:pt x="169849" y="2411374"/>
                  <a:pt x="894787" y="2839908"/>
                  <a:pt x="1300923" y="2727636"/>
                </a:cubicBezTo>
                <a:cubicBezTo>
                  <a:pt x="500483" y="2975730"/>
                  <a:pt x="-234094" y="2024181"/>
                  <a:pt x="70319" y="1122009"/>
                </a:cubicBezTo>
                <a:cubicBezTo>
                  <a:pt x="288278" y="476318"/>
                  <a:pt x="924593" y="20488"/>
                  <a:pt x="1698865" y="6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18" name="Freeform: Shape 89">
            <a:extLst>
              <a:ext uri="{FF2B5EF4-FFF2-40B4-BE49-F238E27FC236}">
                <a16:creationId xmlns:a16="http://schemas.microsoft.com/office/drawing/2014/main" id="{57305E4F-0AFD-49D9-82DA-ABB5E39F1EC9}"/>
              </a:ext>
            </a:extLst>
          </p:cNvPr>
          <p:cNvSpPr/>
          <p:nvPr/>
        </p:nvSpPr>
        <p:spPr>
          <a:xfrm>
            <a:off x="4529928" y="1434547"/>
            <a:ext cx="3894197" cy="3284503"/>
          </a:xfrm>
          <a:custGeom>
            <a:avLst/>
            <a:gdLst>
              <a:gd name="connsiteX0" fmla="*/ 1699006 w 3277321"/>
              <a:gd name="connsiteY0" fmla="*/ 673 h 2764321"/>
              <a:gd name="connsiteX1" fmla="*/ 2814009 w 3277321"/>
              <a:gd name="connsiteY1" fmla="*/ 267025 h 2764321"/>
              <a:gd name="connsiteX2" fmla="*/ 2908868 w 3277321"/>
              <a:gd name="connsiteY2" fmla="*/ 99993 h 2764321"/>
              <a:gd name="connsiteX3" fmla="*/ 3277321 w 3277321"/>
              <a:gd name="connsiteY3" fmla="*/ 997200 h 2764321"/>
              <a:gd name="connsiteX4" fmla="*/ 283606 w 3277321"/>
              <a:gd name="connsiteY4" fmla="*/ 1297779 h 2764321"/>
              <a:gd name="connsiteX5" fmla="*/ 1290181 w 3277321"/>
              <a:gd name="connsiteY5" fmla="*/ 2732005 h 2764321"/>
              <a:gd name="connsiteX6" fmla="*/ 70451 w 3277321"/>
              <a:gd name="connsiteY6" fmla="*/ 1122025 h 2764321"/>
              <a:gd name="connsiteX7" fmla="*/ 1699006 w 3277321"/>
              <a:gd name="connsiteY7" fmla="*/ 673 h 276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321" h="2764321">
                <a:moveTo>
                  <a:pt x="1699006" y="673"/>
                </a:moveTo>
                <a:cubicBezTo>
                  <a:pt x="2050949" y="-8335"/>
                  <a:pt x="2431394" y="72742"/>
                  <a:pt x="2814009" y="267025"/>
                </a:cubicBezTo>
                <a:cubicBezTo>
                  <a:pt x="2908868" y="99993"/>
                  <a:pt x="2908868" y="99993"/>
                  <a:pt x="2908868" y="99993"/>
                </a:cubicBezTo>
                <a:cubicBezTo>
                  <a:pt x="3277321" y="997200"/>
                  <a:pt x="3277321" y="997200"/>
                  <a:pt x="3277321" y="997200"/>
                </a:cubicBezTo>
                <a:cubicBezTo>
                  <a:pt x="1774059" y="-39560"/>
                  <a:pt x="649423" y="501998"/>
                  <a:pt x="283606" y="1297779"/>
                </a:cubicBezTo>
                <a:cubicBezTo>
                  <a:pt x="-144053" y="2224642"/>
                  <a:pt x="732958" y="2884706"/>
                  <a:pt x="1290181" y="2732005"/>
                </a:cubicBezTo>
                <a:cubicBezTo>
                  <a:pt x="489681" y="2950618"/>
                  <a:pt x="-232160" y="2021024"/>
                  <a:pt x="70451" y="1122025"/>
                </a:cubicBezTo>
                <a:cubicBezTo>
                  <a:pt x="288414" y="476328"/>
                  <a:pt x="924733" y="20491"/>
                  <a:pt x="1699006" y="673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grpSp>
        <p:nvGrpSpPr>
          <p:cNvPr id="19" name="Group 102">
            <a:extLst>
              <a:ext uri="{FF2B5EF4-FFF2-40B4-BE49-F238E27FC236}">
                <a16:creationId xmlns:a16="http://schemas.microsoft.com/office/drawing/2014/main" id="{259E087A-576C-465C-BB9D-9EB5C8678E61}"/>
              </a:ext>
            </a:extLst>
          </p:cNvPr>
          <p:cNvGrpSpPr/>
          <p:nvPr/>
        </p:nvGrpSpPr>
        <p:grpSpPr>
          <a:xfrm>
            <a:off x="0" y="4241996"/>
            <a:ext cx="3270387" cy="1333303"/>
            <a:chOff x="47440" y="2030618"/>
            <a:chExt cx="3270387" cy="1333303"/>
          </a:xfrm>
        </p:grpSpPr>
        <p:sp>
          <p:nvSpPr>
            <p:cNvPr id="20" name="TextBox 103">
              <a:extLst>
                <a:ext uri="{FF2B5EF4-FFF2-40B4-BE49-F238E27FC236}">
                  <a16:creationId xmlns:a16="http://schemas.microsoft.com/office/drawing/2014/main" id="{B532267A-97D2-456E-8A95-D40D235B4B03}"/>
                </a:ext>
              </a:extLst>
            </p:cNvPr>
            <p:cNvSpPr txBox="1"/>
            <p:nvPr/>
          </p:nvSpPr>
          <p:spPr>
            <a:xfrm>
              <a:off x="47440" y="2030618"/>
              <a:ext cx="3270387" cy="95410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s-ES" sz="2800" b="1" dirty="0" err="1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Avaluació</a:t>
              </a:r>
              <a:endParaRPr lang="es-ES" sz="28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algn="r"/>
              <a:r>
                <a:rPr lang="es-ES" sz="2800" b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de l'acompliment</a:t>
              </a:r>
            </a:p>
          </p:txBody>
        </p:sp>
        <p:sp>
          <p:nvSpPr>
            <p:cNvPr id="21" name="TextBox 104">
              <a:extLst>
                <a:ext uri="{FF2B5EF4-FFF2-40B4-BE49-F238E27FC236}">
                  <a16:creationId xmlns:a16="http://schemas.microsoft.com/office/drawing/2014/main" id="{2C689ECF-59F2-4983-9DA3-0F8FE930C44F}"/>
                </a:ext>
              </a:extLst>
            </p:cNvPr>
            <p:cNvSpPr txBox="1"/>
            <p:nvPr/>
          </p:nvSpPr>
          <p:spPr>
            <a:xfrm>
              <a:off x="340731" y="3086922"/>
              <a:ext cx="2929293" cy="27699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Group 108">
            <a:extLst>
              <a:ext uri="{FF2B5EF4-FFF2-40B4-BE49-F238E27FC236}">
                <a16:creationId xmlns:a16="http://schemas.microsoft.com/office/drawing/2014/main" id="{F6E4E1DA-4C53-47B0-AF43-D0F4BED1860D}"/>
              </a:ext>
            </a:extLst>
          </p:cNvPr>
          <p:cNvGrpSpPr/>
          <p:nvPr/>
        </p:nvGrpSpPr>
        <p:grpSpPr>
          <a:xfrm>
            <a:off x="8839200" y="2169625"/>
            <a:ext cx="2895600" cy="1259375"/>
            <a:chOff x="8921977" y="974283"/>
            <a:chExt cx="2937088" cy="1259375"/>
          </a:xfrm>
        </p:grpSpPr>
        <p:sp>
          <p:nvSpPr>
            <p:cNvPr id="23" name="TextBox 109">
              <a:extLst>
                <a:ext uri="{FF2B5EF4-FFF2-40B4-BE49-F238E27FC236}">
                  <a16:creationId xmlns:a16="http://schemas.microsoft.com/office/drawing/2014/main" id="{601EFB75-CAF5-42A3-AFD5-04B60AF69EE8}"/>
                </a:ext>
              </a:extLst>
            </p:cNvPr>
            <p:cNvSpPr txBox="1"/>
            <p:nvPr/>
          </p:nvSpPr>
          <p:spPr>
            <a:xfrm>
              <a:off x="8921977" y="974283"/>
              <a:ext cx="2937088" cy="95410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2800" b="1" dirty="0">
                  <a:solidFill>
                    <a:schemeClr val="accent3">
                      <a:lumMod val="75000"/>
                    </a:schemeClr>
                  </a:solidFill>
                  <a:latin typeface="Century Gothic" panose="020B0502020202020204" pitchFamily="34" charset="0"/>
                </a:rPr>
                <a:t>Descripció </a:t>
              </a:r>
            </a:p>
            <a:p>
              <a:r>
                <a:rPr lang="es-ES" sz="2800" b="1" dirty="0">
                  <a:solidFill>
                    <a:schemeClr val="accent3">
                      <a:lumMod val="75000"/>
                    </a:schemeClr>
                  </a:solidFill>
                  <a:latin typeface="Century Gothic" panose="020B0502020202020204" pitchFamily="34" charset="0"/>
                </a:rPr>
                <a:t>de llocs</a:t>
              </a:r>
            </a:p>
          </p:txBody>
        </p:sp>
        <p:sp>
          <p:nvSpPr>
            <p:cNvPr id="24" name="TextBox 110">
              <a:extLst>
                <a:ext uri="{FF2B5EF4-FFF2-40B4-BE49-F238E27FC236}">
                  <a16:creationId xmlns:a16="http://schemas.microsoft.com/office/drawing/2014/main" id="{EFCEBBFE-6125-46CD-B3FC-F93644DAE994}"/>
                </a:ext>
              </a:extLst>
            </p:cNvPr>
            <p:cNvSpPr txBox="1"/>
            <p:nvPr/>
          </p:nvSpPr>
          <p:spPr>
            <a:xfrm>
              <a:off x="8929772" y="1925881"/>
              <a:ext cx="2929293" cy="30777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5" name="Gráfico 24" descr="Lápiz">
            <a:extLst>
              <a:ext uri="{FF2B5EF4-FFF2-40B4-BE49-F238E27FC236}">
                <a16:creationId xmlns:a16="http://schemas.microsoft.com/office/drawing/2014/main" id="{CB7C009E-5A39-4EAD-9066-2CAD50764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2626" y="3275111"/>
            <a:ext cx="914400" cy="914400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E30DBB01-7F3A-46EE-B2BA-B382294B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01101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01 - DPT. Exemple Acompliment + Resultats = Rendiment.</a:t>
            </a:r>
          </a:p>
        </p:txBody>
      </p:sp>
      <p:sp>
        <p:nvSpPr>
          <p:cNvPr id="21" name="TextBox 104">
            <a:extLst>
              <a:ext uri="{FF2B5EF4-FFF2-40B4-BE49-F238E27FC236}">
                <a16:creationId xmlns:a16="http://schemas.microsoft.com/office/drawing/2014/main" id="{2C689ECF-59F2-4983-9DA3-0F8FE930C44F}"/>
              </a:ext>
            </a:extLst>
          </p:cNvPr>
          <p:cNvSpPr txBox="1"/>
          <p:nvPr/>
        </p:nvSpPr>
        <p:spPr>
          <a:xfrm>
            <a:off x="623871" y="5461474"/>
            <a:ext cx="2929293" cy="276999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s-ES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2F84B168-86F6-43EB-ACA5-C81DC933D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26" y="816317"/>
            <a:ext cx="10512669" cy="6041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1D33C8A5-8A8C-4D25-906E-D317D61AF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568" y="1235208"/>
            <a:ext cx="8262023" cy="4904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Freeform 37">
            <a:extLst>
              <a:ext uri="{FF2B5EF4-FFF2-40B4-BE49-F238E27FC236}">
                <a16:creationId xmlns:a16="http://schemas.microsoft.com/office/drawing/2014/main" id="{BDC52FDD-93D1-4419-9ADA-1BF1A7EAC8F7}"/>
              </a:ext>
            </a:extLst>
          </p:cNvPr>
          <p:cNvSpPr/>
          <p:nvPr/>
        </p:nvSpPr>
        <p:spPr>
          <a:xfrm rot="5400000">
            <a:off x="3239530" y="2517875"/>
            <a:ext cx="4062025" cy="3767332"/>
          </a:xfrm>
          <a:custGeom>
            <a:avLst/>
            <a:gdLst>
              <a:gd name="connsiteX0" fmla="*/ 0 w 3671887"/>
              <a:gd name="connsiteY0" fmla="*/ 2449518 h 2592390"/>
              <a:gd name="connsiteX1" fmla="*/ 0 w 3671887"/>
              <a:gd name="connsiteY1" fmla="*/ 1878014 h 2592390"/>
              <a:gd name="connsiteX2" fmla="*/ 11227 w 3671887"/>
              <a:gd name="connsiteY2" fmla="*/ 1822405 h 2592390"/>
              <a:gd name="connsiteX3" fmla="*/ 142877 w 3671887"/>
              <a:gd name="connsiteY3" fmla="*/ 1735141 h 2592390"/>
              <a:gd name="connsiteX4" fmla="*/ 714371 w 3671887"/>
              <a:gd name="connsiteY4" fmla="*/ 1735141 h 2592390"/>
              <a:gd name="connsiteX5" fmla="*/ 857249 w 3671887"/>
              <a:gd name="connsiteY5" fmla="*/ 1878019 h 2592390"/>
              <a:gd name="connsiteX6" fmla="*/ 857249 w 3671887"/>
              <a:gd name="connsiteY6" fmla="*/ 1878018 h 2592390"/>
              <a:gd name="connsiteX7" fmla="*/ 714371 w 3671887"/>
              <a:gd name="connsiteY7" fmla="*/ 1735140 h 2592390"/>
              <a:gd name="connsiteX8" fmla="*/ 142877 w 3671887"/>
              <a:gd name="connsiteY8" fmla="*/ 1735140 h 2592390"/>
              <a:gd name="connsiteX9" fmla="*/ 11227 w 3671887"/>
              <a:gd name="connsiteY9" fmla="*/ 1822404 h 2592390"/>
              <a:gd name="connsiteX10" fmla="*/ 0 w 3671887"/>
              <a:gd name="connsiteY10" fmla="*/ 1878013 h 2592390"/>
              <a:gd name="connsiteX11" fmla="*/ 0 w 3671887"/>
              <a:gd name="connsiteY11" fmla="*/ 0 h 2592390"/>
              <a:gd name="connsiteX12" fmla="*/ 3671887 w 3671887"/>
              <a:gd name="connsiteY12" fmla="*/ 2592389 h 2592390"/>
              <a:gd name="connsiteX13" fmla="*/ 714381 w 3671887"/>
              <a:gd name="connsiteY13" fmla="*/ 2592389 h 2592390"/>
              <a:gd name="connsiteX14" fmla="*/ 714376 w 3671887"/>
              <a:gd name="connsiteY14" fmla="*/ 2592390 h 2592390"/>
              <a:gd name="connsiteX15" fmla="*/ 142872 w 3671887"/>
              <a:gd name="connsiteY15" fmla="*/ 2592390 h 2592390"/>
              <a:gd name="connsiteX16" fmla="*/ 87263 w 3671887"/>
              <a:gd name="connsiteY16" fmla="*/ 2581163 h 2592390"/>
              <a:gd name="connsiteX17" fmla="*/ 11227 w 3671887"/>
              <a:gd name="connsiteY17" fmla="*/ 2505127 h 2592390"/>
              <a:gd name="connsiteX0" fmla="*/ 0 w 3671887"/>
              <a:gd name="connsiteY0" fmla="*/ 2449518 h 2592390"/>
              <a:gd name="connsiteX1" fmla="*/ 0 w 3671887"/>
              <a:gd name="connsiteY1" fmla="*/ 1878014 h 2592390"/>
              <a:gd name="connsiteX2" fmla="*/ 11227 w 3671887"/>
              <a:gd name="connsiteY2" fmla="*/ 1822405 h 2592390"/>
              <a:gd name="connsiteX3" fmla="*/ 142877 w 3671887"/>
              <a:gd name="connsiteY3" fmla="*/ 1735141 h 2592390"/>
              <a:gd name="connsiteX4" fmla="*/ 714371 w 3671887"/>
              <a:gd name="connsiteY4" fmla="*/ 1735141 h 2592390"/>
              <a:gd name="connsiteX5" fmla="*/ 857249 w 3671887"/>
              <a:gd name="connsiteY5" fmla="*/ 1878019 h 2592390"/>
              <a:gd name="connsiteX6" fmla="*/ 857249 w 3671887"/>
              <a:gd name="connsiteY6" fmla="*/ 1878018 h 2592390"/>
              <a:gd name="connsiteX7" fmla="*/ 714371 w 3671887"/>
              <a:gd name="connsiteY7" fmla="*/ 1735140 h 2592390"/>
              <a:gd name="connsiteX8" fmla="*/ 142877 w 3671887"/>
              <a:gd name="connsiteY8" fmla="*/ 1735140 h 2592390"/>
              <a:gd name="connsiteX9" fmla="*/ 11227 w 3671887"/>
              <a:gd name="connsiteY9" fmla="*/ 1822404 h 2592390"/>
              <a:gd name="connsiteX10" fmla="*/ 0 w 3671887"/>
              <a:gd name="connsiteY10" fmla="*/ 1878013 h 2592390"/>
              <a:gd name="connsiteX11" fmla="*/ 0 w 3671887"/>
              <a:gd name="connsiteY11" fmla="*/ 0 h 2592390"/>
              <a:gd name="connsiteX12" fmla="*/ 3671887 w 3671887"/>
              <a:gd name="connsiteY12" fmla="*/ 2592389 h 2592390"/>
              <a:gd name="connsiteX13" fmla="*/ 714381 w 3671887"/>
              <a:gd name="connsiteY13" fmla="*/ 2592389 h 2592390"/>
              <a:gd name="connsiteX14" fmla="*/ 142872 w 3671887"/>
              <a:gd name="connsiteY14" fmla="*/ 2592390 h 2592390"/>
              <a:gd name="connsiteX15" fmla="*/ 87263 w 3671887"/>
              <a:gd name="connsiteY15" fmla="*/ 2581163 h 2592390"/>
              <a:gd name="connsiteX16" fmla="*/ 11227 w 3671887"/>
              <a:gd name="connsiteY16" fmla="*/ 2505127 h 2592390"/>
              <a:gd name="connsiteX17" fmla="*/ 0 w 3671887"/>
              <a:gd name="connsiteY17" fmla="*/ 2449518 h 2592390"/>
              <a:gd name="connsiteX0" fmla="*/ 0 w 3671887"/>
              <a:gd name="connsiteY0" fmla="*/ 2449518 h 2592390"/>
              <a:gd name="connsiteX1" fmla="*/ 0 w 3671887"/>
              <a:gd name="connsiteY1" fmla="*/ 1878014 h 2592390"/>
              <a:gd name="connsiteX2" fmla="*/ 11227 w 3671887"/>
              <a:gd name="connsiteY2" fmla="*/ 1822405 h 2592390"/>
              <a:gd name="connsiteX3" fmla="*/ 142877 w 3671887"/>
              <a:gd name="connsiteY3" fmla="*/ 1735141 h 2592390"/>
              <a:gd name="connsiteX4" fmla="*/ 714371 w 3671887"/>
              <a:gd name="connsiteY4" fmla="*/ 1735141 h 2592390"/>
              <a:gd name="connsiteX5" fmla="*/ 857249 w 3671887"/>
              <a:gd name="connsiteY5" fmla="*/ 1878019 h 2592390"/>
              <a:gd name="connsiteX6" fmla="*/ 857249 w 3671887"/>
              <a:gd name="connsiteY6" fmla="*/ 1878018 h 2592390"/>
              <a:gd name="connsiteX7" fmla="*/ 714371 w 3671887"/>
              <a:gd name="connsiteY7" fmla="*/ 1735140 h 2592390"/>
              <a:gd name="connsiteX8" fmla="*/ 142877 w 3671887"/>
              <a:gd name="connsiteY8" fmla="*/ 1735140 h 2592390"/>
              <a:gd name="connsiteX9" fmla="*/ 11227 w 3671887"/>
              <a:gd name="connsiteY9" fmla="*/ 1822404 h 2592390"/>
              <a:gd name="connsiteX10" fmla="*/ 0 w 3671887"/>
              <a:gd name="connsiteY10" fmla="*/ 1878013 h 2592390"/>
              <a:gd name="connsiteX11" fmla="*/ 0 w 3671887"/>
              <a:gd name="connsiteY11" fmla="*/ 0 h 2592390"/>
              <a:gd name="connsiteX12" fmla="*/ 3671887 w 3671887"/>
              <a:gd name="connsiteY12" fmla="*/ 2592389 h 2592390"/>
              <a:gd name="connsiteX13" fmla="*/ 142872 w 3671887"/>
              <a:gd name="connsiteY13" fmla="*/ 2592390 h 2592390"/>
              <a:gd name="connsiteX14" fmla="*/ 87263 w 3671887"/>
              <a:gd name="connsiteY14" fmla="*/ 2581163 h 2592390"/>
              <a:gd name="connsiteX15" fmla="*/ 11227 w 3671887"/>
              <a:gd name="connsiteY15" fmla="*/ 2505127 h 2592390"/>
              <a:gd name="connsiteX16" fmla="*/ 0 w 3671887"/>
              <a:gd name="connsiteY16" fmla="*/ 2449518 h 2592390"/>
              <a:gd name="connsiteX0" fmla="*/ 0 w 3671887"/>
              <a:gd name="connsiteY0" fmla="*/ 2449518 h 2592390"/>
              <a:gd name="connsiteX1" fmla="*/ 0 w 3671887"/>
              <a:gd name="connsiteY1" fmla="*/ 1878014 h 2592390"/>
              <a:gd name="connsiteX2" fmla="*/ 11227 w 3671887"/>
              <a:gd name="connsiteY2" fmla="*/ 1822405 h 2592390"/>
              <a:gd name="connsiteX3" fmla="*/ 142877 w 3671887"/>
              <a:gd name="connsiteY3" fmla="*/ 1735141 h 2592390"/>
              <a:gd name="connsiteX4" fmla="*/ 714371 w 3671887"/>
              <a:gd name="connsiteY4" fmla="*/ 1735141 h 2592390"/>
              <a:gd name="connsiteX5" fmla="*/ 857249 w 3671887"/>
              <a:gd name="connsiteY5" fmla="*/ 1878019 h 2592390"/>
              <a:gd name="connsiteX6" fmla="*/ 714371 w 3671887"/>
              <a:gd name="connsiteY6" fmla="*/ 1735140 h 2592390"/>
              <a:gd name="connsiteX7" fmla="*/ 142877 w 3671887"/>
              <a:gd name="connsiteY7" fmla="*/ 1735140 h 2592390"/>
              <a:gd name="connsiteX8" fmla="*/ 11227 w 3671887"/>
              <a:gd name="connsiteY8" fmla="*/ 1822404 h 2592390"/>
              <a:gd name="connsiteX9" fmla="*/ 0 w 3671887"/>
              <a:gd name="connsiteY9" fmla="*/ 1878013 h 2592390"/>
              <a:gd name="connsiteX10" fmla="*/ 0 w 3671887"/>
              <a:gd name="connsiteY10" fmla="*/ 0 h 2592390"/>
              <a:gd name="connsiteX11" fmla="*/ 3671887 w 3671887"/>
              <a:gd name="connsiteY11" fmla="*/ 2592389 h 2592390"/>
              <a:gd name="connsiteX12" fmla="*/ 142872 w 3671887"/>
              <a:gd name="connsiteY12" fmla="*/ 2592390 h 2592390"/>
              <a:gd name="connsiteX13" fmla="*/ 87263 w 3671887"/>
              <a:gd name="connsiteY13" fmla="*/ 2581163 h 2592390"/>
              <a:gd name="connsiteX14" fmla="*/ 11227 w 3671887"/>
              <a:gd name="connsiteY14" fmla="*/ 2505127 h 2592390"/>
              <a:gd name="connsiteX15" fmla="*/ 0 w 3671887"/>
              <a:gd name="connsiteY15" fmla="*/ 2449518 h 2592390"/>
              <a:gd name="connsiteX0" fmla="*/ 0 w 3671887"/>
              <a:gd name="connsiteY0" fmla="*/ 2449518 h 2592390"/>
              <a:gd name="connsiteX1" fmla="*/ 0 w 3671887"/>
              <a:gd name="connsiteY1" fmla="*/ 1878014 h 2592390"/>
              <a:gd name="connsiteX2" fmla="*/ 11227 w 3671887"/>
              <a:gd name="connsiteY2" fmla="*/ 1822405 h 2592390"/>
              <a:gd name="connsiteX3" fmla="*/ 142877 w 3671887"/>
              <a:gd name="connsiteY3" fmla="*/ 1735141 h 2592390"/>
              <a:gd name="connsiteX4" fmla="*/ 714371 w 3671887"/>
              <a:gd name="connsiteY4" fmla="*/ 1735141 h 2592390"/>
              <a:gd name="connsiteX5" fmla="*/ 714371 w 3671887"/>
              <a:gd name="connsiteY5" fmla="*/ 1735140 h 2592390"/>
              <a:gd name="connsiteX6" fmla="*/ 142877 w 3671887"/>
              <a:gd name="connsiteY6" fmla="*/ 1735140 h 2592390"/>
              <a:gd name="connsiteX7" fmla="*/ 11227 w 3671887"/>
              <a:gd name="connsiteY7" fmla="*/ 1822404 h 2592390"/>
              <a:gd name="connsiteX8" fmla="*/ 0 w 3671887"/>
              <a:gd name="connsiteY8" fmla="*/ 1878013 h 2592390"/>
              <a:gd name="connsiteX9" fmla="*/ 0 w 3671887"/>
              <a:gd name="connsiteY9" fmla="*/ 0 h 2592390"/>
              <a:gd name="connsiteX10" fmla="*/ 3671887 w 3671887"/>
              <a:gd name="connsiteY10" fmla="*/ 2592389 h 2592390"/>
              <a:gd name="connsiteX11" fmla="*/ 142872 w 3671887"/>
              <a:gd name="connsiteY11" fmla="*/ 2592390 h 2592390"/>
              <a:gd name="connsiteX12" fmla="*/ 87263 w 3671887"/>
              <a:gd name="connsiteY12" fmla="*/ 2581163 h 2592390"/>
              <a:gd name="connsiteX13" fmla="*/ 11227 w 3671887"/>
              <a:gd name="connsiteY13" fmla="*/ 2505127 h 2592390"/>
              <a:gd name="connsiteX14" fmla="*/ 0 w 3671887"/>
              <a:gd name="connsiteY14" fmla="*/ 2449518 h 2592390"/>
              <a:gd name="connsiteX0" fmla="*/ 0 w 3671887"/>
              <a:gd name="connsiteY0" fmla="*/ 2449518 h 2592390"/>
              <a:gd name="connsiteX1" fmla="*/ 0 w 3671887"/>
              <a:gd name="connsiteY1" fmla="*/ 1878014 h 2592390"/>
              <a:gd name="connsiteX2" fmla="*/ 11227 w 3671887"/>
              <a:gd name="connsiteY2" fmla="*/ 1822405 h 2592390"/>
              <a:gd name="connsiteX3" fmla="*/ 142877 w 3671887"/>
              <a:gd name="connsiteY3" fmla="*/ 1735141 h 2592390"/>
              <a:gd name="connsiteX4" fmla="*/ 714371 w 3671887"/>
              <a:gd name="connsiteY4" fmla="*/ 1735141 h 2592390"/>
              <a:gd name="connsiteX5" fmla="*/ 142877 w 3671887"/>
              <a:gd name="connsiteY5" fmla="*/ 1735140 h 2592390"/>
              <a:gd name="connsiteX6" fmla="*/ 11227 w 3671887"/>
              <a:gd name="connsiteY6" fmla="*/ 1822404 h 2592390"/>
              <a:gd name="connsiteX7" fmla="*/ 0 w 3671887"/>
              <a:gd name="connsiteY7" fmla="*/ 1878013 h 2592390"/>
              <a:gd name="connsiteX8" fmla="*/ 0 w 3671887"/>
              <a:gd name="connsiteY8" fmla="*/ 0 h 2592390"/>
              <a:gd name="connsiteX9" fmla="*/ 3671887 w 3671887"/>
              <a:gd name="connsiteY9" fmla="*/ 2592389 h 2592390"/>
              <a:gd name="connsiteX10" fmla="*/ 142872 w 3671887"/>
              <a:gd name="connsiteY10" fmla="*/ 2592390 h 2592390"/>
              <a:gd name="connsiteX11" fmla="*/ 87263 w 3671887"/>
              <a:gd name="connsiteY11" fmla="*/ 2581163 h 2592390"/>
              <a:gd name="connsiteX12" fmla="*/ 11227 w 3671887"/>
              <a:gd name="connsiteY12" fmla="*/ 2505127 h 2592390"/>
              <a:gd name="connsiteX13" fmla="*/ 0 w 3671887"/>
              <a:gd name="connsiteY13" fmla="*/ 2449518 h 2592390"/>
              <a:gd name="connsiteX0" fmla="*/ 0 w 3671887"/>
              <a:gd name="connsiteY0" fmla="*/ 2449518 h 2592390"/>
              <a:gd name="connsiteX1" fmla="*/ 0 w 3671887"/>
              <a:gd name="connsiteY1" fmla="*/ 1878014 h 2592390"/>
              <a:gd name="connsiteX2" fmla="*/ 11227 w 3671887"/>
              <a:gd name="connsiteY2" fmla="*/ 1822405 h 2592390"/>
              <a:gd name="connsiteX3" fmla="*/ 142877 w 3671887"/>
              <a:gd name="connsiteY3" fmla="*/ 1735141 h 2592390"/>
              <a:gd name="connsiteX4" fmla="*/ 142877 w 3671887"/>
              <a:gd name="connsiteY4" fmla="*/ 1735140 h 2592390"/>
              <a:gd name="connsiteX5" fmla="*/ 11227 w 3671887"/>
              <a:gd name="connsiteY5" fmla="*/ 1822404 h 2592390"/>
              <a:gd name="connsiteX6" fmla="*/ 0 w 3671887"/>
              <a:gd name="connsiteY6" fmla="*/ 1878013 h 2592390"/>
              <a:gd name="connsiteX7" fmla="*/ 0 w 3671887"/>
              <a:gd name="connsiteY7" fmla="*/ 0 h 2592390"/>
              <a:gd name="connsiteX8" fmla="*/ 3671887 w 3671887"/>
              <a:gd name="connsiteY8" fmla="*/ 2592389 h 2592390"/>
              <a:gd name="connsiteX9" fmla="*/ 142872 w 3671887"/>
              <a:gd name="connsiteY9" fmla="*/ 2592390 h 2592390"/>
              <a:gd name="connsiteX10" fmla="*/ 87263 w 3671887"/>
              <a:gd name="connsiteY10" fmla="*/ 2581163 h 2592390"/>
              <a:gd name="connsiteX11" fmla="*/ 11227 w 3671887"/>
              <a:gd name="connsiteY11" fmla="*/ 2505127 h 2592390"/>
              <a:gd name="connsiteX12" fmla="*/ 0 w 3671887"/>
              <a:gd name="connsiteY12" fmla="*/ 2449518 h 2592390"/>
              <a:gd name="connsiteX0" fmla="*/ 0 w 3671887"/>
              <a:gd name="connsiteY0" fmla="*/ 2449518 h 2592390"/>
              <a:gd name="connsiteX1" fmla="*/ 0 w 3671887"/>
              <a:gd name="connsiteY1" fmla="*/ 1878014 h 2592390"/>
              <a:gd name="connsiteX2" fmla="*/ 11227 w 3671887"/>
              <a:gd name="connsiteY2" fmla="*/ 1822405 h 2592390"/>
              <a:gd name="connsiteX3" fmla="*/ 142877 w 3671887"/>
              <a:gd name="connsiteY3" fmla="*/ 1735141 h 2592390"/>
              <a:gd name="connsiteX4" fmla="*/ 11227 w 3671887"/>
              <a:gd name="connsiteY4" fmla="*/ 1822404 h 2592390"/>
              <a:gd name="connsiteX5" fmla="*/ 0 w 3671887"/>
              <a:gd name="connsiteY5" fmla="*/ 1878013 h 2592390"/>
              <a:gd name="connsiteX6" fmla="*/ 0 w 3671887"/>
              <a:gd name="connsiteY6" fmla="*/ 0 h 2592390"/>
              <a:gd name="connsiteX7" fmla="*/ 3671887 w 3671887"/>
              <a:gd name="connsiteY7" fmla="*/ 2592389 h 2592390"/>
              <a:gd name="connsiteX8" fmla="*/ 142872 w 3671887"/>
              <a:gd name="connsiteY8" fmla="*/ 2592390 h 2592390"/>
              <a:gd name="connsiteX9" fmla="*/ 87263 w 3671887"/>
              <a:gd name="connsiteY9" fmla="*/ 2581163 h 2592390"/>
              <a:gd name="connsiteX10" fmla="*/ 11227 w 3671887"/>
              <a:gd name="connsiteY10" fmla="*/ 2505127 h 2592390"/>
              <a:gd name="connsiteX11" fmla="*/ 0 w 3671887"/>
              <a:gd name="connsiteY11" fmla="*/ 2449518 h 2592390"/>
              <a:gd name="connsiteX0" fmla="*/ 0 w 3671887"/>
              <a:gd name="connsiteY0" fmla="*/ 2449518 h 2592390"/>
              <a:gd name="connsiteX1" fmla="*/ 0 w 3671887"/>
              <a:gd name="connsiteY1" fmla="*/ 1878014 h 2592390"/>
              <a:gd name="connsiteX2" fmla="*/ 11227 w 3671887"/>
              <a:gd name="connsiteY2" fmla="*/ 1822405 h 2592390"/>
              <a:gd name="connsiteX3" fmla="*/ 11227 w 3671887"/>
              <a:gd name="connsiteY3" fmla="*/ 1822404 h 2592390"/>
              <a:gd name="connsiteX4" fmla="*/ 0 w 3671887"/>
              <a:gd name="connsiteY4" fmla="*/ 1878013 h 2592390"/>
              <a:gd name="connsiteX5" fmla="*/ 0 w 3671887"/>
              <a:gd name="connsiteY5" fmla="*/ 0 h 2592390"/>
              <a:gd name="connsiteX6" fmla="*/ 3671887 w 3671887"/>
              <a:gd name="connsiteY6" fmla="*/ 2592389 h 2592390"/>
              <a:gd name="connsiteX7" fmla="*/ 142872 w 3671887"/>
              <a:gd name="connsiteY7" fmla="*/ 2592390 h 2592390"/>
              <a:gd name="connsiteX8" fmla="*/ 87263 w 3671887"/>
              <a:gd name="connsiteY8" fmla="*/ 2581163 h 2592390"/>
              <a:gd name="connsiteX9" fmla="*/ 11227 w 3671887"/>
              <a:gd name="connsiteY9" fmla="*/ 2505127 h 2592390"/>
              <a:gd name="connsiteX10" fmla="*/ 0 w 3671887"/>
              <a:gd name="connsiteY10" fmla="*/ 2449518 h 2592390"/>
              <a:gd name="connsiteX0" fmla="*/ 0 w 3671887"/>
              <a:gd name="connsiteY0" fmla="*/ 2449518 h 2592390"/>
              <a:gd name="connsiteX1" fmla="*/ 0 w 3671887"/>
              <a:gd name="connsiteY1" fmla="*/ 1878014 h 2592390"/>
              <a:gd name="connsiteX2" fmla="*/ 11227 w 3671887"/>
              <a:gd name="connsiteY2" fmla="*/ 1822405 h 2592390"/>
              <a:gd name="connsiteX3" fmla="*/ 0 w 3671887"/>
              <a:gd name="connsiteY3" fmla="*/ 1878013 h 2592390"/>
              <a:gd name="connsiteX4" fmla="*/ 0 w 3671887"/>
              <a:gd name="connsiteY4" fmla="*/ 0 h 2592390"/>
              <a:gd name="connsiteX5" fmla="*/ 3671887 w 3671887"/>
              <a:gd name="connsiteY5" fmla="*/ 2592389 h 2592390"/>
              <a:gd name="connsiteX6" fmla="*/ 142872 w 3671887"/>
              <a:gd name="connsiteY6" fmla="*/ 2592390 h 2592390"/>
              <a:gd name="connsiteX7" fmla="*/ 87263 w 3671887"/>
              <a:gd name="connsiteY7" fmla="*/ 2581163 h 2592390"/>
              <a:gd name="connsiteX8" fmla="*/ 11227 w 3671887"/>
              <a:gd name="connsiteY8" fmla="*/ 2505127 h 2592390"/>
              <a:gd name="connsiteX9" fmla="*/ 0 w 3671887"/>
              <a:gd name="connsiteY9" fmla="*/ 2449518 h 2592390"/>
              <a:gd name="connsiteX0" fmla="*/ 0 w 3671887"/>
              <a:gd name="connsiteY0" fmla="*/ 2449518 h 2592390"/>
              <a:gd name="connsiteX1" fmla="*/ 0 w 3671887"/>
              <a:gd name="connsiteY1" fmla="*/ 1878014 h 2592390"/>
              <a:gd name="connsiteX2" fmla="*/ 0 w 3671887"/>
              <a:gd name="connsiteY2" fmla="*/ 1878013 h 2592390"/>
              <a:gd name="connsiteX3" fmla="*/ 0 w 3671887"/>
              <a:gd name="connsiteY3" fmla="*/ 0 h 2592390"/>
              <a:gd name="connsiteX4" fmla="*/ 3671887 w 3671887"/>
              <a:gd name="connsiteY4" fmla="*/ 2592389 h 2592390"/>
              <a:gd name="connsiteX5" fmla="*/ 142872 w 3671887"/>
              <a:gd name="connsiteY5" fmla="*/ 2592390 h 2592390"/>
              <a:gd name="connsiteX6" fmla="*/ 87263 w 3671887"/>
              <a:gd name="connsiteY6" fmla="*/ 2581163 h 2592390"/>
              <a:gd name="connsiteX7" fmla="*/ 11227 w 3671887"/>
              <a:gd name="connsiteY7" fmla="*/ 2505127 h 2592390"/>
              <a:gd name="connsiteX8" fmla="*/ 0 w 3671887"/>
              <a:gd name="connsiteY8" fmla="*/ 2449518 h 2592390"/>
              <a:gd name="connsiteX0" fmla="*/ 0 w 3671887"/>
              <a:gd name="connsiteY0" fmla="*/ 2449518 h 2592390"/>
              <a:gd name="connsiteX1" fmla="*/ 0 w 3671887"/>
              <a:gd name="connsiteY1" fmla="*/ 1878014 h 2592390"/>
              <a:gd name="connsiteX2" fmla="*/ 0 w 3671887"/>
              <a:gd name="connsiteY2" fmla="*/ 0 h 2592390"/>
              <a:gd name="connsiteX3" fmla="*/ 3671887 w 3671887"/>
              <a:gd name="connsiteY3" fmla="*/ 2592389 h 2592390"/>
              <a:gd name="connsiteX4" fmla="*/ 142872 w 3671887"/>
              <a:gd name="connsiteY4" fmla="*/ 2592390 h 2592390"/>
              <a:gd name="connsiteX5" fmla="*/ 87263 w 3671887"/>
              <a:gd name="connsiteY5" fmla="*/ 2581163 h 2592390"/>
              <a:gd name="connsiteX6" fmla="*/ 11227 w 3671887"/>
              <a:gd name="connsiteY6" fmla="*/ 2505127 h 2592390"/>
              <a:gd name="connsiteX7" fmla="*/ 0 w 3671887"/>
              <a:gd name="connsiteY7" fmla="*/ 2449518 h 259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71887" h="2592390">
                <a:moveTo>
                  <a:pt x="0" y="2449518"/>
                </a:moveTo>
                <a:lnTo>
                  <a:pt x="0" y="1878014"/>
                </a:lnTo>
                <a:lnTo>
                  <a:pt x="0" y="0"/>
                </a:lnTo>
                <a:lnTo>
                  <a:pt x="3671887" y="2592389"/>
                </a:lnTo>
                <a:lnTo>
                  <a:pt x="142872" y="2592390"/>
                </a:lnTo>
                <a:lnTo>
                  <a:pt x="87263" y="2581163"/>
                </a:lnTo>
                <a:cubicBezTo>
                  <a:pt x="53075" y="2566702"/>
                  <a:pt x="25687" y="2539314"/>
                  <a:pt x="11227" y="2505127"/>
                </a:cubicBezTo>
                <a:lnTo>
                  <a:pt x="0" y="244951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20000"/>
                </a:schemeClr>
              </a:gs>
              <a:gs pos="7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A961399-E84C-4D4F-B789-358160BBB616}"/>
              </a:ext>
            </a:extLst>
          </p:cNvPr>
          <p:cNvSpPr txBox="1"/>
          <p:nvPr/>
        </p:nvSpPr>
        <p:spPr>
          <a:xfrm>
            <a:off x="8157407" y="1469457"/>
            <a:ext cx="176348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</a:rPr>
              <a:t>360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4D0D5AA-9D83-4F6D-8551-3FE4B5D842AD}"/>
              </a:ext>
            </a:extLst>
          </p:cNvPr>
          <p:cNvSpPr txBox="1"/>
          <p:nvPr/>
        </p:nvSpPr>
        <p:spPr>
          <a:xfrm>
            <a:off x="4032629" y="2462779"/>
            <a:ext cx="647585" cy="1077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s-ES" sz="1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88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15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51175"/>
            <a:ext cx="12215813" cy="7556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a-ES" sz="4800" b="1" kern="0" spc="10" noProof="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02 - Qüestionaris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5D1B39-87AD-4CDE-9726-24D89586BC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7913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02 - Qüestionaris</a:t>
            </a:r>
          </a:p>
        </p:txBody>
      </p:sp>
      <p:sp>
        <p:nvSpPr>
          <p:cNvPr id="9" name="Marcador de texto 1">
            <a:extLst>
              <a:ext uri="{FF2B5EF4-FFF2-40B4-BE49-F238E27FC236}">
                <a16:creationId xmlns:a16="http://schemas.microsoft.com/office/drawing/2014/main" id="{DDCDBC66-93C1-422A-9B00-848929A3B9EF}"/>
              </a:ext>
            </a:extLst>
          </p:cNvPr>
          <p:cNvSpPr txBox="1">
            <a:spLocks/>
          </p:cNvSpPr>
          <p:nvPr/>
        </p:nvSpPr>
        <p:spPr bwMode="auto">
          <a:xfrm>
            <a:off x="861830" y="795274"/>
            <a:ext cx="5200841" cy="84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4279" rIns="36000" bIns="34279" numCol="1" anchor="ctr" anchorCtr="0" compatLnSpc="1">
            <a:prstTxWarp prst="textNoShape">
              <a:avLst/>
            </a:prstTxWarp>
            <a:noAutofit/>
          </a:bodyPr>
          <a:lstStyle>
            <a:lvl1pPr marL="0" indent="0" algn="just" defTabSz="911225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s-ES" altLang="es-ES" sz="1800" kern="1200" baseline="0" noProof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28650" indent="-171450" algn="just" defTabSz="91122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altLang="es-ES" sz="1200" kern="1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39825" indent="-225425" algn="l" defTabSz="91122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altLang="es-ES" sz="12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597025" indent="-225425" algn="l" defTabSz="91122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altLang="es-ES" sz="12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4225" indent="-225425" algn="l" defTabSz="911225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altLang="es-ES" sz="1200" kern="1200" dirty="0" smtClean="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3829" indent="-228530" algn="l" defTabSz="9141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91" indent="-228530" algn="l" defTabSz="9141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50" indent="-228530" algn="l" defTabSz="9141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08" indent="-228530" algn="l" defTabSz="9141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Mètodes de recollida d'informació:</a:t>
            </a:r>
          </a:p>
        </p:txBody>
      </p:sp>
      <p:sp>
        <p:nvSpPr>
          <p:cNvPr id="10" name="Freeform 738">
            <a:extLst>
              <a:ext uri="{FF2B5EF4-FFF2-40B4-BE49-F238E27FC236}">
                <a16:creationId xmlns:a16="http://schemas.microsoft.com/office/drawing/2014/main" id="{8FB5203A-CF4D-485F-A820-5D48D9C856E2}"/>
              </a:ext>
            </a:extLst>
          </p:cNvPr>
          <p:cNvSpPr>
            <a:spLocks noEditPoints="1"/>
          </p:cNvSpPr>
          <p:nvPr/>
        </p:nvSpPr>
        <p:spPr bwMode="auto">
          <a:xfrm>
            <a:off x="4583832" y="1412776"/>
            <a:ext cx="4773474" cy="5098938"/>
          </a:xfrm>
          <a:custGeom>
            <a:avLst/>
            <a:gdLst>
              <a:gd name="T0" fmla="*/ 1618 w 2045"/>
              <a:gd name="T1" fmla="*/ 1307 h 2183"/>
              <a:gd name="T2" fmla="*/ 1492 w 2045"/>
              <a:gd name="T3" fmla="*/ 1160 h 2183"/>
              <a:gd name="T4" fmla="*/ 1639 w 2045"/>
              <a:gd name="T5" fmla="*/ 1034 h 2183"/>
              <a:gd name="T6" fmla="*/ 1765 w 2045"/>
              <a:gd name="T7" fmla="*/ 1181 h 2183"/>
              <a:gd name="T8" fmla="*/ 1618 w 2045"/>
              <a:gd name="T9" fmla="*/ 1307 h 2183"/>
              <a:gd name="T10" fmla="*/ 435 w 2045"/>
              <a:gd name="T11" fmla="*/ 1858 h 2183"/>
              <a:gd name="T12" fmla="*/ 309 w 2045"/>
              <a:gd name="T13" fmla="*/ 1711 h 2183"/>
              <a:gd name="T14" fmla="*/ 457 w 2045"/>
              <a:gd name="T15" fmla="*/ 1585 h 2183"/>
              <a:gd name="T16" fmla="*/ 582 w 2045"/>
              <a:gd name="T17" fmla="*/ 1733 h 2183"/>
              <a:gd name="T18" fmla="*/ 435 w 2045"/>
              <a:gd name="T19" fmla="*/ 1858 h 2183"/>
              <a:gd name="T20" fmla="*/ 357 w 2045"/>
              <a:gd name="T21" fmla="*/ 432 h 2183"/>
              <a:gd name="T22" fmla="*/ 504 w 2045"/>
              <a:gd name="T23" fmla="*/ 306 h 2183"/>
              <a:gd name="T24" fmla="*/ 630 w 2045"/>
              <a:gd name="T25" fmla="*/ 454 h 2183"/>
              <a:gd name="T26" fmla="*/ 483 w 2045"/>
              <a:gd name="T27" fmla="*/ 579 h 2183"/>
              <a:gd name="T28" fmla="*/ 357 w 2045"/>
              <a:gd name="T29" fmla="*/ 432 h 2183"/>
              <a:gd name="T30" fmla="*/ 1634 w 2045"/>
              <a:gd name="T31" fmla="*/ 732 h 2183"/>
              <a:gd name="T32" fmla="*/ 1437 w 2045"/>
              <a:gd name="T33" fmla="*/ 772 h 2183"/>
              <a:gd name="T34" fmla="*/ 1102 w 2045"/>
              <a:gd name="T35" fmla="*/ 766 h 2183"/>
              <a:gd name="T36" fmla="*/ 930 w 2045"/>
              <a:gd name="T37" fmla="*/ 418 h 2183"/>
              <a:gd name="T38" fmla="*/ 929 w 2045"/>
              <a:gd name="T39" fmla="*/ 419 h 2183"/>
              <a:gd name="T40" fmla="*/ 537 w 2045"/>
              <a:gd name="T41" fmla="*/ 19 h 2183"/>
              <a:gd name="T42" fmla="*/ 76 w 2045"/>
              <a:gd name="T43" fmla="*/ 412 h 2183"/>
              <a:gd name="T44" fmla="*/ 416 w 2045"/>
              <a:gd name="T45" fmla="*/ 1110 h 2183"/>
              <a:gd name="T46" fmla="*/ 278 w 2045"/>
              <a:gd name="T47" fmla="*/ 1343 h 2183"/>
              <a:gd name="T48" fmla="*/ 279 w 2045"/>
              <a:gd name="T49" fmla="*/ 1344 h 2183"/>
              <a:gd name="T50" fmla="*/ 18 w 2045"/>
              <a:gd name="T51" fmla="*/ 1704 h 2183"/>
              <a:gd name="T52" fmla="*/ 411 w 2045"/>
              <a:gd name="T53" fmla="*/ 2165 h 2183"/>
              <a:gd name="T54" fmla="*/ 872 w 2045"/>
              <a:gd name="T55" fmla="*/ 1772 h 2183"/>
              <a:gd name="T56" fmla="*/ 1038 w 2045"/>
              <a:gd name="T57" fmla="*/ 1508 h 2183"/>
              <a:gd name="T58" fmla="*/ 1566 w 2045"/>
              <a:gd name="T59" fmla="*/ 1586 h 2183"/>
              <a:gd name="T60" fmla="*/ 2027 w 2045"/>
              <a:gd name="T61" fmla="*/ 1193 h 2183"/>
              <a:gd name="T62" fmla="*/ 1634 w 2045"/>
              <a:gd name="T63" fmla="*/ 732 h 2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045" h="2183">
                <a:moveTo>
                  <a:pt x="1618" y="1307"/>
                </a:moveTo>
                <a:cubicBezTo>
                  <a:pt x="1542" y="1301"/>
                  <a:pt x="1486" y="1235"/>
                  <a:pt x="1492" y="1160"/>
                </a:cubicBezTo>
                <a:cubicBezTo>
                  <a:pt x="1498" y="1084"/>
                  <a:pt x="1564" y="1028"/>
                  <a:pt x="1639" y="1034"/>
                </a:cubicBezTo>
                <a:cubicBezTo>
                  <a:pt x="1715" y="1040"/>
                  <a:pt x="1771" y="1106"/>
                  <a:pt x="1765" y="1181"/>
                </a:cubicBezTo>
                <a:cubicBezTo>
                  <a:pt x="1759" y="1257"/>
                  <a:pt x="1693" y="1313"/>
                  <a:pt x="1618" y="1307"/>
                </a:cubicBezTo>
                <a:moveTo>
                  <a:pt x="435" y="1858"/>
                </a:moveTo>
                <a:cubicBezTo>
                  <a:pt x="359" y="1852"/>
                  <a:pt x="303" y="1786"/>
                  <a:pt x="309" y="1711"/>
                </a:cubicBezTo>
                <a:cubicBezTo>
                  <a:pt x="315" y="1636"/>
                  <a:pt x="381" y="1579"/>
                  <a:pt x="457" y="1585"/>
                </a:cubicBezTo>
                <a:cubicBezTo>
                  <a:pt x="532" y="1591"/>
                  <a:pt x="588" y="1657"/>
                  <a:pt x="582" y="1733"/>
                </a:cubicBezTo>
                <a:cubicBezTo>
                  <a:pt x="576" y="1808"/>
                  <a:pt x="510" y="1864"/>
                  <a:pt x="435" y="1858"/>
                </a:cubicBezTo>
                <a:moveTo>
                  <a:pt x="357" y="432"/>
                </a:moveTo>
                <a:cubicBezTo>
                  <a:pt x="363" y="356"/>
                  <a:pt x="429" y="300"/>
                  <a:pt x="504" y="306"/>
                </a:cubicBezTo>
                <a:cubicBezTo>
                  <a:pt x="580" y="312"/>
                  <a:pt x="636" y="378"/>
                  <a:pt x="630" y="454"/>
                </a:cubicBezTo>
                <a:cubicBezTo>
                  <a:pt x="624" y="529"/>
                  <a:pt x="558" y="585"/>
                  <a:pt x="483" y="579"/>
                </a:cubicBezTo>
                <a:cubicBezTo>
                  <a:pt x="407" y="573"/>
                  <a:pt x="351" y="507"/>
                  <a:pt x="357" y="432"/>
                </a:cubicBezTo>
                <a:moveTo>
                  <a:pt x="1634" y="732"/>
                </a:moveTo>
                <a:cubicBezTo>
                  <a:pt x="1568" y="727"/>
                  <a:pt x="1502" y="750"/>
                  <a:pt x="1437" y="772"/>
                </a:cubicBezTo>
                <a:cubicBezTo>
                  <a:pt x="1330" y="809"/>
                  <a:pt x="1222" y="846"/>
                  <a:pt x="1102" y="766"/>
                </a:cubicBezTo>
                <a:cubicBezTo>
                  <a:pt x="954" y="667"/>
                  <a:pt x="930" y="418"/>
                  <a:pt x="930" y="418"/>
                </a:cubicBezTo>
                <a:lnTo>
                  <a:pt x="929" y="419"/>
                </a:lnTo>
                <a:cubicBezTo>
                  <a:pt x="916" y="210"/>
                  <a:pt x="752" y="36"/>
                  <a:pt x="537" y="19"/>
                </a:cubicBezTo>
                <a:cubicBezTo>
                  <a:pt x="301" y="0"/>
                  <a:pt x="94" y="176"/>
                  <a:pt x="76" y="412"/>
                </a:cubicBezTo>
                <a:cubicBezTo>
                  <a:pt x="44" y="815"/>
                  <a:pt x="472" y="789"/>
                  <a:pt x="416" y="1110"/>
                </a:cubicBezTo>
                <a:cubicBezTo>
                  <a:pt x="388" y="1276"/>
                  <a:pt x="278" y="1343"/>
                  <a:pt x="278" y="1343"/>
                </a:cubicBezTo>
                <a:lnTo>
                  <a:pt x="279" y="1344"/>
                </a:lnTo>
                <a:cubicBezTo>
                  <a:pt x="136" y="1404"/>
                  <a:pt x="31" y="1539"/>
                  <a:pt x="18" y="1704"/>
                </a:cubicBezTo>
                <a:cubicBezTo>
                  <a:pt x="0" y="1940"/>
                  <a:pt x="175" y="2146"/>
                  <a:pt x="411" y="2165"/>
                </a:cubicBezTo>
                <a:cubicBezTo>
                  <a:pt x="647" y="2183"/>
                  <a:pt x="853" y="2008"/>
                  <a:pt x="872" y="1772"/>
                </a:cubicBezTo>
                <a:cubicBezTo>
                  <a:pt x="881" y="1664"/>
                  <a:pt x="944" y="1556"/>
                  <a:pt x="1038" y="1508"/>
                </a:cubicBezTo>
                <a:cubicBezTo>
                  <a:pt x="1265" y="1392"/>
                  <a:pt x="1379" y="1571"/>
                  <a:pt x="1566" y="1586"/>
                </a:cubicBezTo>
                <a:cubicBezTo>
                  <a:pt x="1801" y="1604"/>
                  <a:pt x="2008" y="1429"/>
                  <a:pt x="2027" y="1193"/>
                </a:cubicBezTo>
                <a:cubicBezTo>
                  <a:pt x="2045" y="957"/>
                  <a:pt x="1869" y="751"/>
                  <a:pt x="1634" y="732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Freeform 739">
            <a:extLst>
              <a:ext uri="{FF2B5EF4-FFF2-40B4-BE49-F238E27FC236}">
                <a16:creationId xmlns:a16="http://schemas.microsoft.com/office/drawing/2014/main" id="{56656010-5DD8-40B2-B923-79CFD5C5FD11}"/>
              </a:ext>
            </a:extLst>
          </p:cNvPr>
          <p:cNvSpPr>
            <a:spLocks noEditPoints="1"/>
          </p:cNvSpPr>
          <p:nvPr/>
        </p:nvSpPr>
        <p:spPr bwMode="auto">
          <a:xfrm>
            <a:off x="7684782" y="3442405"/>
            <a:ext cx="1401304" cy="1405826"/>
          </a:xfrm>
          <a:custGeom>
            <a:avLst/>
            <a:gdLst>
              <a:gd name="T0" fmla="*/ 311 w 601"/>
              <a:gd name="T1" fmla="*/ 164 h 601"/>
              <a:gd name="T2" fmla="*/ 437 w 601"/>
              <a:gd name="T3" fmla="*/ 311 h 601"/>
              <a:gd name="T4" fmla="*/ 290 w 601"/>
              <a:gd name="T5" fmla="*/ 437 h 601"/>
              <a:gd name="T6" fmla="*/ 164 w 601"/>
              <a:gd name="T7" fmla="*/ 290 h 601"/>
              <a:gd name="T8" fmla="*/ 311 w 601"/>
              <a:gd name="T9" fmla="*/ 164 h 601"/>
              <a:gd name="T10" fmla="*/ 277 w 601"/>
              <a:gd name="T11" fmla="*/ 588 h 601"/>
              <a:gd name="T12" fmla="*/ 588 w 601"/>
              <a:gd name="T13" fmla="*/ 323 h 601"/>
              <a:gd name="T14" fmla="*/ 323 w 601"/>
              <a:gd name="T15" fmla="*/ 13 h 601"/>
              <a:gd name="T16" fmla="*/ 12 w 601"/>
              <a:gd name="T17" fmla="*/ 277 h 601"/>
              <a:gd name="T18" fmla="*/ 277 w 601"/>
              <a:gd name="T19" fmla="*/ 588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1" h="601">
                <a:moveTo>
                  <a:pt x="311" y="164"/>
                </a:moveTo>
                <a:cubicBezTo>
                  <a:pt x="387" y="170"/>
                  <a:pt x="443" y="236"/>
                  <a:pt x="437" y="311"/>
                </a:cubicBezTo>
                <a:cubicBezTo>
                  <a:pt x="431" y="387"/>
                  <a:pt x="365" y="443"/>
                  <a:pt x="290" y="437"/>
                </a:cubicBezTo>
                <a:cubicBezTo>
                  <a:pt x="214" y="431"/>
                  <a:pt x="158" y="365"/>
                  <a:pt x="164" y="290"/>
                </a:cubicBezTo>
                <a:cubicBezTo>
                  <a:pt x="170" y="214"/>
                  <a:pt x="236" y="158"/>
                  <a:pt x="311" y="164"/>
                </a:cubicBezTo>
                <a:close/>
                <a:moveTo>
                  <a:pt x="277" y="588"/>
                </a:moveTo>
                <a:cubicBezTo>
                  <a:pt x="436" y="601"/>
                  <a:pt x="576" y="482"/>
                  <a:pt x="588" y="323"/>
                </a:cubicBezTo>
                <a:cubicBezTo>
                  <a:pt x="601" y="164"/>
                  <a:pt x="482" y="25"/>
                  <a:pt x="323" y="13"/>
                </a:cubicBezTo>
                <a:cubicBezTo>
                  <a:pt x="164" y="0"/>
                  <a:pt x="25" y="118"/>
                  <a:pt x="12" y="277"/>
                </a:cubicBezTo>
                <a:cubicBezTo>
                  <a:pt x="0" y="437"/>
                  <a:pt x="118" y="576"/>
                  <a:pt x="277" y="588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Freeform 740">
            <a:extLst>
              <a:ext uri="{FF2B5EF4-FFF2-40B4-BE49-F238E27FC236}">
                <a16:creationId xmlns:a16="http://schemas.microsoft.com/office/drawing/2014/main" id="{EE3C4FE2-5F15-470C-922C-AA65303004D1}"/>
              </a:ext>
            </a:extLst>
          </p:cNvPr>
          <p:cNvSpPr>
            <a:spLocks noEditPoints="1"/>
          </p:cNvSpPr>
          <p:nvPr/>
        </p:nvSpPr>
        <p:spPr bwMode="auto">
          <a:xfrm>
            <a:off x="5031344" y="1742759"/>
            <a:ext cx="1405826" cy="1405826"/>
          </a:xfrm>
          <a:custGeom>
            <a:avLst/>
            <a:gdLst>
              <a:gd name="T0" fmla="*/ 311 w 601"/>
              <a:gd name="T1" fmla="*/ 164 h 601"/>
              <a:gd name="T2" fmla="*/ 437 w 601"/>
              <a:gd name="T3" fmla="*/ 312 h 601"/>
              <a:gd name="T4" fmla="*/ 290 w 601"/>
              <a:gd name="T5" fmla="*/ 437 h 601"/>
              <a:gd name="T6" fmla="*/ 164 w 601"/>
              <a:gd name="T7" fmla="*/ 290 h 601"/>
              <a:gd name="T8" fmla="*/ 311 w 601"/>
              <a:gd name="T9" fmla="*/ 164 h 601"/>
              <a:gd name="T10" fmla="*/ 277 w 601"/>
              <a:gd name="T11" fmla="*/ 589 h 601"/>
              <a:gd name="T12" fmla="*/ 588 w 601"/>
              <a:gd name="T13" fmla="*/ 324 h 601"/>
              <a:gd name="T14" fmla="*/ 323 w 601"/>
              <a:gd name="T15" fmla="*/ 13 h 601"/>
              <a:gd name="T16" fmla="*/ 13 w 601"/>
              <a:gd name="T17" fmla="*/ 278 h 601"/>
              <a:gd name="T18" fmla="*/ 277 w 601"/>
              <a:gd name="T19" fmla="*/ 589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1" h="601">
                <a:moveTo>
                  <a:pt x="311" y="164"/>
                </a:moveTo>
                <a:cubicBezTo>
                  <a:pt x="387" y="170"/>
                  <a:pt x="443" y="236"/>
                  <a:pt x="437" y="312"/>
                </a:cubicBezTo>
                <a:cubicBezTo>
                  <a:pt x="431" y="387"/>
                  <a:pt x="365" y="443"/>
                  <a:pt x="290" y="437"/>
                </a:cubicBezTo>
                <a:cubicBezTo>
                  <a:pt x="214" y="431"/>
                  <a:pt x="158" y="365"/>
                  <a:pt x="164" y="290"/>
                </a:cubicBezTo>
                <a:cubicBezTo>
                  <a:pt x="170" y="214"/>
                  <a:pt x="236" y="158"/>
                  <a:pt x="311" y="164"/>
                </a:cubicBezTo>
                <a:close/>
                <a:moveTo>
                  <a:pt x="277" y="589"/>
                </a:moveTo>
                <a:cubicBezTo>
                  <a:pt x="437" y="601"/>
                  <a:pt x="576" y="483"/>
                  <a:pt x="588" y="324"/>
                </a:cubicBezTo>
                <a:cubicBezTo>
                  <a:pt x="601" y="165"/>
                  <a:pt x="482" y="25"/>
                  <a:pt x="323" y="13"/>
                </a:cubicBezTo>
                <a:cubicBezTo>
                  <a:pt x="164" y="0"/>
                  <a:pt x="25" y="119"/>
                  <a:pt x="13" y="278"/>
                </a:cubicBezTo>
                <a:cubicBezTo>
                  <a:pt x="0" y="437"/>
                  <a:pt x="118" y="576"/>
                  <a:pt x="277" y="589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Freeform 741">
            <a:extLst>
              <a:ext uri="{FF2B5EF4-FFF2-40B4-BE49-F238E27FC236}">
                <a16:creationId xmlns:a16="http://schemas.microsoft.com/office/drawing/2014/main" id="{6B944853-0F37-4B34-BF87-B0DD365A97EF}"/>
              </a:ext>
            </a:extLst>
          </p:cNvPr>
          <p:cNvSpPr>
            <a:spLocks noEditPoints="1"/>
          </p:cNvSpPr>
          <p:nvPr/>
        </p:nvSpPr>
        <p:spPr bwMode="auto">
          <a:xfrm>
            <a:off x="4918337" y="4729894"/>
            <a:ext cx="1405826" cy="1401304"/>
          </a:xfrm>
          <a:custGeom>
            <a:avLst/>
            <a:gdLst>
              <a:gd name="T0" fmla="*/ 312 w 601"/>
              <a:gd name="T1" fmla="*/ 164 h 601"/>
              <a:gd name="T2" fmla="*/ 437 w 601"/>
              <a:gd name="T3" fmla="*/ 312 h 601"/>
              <a:gd name="T4" fmla="*/ 290 w 601"/>
              <a:gd name="T5" fmla="*/ 437 h 601"/>
              <a:gd name="T6" fmla="*/ 164 w 601"/>
              <a:gd name="T7" fmla="*/ 290 h 601"/>
              <a:gd name="T8" fmla="*/ 312 w 601"/>
              <a:gd name="T9" fmla="*/ 164 h 601"/>
              <a:gd name="T10" fmla="*/ 278 w 601"/>
              <a:gd name="T11" fmla="*/ 589 h 601"/>
              <a:gd name="T12" fmla="*/ 589 w 601"/>
              <a:gd name="T13" fmla="*/ 324 h 601"/>
              <a:gd name="T14" fmla="*/ 324 w 601"/>
              <a:gd name="T15" fmla="*/ 13 h 601"/>
              <a:gd name="T16" fmla="*/ 13 w 601"/>
              <a:gd name="T17" fmla="*/ 278 h 601"/>
              <a:gd name="T18" fmla="*/ 278 w 601"/>
              <a:gd name="T19" fmla="*/ 589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1" h="601">
                <a:moveTo>
                  <a:pt x="312" y="164"/>
                </a:moveTo>
                <a:cubicBezTo>
                  <a:pt x="387" y="170"/>
                  <a:pt x="443" y="236"/>
                  <a:pt x="437" y="312"/>
                </a:cubicBezTo>
                <a:cubicBezTo>
                  <a:pt x="431" y="387"/>
                  <a:pt x="365" y="443"/>
                  <a:pt x="290" y="437"/>
                </a:cubicBezTo>
                <a:cubicBezTo>
                  <a:pt x="214" y="431"/>
                  <a:pt x="158" y="365"/>
                  <a:pt x="164" y="290"/>
                </a:cubicBezTo>
                <a:cubicBezTo>
                  <a:pt x="170" y="215"/>
                  <a:pt x="236" y="158"/>
                  <a:pt x="312" y="164"/>
                </a:cubicBezTo>
                <a:close/>
                <a:moveTo>
                  <a:pt x="278" y="589"/>
                </a:moveTo>
                <a:cubicBezTo>
                  <a:pt x="437" y="601"/>
                  <a:pt x="576" y="483"/>
                  <a:pt x="589" y="324"/>
                </a:cubicBezTo>
                <a:cubicBezTo>
                  <a:pt x="601" y="165"/>
                  <a:pt x="483" y="25"/>
                  <a:pt x="324" y="13"/>
                </a:cubicBezTo>
                <a:cubicBezTo>
                  <a:pt x="165" y="0"/>
                  <a:pt x="25" y="119"/>
                  <a:pt x="13" y="278"/>
                </a:cubicBezTo>
                <a:cubicBezTo>
                  <a:pt x="0" y="437"/>
                  <a:pt x="119" y="576"/>
                  <a:pt x="278" y="589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Group 43">
            <a:extLst>
              <a:ext uri="{FF2B5EF4-FFF2-40B4-BE49-F238E27FC236}">
                <a16:creationId xmlns:a16="http://schemas.microsoft.com/office/drawing/2014/main" id="{FD695AB7-09C5-4CD2-AEFD-BDF2713B69F4}"/>
              </a:ext>
            </a:extLst>
          </p:cNvPr>
          <p:cNvGrpSpPr/>
          <p:nvPr/>
        </p:nvGrpSpPr>
        <p:grpSpPr>
          <a:xfrm>
            <a:off x="9426647" y="3515630"/>
            <a:ext cx="2937088" cy="1259375"/>
            <a:chOff x="8921977" y="974283"/>
            <a:chExt cx="2937088" cy="1259375"/>
          </a:xfrm>
        </p:grpSpPr>
        <p:sp>
          <p:nvSpPr>
            <p:cNvPr id="17" name="TextBox 44">
              <a:extLst>
                <a:ext uri="{FF2B5EF4-FFF2-40B4-BE49-F238E27FC236}">
                  <a16:creationId xmlns:a16="http://schemas.microsoft.com/office/drawing/2014/main" id="{D4C10B0B-A4FE-45F4-B39F-EEFE77D71197}"/>
                </a:ext>
              </a:extLst>
            </p:cNvPr>
            <p:cNvSpPr txBox="1"/>
            <p:nvPr/>
          </p:nvSpPr>
          <p:spPr>
            <a:xfrm>
              <a:off x="8921977" y="974283"/>
              <a:ext cx="2937088" cy="95410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s-ES_tradnl" sz="28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qüestionaris</a:t>
              </a:r>
            </a:p>
            <a:p>
              <a:r>
                <a:rPr lang="es-ES_tradnl" sz="28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oberts</a:t>
              </a:r>
            </a:p>
          </p:txBody>
        </p:sp>
        <p:sp>
          <p:nvSpPr>
            <p:cNvPr id="18" name="TextBox 45">
              <a:extLst>
                <a:ext uri="{FF2B5EF4-FFF2-40B4-BE49-F238E27FC236}">
                  <a16:creationId xmlns:a16="http://schemas.microsoft.com/office/drawing/2014/main" id="{CEC5C18B-C17E-4590-991A-DB802BD9790A}"/>
                </a:ext>
              </a:extLst>
            </p:cNvPr>
            <p:cNvSpPr txBox="1"/>
            <p:nvPr/>
          </p:nvSpPr>
          <p:spPr>
            <a:xfrm>
              <a:off x="8929772" y="1925881"/>
              <a:ext cx="2929293" cy="30777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s-ES_trad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9" name="Group 46">
            <a:extLst>
              <a:ext uri="{FF2B5EF4-FFF2-40B4-BE49-F238E27FC236}">
                <a16:creationId xmlns:a16="http://schemas.microsoft.com/office/drawing/2014/main" id="{B2EAFA3C-9FD9-48B3-8680-F5262276E6AF}"/>
              </a:ext>
            </a:extLst>
          </p:cNvPr>
          <p:cNvGrpSpPr/>
          <p:nvPr/>
        </p:nvGrpSpPr>
        <p:grpSpPr>
          <a:xfrm>
            <a:off x="1330476" y="5189488"/>
            <a:ext cx="2937088" cy="1259375"/>
            <a:chOff x="332936" y="4159896"/>
            <a:chExt cx="2937088" cy="1259375"/>
          </a:xfrm>
        </p:grpSpPr>
        <p:sp>
          <p:nvSpPr>
            <p:cNvPr id="20" name="TextBox 47">
              <a:extLst>
                <a:ext uri="{FF2B5EF4-FFF2-40B4-BE49-F238E27FC236}">
                  <a16:creationId xmlns:a16="http://schemas.microsoft.com/office/drawing/2014/main" id="{31E436E0-DF68-4117-93FE-51517D2D9E3A}"/>
                </a:ext>
              </a:extLst>
            </p:cNvPr>
            <p:cNvSpPr txBox="1"/>
            <p:nvPr/>
          </p:nvSpPr>
          <p:spPr>
            <a:xfrm>
              <a:off x="332936" y="4159896"/>
              <a:ext cx="2937088" cy="95410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s-ES_tradnl" sz="28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qüestionaris </a:t>
              </a:r>
            </a:p>
            <a:p>
              <a:pPr algn="r"/>
              <a:r>
                <a:rPr lang="es-ES_tradnl" sz="28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mixtos</a:t>
              </a:r>
            </a:p>
          </p:txBody>
        </p:sp>
        <p:sp>
          <p:nvSpPr>
            <p:cNvPr id="22" name="TextBox 48">
              <a:extLst>
                <a:ext uri="{FF2B5EF4-FFF2-40B4-BE49-F238E27FC236}">
                  <a16:creationId xmlns:a16="http://schemas.microsoft.com/office/drawing/2014/main" id="{BA1B4034-15C5-456F-98A5-E7FE0A3AF188}"/>
                </a:ext>
              </a:extLst>
            </p:cNvPr>
            <p:cNvSpPr txBox="1"/>
            <p:nvPr/>
          </p:nvSpPr>
          <p:spPr>
            <a:xfrm>
              <a:off x="340731" y="5111494"/>
              <a:ext cx="2929293" cy="30777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s-ES_trad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3" name="Group 49">
            <a:extLst>
              <a:ext uri="{FF2B5EF4-FFF2-40B4-BE49-F238E27FC236}">
                <a16:creationId xmlns:a16="http://schemas.microsoft.com/office/drawing/2014/main" id="{EB739C5C-7F17-44D0-A98F-125946D8C306}"/>
              </a:ext>
            </a:extLst>
          </p:cNvPr>
          <p:cNvGrpSpPr/>
          <p:nvPr/>
        </p:nvGrpSpPr>
        <p:grpSpPr>
          <a:xfrm>
            <a:off x="1433298" y="1680909"/>
            <a:ext cx="2974412" cy="954107"/>
            <a:chOff x="340731" y="2518427"/>
            <a:chExt cx="2974412" cy="954107"/>
          </a:xfrm>
        </p:grpSpPr>
        <p:sp>
          <p:nvSpPr>
            <p:cNvPr id="24" name="TextBox 50">
              <a:extLst>
                <a:ext uri="{FF2B5EF4-FFF2-40B4-BE49-F238E27FC236}">
                  <a16:creationId xmlns:a16="http://schemas.microsoft.com/office/drawing/2014/main" id="{105ED566-A85C-4F80-B0D0-D24979B132A4}"/>
                </a:ext>
              </a:extLst>
            </p:cNvPr>
            <p:cNvSpPr txBox="1"/>
            <p:nvPr/>
          </p:nvSpPr>
          <p:spPr>
            <a:xfrm>
              <a:off x="378055" y="2518427"/>
              <a:ext cx="2937088" cy="95410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s-ES_tradnl" sz="28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qüestionaris </a:t>
              </a:r>
            </a:p>
            <a:p>
              <a:pPr algn="r"/>
              <a:r>
                <a:rPr lang="es-ES_tradnl" sz="2800" b="1" dirty="0">
                  <a:latin typeface="Century Gothic" panose="020B0502020202020204" pitchFamily="34" charset="0"/>
                  <a:ea typeface="Verdana" panose="020B0604030504040204" pitchFamily="34" charset="0"/>
                </a:rPr>
                <a:t>estructurats</a:t>
              </a:r>
            </a:p>
          </p:txBody>
        </p:sp>
        <p:sp>
          <p:nvSpPr>
            <p:cNvPr id="25" name="TextBox 51">
              <a:extLst>
                <a:ext uri="{FF2B5EF4-FFF2-40B4-BE49-F238E27FC236}">
                  <a16:creationId xmlns:a16="http://schemas.microsoft.com/office/drawing/2014/main" id="{C02638F8-191B-4FA9-AF23-38B5BE7AAFC8}"/>
                </a:ext>
              </a:extLst>
            </p:cNvPr>
            <p:cNvSpPr txBox="1"/>
            <p:nvPr/>
          </p:nvSpPr>
          <p:spPr>
            <a:xfrm>
              <a:off x="340731" y="3086922"/>
              <a:ext cx="2929293" cy="30777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s-ES_tradnl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30" name="Group 62">
            <a:extLst>
              <a:ext uri="{FF2B5EF4-FFF2-40B4-BE49-F238E27FC236}">
                <a16:creationId xmlns:a16="http://schemas.microsoft.com/office/drawing/2014/main" id="{10EF9961-9645-4242-A7DC-250D9D975347}"/>
              </a:ext>
            </a:extLst>
          </p:cNvPr>
          <p:cNvGrpSpPr/>
          <p:nvPr/>
        </p:nvGrpSpPr>
        <p:grpSpPr>
          <a:xfrm rot="7739657">
            <a:off x="7591045" y="1548436"/>
            <a:ext cx="414625" cy="1794472"/>
            <a:chOff x="3565858" y="2825086"/>
            <a:chExt cx="414625" cy="1207828"/>
          </a:xfrm>
          <a:solidFill>
            <a:schemeClr val="bg1">
              <a:lumMod val="65000"/>
            </a:schemeClr>
          </a:solidFill>
        </p:grpSpPr>
        <p:sp>
          <p:nvSpPr>
            <p:cNvPr id="31" name="Freeform: Shape 63">
              <a:extLst>
                <a:ext uri="{FF2B5EF4-FFF2-40B4-BE49-F238E27FC236}">
                  <a16:creationId xmlns:a16="http://schemas.microsoft.com/office/drawing/2014/main" id="{3E1233AA-D148-4D2B-8E85-4AFCF46100F3}"/>
                </a:ext>
              </a:extLst>
            </p:cNvPr>
            <p:cNvSpPr/>
            <p:nvPr/>
          </p:nvSpPr>
          <p:spPr>
            <a:xfrm>
              <a:off x="3565858" y="2825086"/>
              <a:ext cx="271220" cy="1207828"/>
            </a:xfrm>
            <a:custGeom>
              <a:avLst/>
              <a:gdLst>
                <a:gd name="connsiteX0" fmla="*/ 435069 w 561520"/>
                <a:gd name="connsiteY0" fmla="*/ 0 h 2500623"/>
                <a:gd name="connsiteX1" fmla="*/ 336421 w 561520"/>
                <a:gd name="connsiteY1" fmla="*/ 162379 h 2500623"/>
                <a:gd name="connsiteX2" fmla="*/ 82617 w 561520"/>
                <a:gd name="connsiteY2" fmla="*/ 1164729 h 2500623"/>
                <a:gd name="connsiteX3" fmla="*/ 441753 w 561520"/>
                <a:gd name="connsiteY3" fmla="*/ 2340461 h 2500623"/>
                <a:gd name="connsiteX4" fmla="*/ 561520 w 561520"/>
                <a:gd name="connsiteY4" fmla="*/ 2500623 h 2500623"/>
                <a:gd name="connsiteX5" fmla="*/ 536158 w 561520"/>
                <a:gd name="connsiteY5" fmla="*/ 2477572 h 2500623"/>
                <a:gd name="connsiteX6" fmla="*/ 0 w 561520"/>
                <a:gd name="connsiteY6" fmla="*/ 1183173 h 2500623"/>
                <a:gd name="connsiteX7" fmla="*/ 418010 w 561520"/>
                <a:gd name="connsiteY7" fmla="*/ 18770 h 250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1520" h="2500623">
                  <a:moveTo>
                    <a:pt x="435069" y="0"/>
                  </a:moveTo>
                  <a:lnTo>
                    <a:pt x="336421" y="162379"/>
                  </a:lnTo>
                  <a:cubicBezTo>
                    <a:pt x="174559" y="460341"/>
                    <a:pt x="82617" y="801798"/>
                    <a:pt x="82617" y="1164729"/>
                  </a:cubicBezTo>
                  <a:cubicBezTo>
                    <a:pt x="82617" y="1600247"/>
                    <a:pt x="215013" y="2004841"/>
                    <a:pt x="441753" y="2340461"/>
                  </a:cubicBezTo>
                  <a:lnTo>
                    <a:pt x="561520" y="2500623"/>
                  </a:lnTo>
                  <a:lnTo>
                    <a:pt x="536158" y="2477572"/>
                  </a:lnTo>
                  <a:cubicBezTo>
                    <a:pt x="204892" y="2146306"/>
                    <a:pt x="0" y="1688667"/>
                    <a:pt x="0" y="1183173"/>
                  </a:cubicBezTo>
                  <a:cubicBezTo>
                    <a:pt x="0" y="740866"/>
                    <a:pt x="156871" y="335198"/>
                    <a:pt x="418010" y="1877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2" name="Freeform: Shape 64">
              <a:extLst>
                <a:ext uri="{FF2B5EF4-FFF2-40B4-BE49-F238E27FC236}">
                  <a16:creationId xmlns:a16="http://schemas.microsoft.com/office/drawing/2014/main" id="{A8546243-8C6F-4DD2-98E7-204061259A57}"/>
                </a:ext>
              </a:extLst>
            </p:cNvPr>
            <p:cNvSpPr/>
            <p:nvPr/>
          </p:nvSpPr>
          <p:spPr>
            <a:xfrm>
              <a:off x="3709263" y="2825086"/>
              <a:ext cx="271220" cy="1207828"/>
            </a:xfrm>
            <a:custGeom>
              <a:avLst/>
              <a:gdLst>
                <a:gd name="connsiteX0" fmla="*/ 435069 w 561520"/>
                <a:gd name="connsiteY0" fmla="*/ 0 h 2500623"/>
                <a:gd name="connsiteX1" fmla="*/ 336421 w 561520"/>
                <a:gd name="connsiteY1" fmla="*/ 162379 h 2500623"/>
                <a:gd name="connsiteX2" fmla="*/ 82617 w 561520"/>
                <a:gd name="connsiteY2" fmla="*/ 1164729 h 2500623"/>
                <a:gd name="connsiteX3" fmla="*/ 441753 w 561520"/>
                <a:gd name="connsiteY3" fmla="*/ 2340461 h 2500623"/>
                <a:gd name="connsiteX4" fmla="*/ 561520 w 561520"/>
                <a:gd name="connsiteY4" fmla="*/ 2500623 h 2500623"/>
                <a:gd name="connsiteX5" fmla="*/ 536158 w 561520"/>
                <a:gd name="connsiteY5" fmla="*/ 2477572 h 2500623"/>
                <a:gd name="connsiteX6" fmla="*/ 0 w 561520"/>
                <a:gd name="connsiteY6" fmla="*/ 1183173 h 2500623"/>
                <a:gd name="connsiteX7" fmla="*/ 418010 w 561520"/>
                <a:gd name="connsiteY7" fmla="*/ 18770 h 250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1520" h="2500623">
                  <a:moveTo>
                    <a:pt x="435069" y="0"/>
                  </a:moveTo>
                  <a:lnTo>
                    <a:pt x="336421" y="162379"/>
                  </a:lnTo>
                  <a:cubicBezTo>
                    <a:pt x="174559" y="460341"/>
                    <a:pt x="82617" y="801798"/>
                    <a:pt x="82617" y="1164729"/>
                  </a:cubicBezTo>
                  <a:cubicBezTo>
                    <a:pt x="82617" y="1600247"/>
                    <a:pt x="215013" y="2004841"/>
                    <a:pt x="441753" y="2340461"/>
                  </a:cubicBezTo>
                  <a:lnTo>
                    <a:pt x="561520" y="2500623"/>
                  </a:lnTo>
                  <a:lnTo>
                    <a:pt x="536158" y="2477572"/>
                  </a:lnTo>
                  <a:cubicBezTo>
                    <a:pt x="204892" y="2146306"/>
                    <a:pt x="0" y="1688667"/>
                    <a:pt x="0" y="1183173"/>
                  </a:cubicBezTo>
                  <a:cubicBezTo>
                    <a:pt x="0" y="740866"/>
                    <a:pt x="156871" y="335198"/>
                    <a:pt x="418010" y="1877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33" name="Group 66">
            <a:extLst>
              <a:ext uri="{FF2B5EF4-FFF2-40B4-BE49-F238E27FC236}">
                <a16:creationId xmlns:a16="http://schemas.microsoft.com/office/drawing/2014/main" id="{D6F92C9F-3BF3-4466-AFAF-2AF1A6E83002}"/>
              </a:ext>
            </a:extLst>
          </p:cNvPr>
          <p:cNvGrpSpPr/>
          <p:nvPr/>
        </p:nvGrpSpPr>
        <p:grpSpPr>
          <a:xfrm rot="14773178">
            <a:off x="7208788" y="4807733"/>
            <a:ext cx="414625" cy="1794472"/>
            <a:chOff x="3565858" y="2825086"/>
            <a:chExt cx="414625" cy="1207828"/>
          </a:xfrm>
          <a:solidFill>
            <a:schemeClr val="bg1">
              <a:lumMod val="65000"/>
            </a:schemeClr>
          </a:solidFill>
        </p:grpSpPr>
        <p:sp>
          <p:nvSpPr>
            <p:cNvPr id="34" name="Freeform: Shape 67">
              <a:extLst>
                <a:ext uri="{FF2B5EF4-FFF2-40B4-BE49-F238E27FC236}">
                  <a16:creationId xmlns:a16="http://schemas.microsoft.com/office/drawing/2014/main" id="{3A10958F-45E6-482F-9161-E9BF022FC19A}"/>
                </a:ext>
              </a:extLst>
            </p:cNvPr>
            <p:cNvSpPr/>
            <p:nvPr/>
          </p:nvSpPr>
          <p:spPr>
            <a:xfrm>
              <a:off x="3565858" y="2825086"/>
              <a:ext cx="271220" cy="1207828"/>
            </a:xfrm>
            <a:custGeom>
              <a:avLst/>
              <a:gdLst>
                <a:gd name="connsiteX0" fmla="*/ 435069 w 561520"/>
                <a:gd name="connsiteY0" fmla="*/ 0 h 2500623"/>
                <a:gd name="connsiteX1" fmla="*/ 336421 w 561520"/>
                <a:gd name="connsiteY1" fmla="*/ 162379 h 2500623"/>
                <a:gd name="connsiteX2" fmla="*/ 82617 w 561520"/>
                <a:gd name="connsiteY2" fmla="*/ 1164729 h 2500623"/>
                <a:gd name="connsiteX3" fmla="*/ 441753 w 561520"/>
                <a:gd name="connsiteY3" fmla="*/ 2340461 h 2500623"/>
                <a:gd name="connsiteX4" fmla="*/ 561520 w 561520"/>
                <a:gd name="connsiteY4" fmla="*/ 2500623 h 2500623"/>
                <a:gd name="connsiteX5" fmla="*/ 536158 w 561520"/>
                <a:gd name="connsiteY5" fmla="*/ 2477572 h 2500623"/>
                <a:gd name="connsiteX6" fmla="*/ 0 w 561520"/>
                <a:gd name="connsiteY6" fmla="*/ 1183173 h 2500623"/>
                <a:gd name="connsiteX7" fmla="*/ 418010 w 561520"/>
                <a:gd name="connsiteY7" fmla="*/ 18770 h 250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1520" h="2500623">
                  <a:moveTo>
                    <a:pt x="435069" y="0"/>
                  </a:moveTo>
                  <a:lnTo>
                    <a:pt x="336421" y="162379"/>
                  </a:lnTo>
                  <a:cubicBezTo>
                    <a:pt x="174559" y="460341"/>
                    <a:pt x="82617" y="801798"/>
                    <a:pt x="82617" y="1164729"/>
                  </a:cubicBezTo>
                  <a:cubicBezTo>
                    <a:pt x="82617" y="1600247"/>
                    <a:pt x="215013" y="2004841"/>
                    <a:pt x="441753" y="2340461"/>
                  </a:cubicBezTo>
                  <a:lnTo>
                    <a:pt x="561520" y="2500623"/>
                  </a:lnTo>
                  <a:lnTo>
                    <a:pt x="536158" y="2477572"/>
                  </a:lnTo>
                  <a:cubicBezTo>
                    <a:pt x="204892" y="2146306"/>
                    <a:pt x="0" y="1688667"/>
                    <a:pt x="0" y="1183173"/>
                  </a:cubicBezTo>
                  <a:cubicBezTo>
                    <a:pt x="0" y="740866"/>
                    <a:pt x="156871" y="335198"/>
                    <a:pt x="418010" y="1877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5" name="Freeform: Shape 68">
              <a:extLst>
                <a:ext uri="{FF2B5EF4-FFF2-40B4-BE49-F238E27FC236}">
                  <a16:creationId xmlns:a16="http://schemas.microsoft.com/office/drawing/2014/main" id="{FA03115A-9AC9-40CC-8D56-7C0532ECFD16}"/>
                </a:ext>
              </a:extLst>
            </p:cNvPr>
            <p:cNvSpPr/>
            <p:nvPr/>
          </p:nvSpPr>
          <p:spPr>
            <a:xfrm>
              <a:off x="3709263" y="2825086"/>
              <a:ext cx="271220" cy="1207828"/>
            </a:xfrm>
            <a:custGeom>
              <a:avLst/>
              <a:gdLst>
                <a:gd name="connsiteX0" fmla="*/ 435069 w 561520"/>
                <a:gd name="connsiteY0" fmla="*/ 0 h 2500623"/>
                <a:gd name="connsiteX1" fmla="*/ 336421 w 561520"/>
                <a:gd name="connsiteY1" fmla="*/ 162379 h 2500623"/>
                <a:gd name="connsiteX2" fmla="*/ 82617 w 561520"/>
                <a:gd name="connsiteY2" fmla="*/ 1164729 h 2500623"/>
                <a:gd name="connsiteX3" fmla="*/ 441753 w 561520"/>
                <a:gd name="connsiteY3" fmla="*/ 2340461 h 2500623"/>
                <a:gd name="connsiteX4" fmla="*/ 561520 w 561520"/>
                <a:gd name="connsiteY4" fmla="*/ 2500623 h 2500623"/>
                <a:gd name="connsiteX5" fmla="*/ 536158 w 561520"/>
                <a:gd name="connsiteY5" fmla="*/ 2477572 h 2500623"/>
                <a:gd name="connsiteX6" fmla="*/ 0 w 561520"/>
                <a:gd name="connsiteY6" fmla="*/ 1183173 h 2500623"/>
                <a:gd name="connsiteX7" fmla="*/ 418010 w 561520"/>
                <a:gd name="connsiteY7" fmla="*/ 18770 h 250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1520" h="2500623">
                  <a:moveTo>
                    <a:pt x="435069" y="0"/>
                  </a:moveTo>
                  <a:lnTo>
                    <a:pt x="336421" y="162379"/>
                  </a:lnTo>
                  <a:cubicBezTo>
                    <a:pt x="174559" y="460341"/>
                    <a:pt x="82617" y="801798"/>
                    <a:pt x="82617" y="1164729"/>
                  </a:cubicBezTo>
                  <a:cubicBezTo>
                    <a:pt x="82617" y="1600247"/>
                    <a:pt x="215013" y="2004841"/>
                    <a:pt x="441753" y="2340461"/>
                  </a:cubicBezTo>
                  <a:lnTo>
                    <a:pt x="561520" y="2500623"/>
                  </a:lnTo>
                  <a:lnTo>
                    <a:pt x="536158" y="2477572"/>
                  </a:lnTo>
                  <a:cubicBezTo>
                    <a:pt x="204892" y="2146306"/>
                    <a:pt x="0" y="1688667"/>
                    <a:pt x="0" y="1183173"/>
                  </a:cubicBezTo>
                  <a:cubicBezTo>
                    <a:pt x="0" y="740866"/>
                    <a:pt x="156871" y="335198"/>
                    <a:pt x="418010" y="1877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36" name="Group 69">
            <a:extLst>
              <a:ext uri="{FF2B5EF4-FFF2-40B4-BE49-F238E27FC236}">
                <a16:creationId xmlns:a16="http://schemas.microsoft.com/office/drawing/2014/main" id="{B32EEC01-D74D-4C0C-AAB3-D48A0B5D40E9}"/>
              </a:ext>
            </a:extLst>
          </p:cNvPr>
          <p:cNvGrpSpPr/>
          <p:nvPr/>
        </p:nvGrpSpPr>
        <p:grpSpPr>
          <a:xfrm rot="183920">
            <a:off x="4529887" y="3017448"/>
            <a:ext cx="414625" cy="1794472"/>
            <a:chOff x="3565858" y="2825086"/>
            <a:chExt cx="414625" cy="1207828"/>
          </a:xfrm>
          <a:solidFill>
            <a:schemeClr val="bg1">
              <a:lumMod val="65000"/>
            </a:schemeClr>
          </a:solidFill>
        </p:grpSpPr>
        <p:sp>
          <p:nvSpPr>
            <p:cNvPr id="37" name="Freeform: Shape 70">
              <a:extLst>
                <a:ext uri="{FF2B5EF4-FFF2-40B4-BE49-F238E27FC236}">
                  <a16:creationId xmlns:a16="http://schemas.microsoft.com/office/drawing/2014/main" id="{FC1BFC5E-2060-4A68-876A-A8821A2033BA}"/>
                </a:ext>
              </a:extLst>
            </p:cNvPr>
            <p:cNvSpPr/>
            <p:nvPr/>
          </p:nvSpPr>
          <p:spPr>
            <a:xfrm>
              <a:off x="3565858" y="2825086"/>
              <a:ext cx="271220" cy="1207828"/>
            </a:xfrm>
            <a:custGeom>
              <a:avLst/>
              <a:gdLst>
                <a:gd name="connsiteX0" fmla="*/ 435069 w 561520"/>
                <a:gd name="connsiteY0" fmla="*/ 0 h 2500623"/>
                <a:gd name="connsiteX1" fmla="*/ 336421 w 561520"/>
                <a:gd name="connsiteY1" fmla="*/ 162379 h 2500623"/>
                <a:gd name="connsiteX2" fmla="*/ 82617 w 561520"/>
                <a:gd name="connsiteY2" fmla="*/ 1164729 h 2500623"/>
                <a:gd name="connsiteX3" fmla="*/ 441753 w 561520"/>
                <a:gd name="connsiteY3" fmla="*/ 2340461 h 2500623"/>
                <a:gd name="connsiteX4" fmla="*/ 561520 w 561520"/>
                <a:gd name="connsiteY4" fmla="*/ 2500623 h 2500623"/>
                <a:gd name="connsiteX5" fmla="*/ 536158 w 561520"/>
                <a:gd name="connsiteY5" fmla="*/ 2477572 h 2500623"/>
                <a:gd name="connsiteX6" fmla="*/ 0 w 561520"/>
                <a:gd name="connsiteY6" fmla="*/ 1183173 h 2500623"/>
                <a:gd name="connsiteX7" fmla="*/ 418010 w 561520"/>
                <a:gd name="connsiteY7" fmla="*/ 18770 h 250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1520" h="2500623">
                  <a:moveTo>
                    <a:pt x="435069" y="0"/>
                  </a:moveTo>
                  <a:lnTo>
                    <a:pt x="336421" y="162379"/>
                  </a:lnTo>
                  <a:cubicBezTo>
                    <a:pt x="174559" y="460341"/>
                    <a:pt x="82617" y="801798"/>
                    <a:pt x="82617" y="1164729"/>
                  </a:cubicBezTo>
                  <a:cubicBezTo>
                    <a:pt x="82617" y="1600247"/>
                    <a:pt x="215013" y="2004841"/>
                    <a:pt x="441753" y="2340461"/>
                  </a:cubicBezTo>
                  <a:lnTo>
                    <a:pt x="561520" y="2500623"/>
                  </a:lnTo>
                  <a:lnTo>
                    <a:pt x="536158" y="2477572"/>
                  </a:lnTo>
                  <a:cubicBezTo>
                    <a:pt x="204892" y="2146306"/>
                    <a:pt x="0" y="1688667"/>
                    <a:pt x="0" y="1183173"/>
                  </a:cubicBezTo>
                  <a:cubicBezTo>
                    <a:pt x="0" y="740866"/>
                    <a:pt x="156871" y="335198"/>
                    <a:pt x="418010" y="1877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8" name="Freeform: Shape 71">
              <a:extLst>
                <a:ext uri="{FF2B5EF4-FFF2-40B4-BE49-F238E27FC236}">
                  <a16:creationId xmlns:a16="http://schemas.microsoft.com/office/drawing/2014/main" id="{2E0AA878-1967-439D-BCF5-138789EF4F7F}"/>
                </a:ext>
              </a:extLst>
            </p:cNvPr>
            <p:cNvSpPr/>
            <p:nvPr/>
          </p:nvSpPr>
          <p:spPr>
            <a:xfrm>
              <a:off x="3709263" y="2825086"/>
              <a:ext cx="271220" cy="1207828"/>
            </a:xfrm>
            <a:custGeom>
              <a:avLst/>
              <a:gdLst>
                <a:gd name="connsiteX0" fmla="*/ 435069 w 561520"/>
                <a:gd name="connsiteY0" fmla="*/ 0 h 2500623"/>
                <a:gd name="connsiteX1" fmla="*/ 336421 w 561520"/>
                <a:gd name="connsiteY1" fmla="*/ 162379 h 2500623"/>
                <a:gd name="connsiteX2" fmla="*/ 82617 w 561520"/>
                <a:gd name="connsiteY2" fmla="*/ 1164729 h 2500623"/>
                <a:gd name="connsiteX3" fmla="*/ 441753 w 561520"/>
                <a:gd name="connsiteY3" fmla="*/ 2340461 h 2500623"/>
                <a:gd name="connsiteX4" fmla="*/ 561520 w 561520"/>
                <a:gd name="connsiteY4" fmla="*/ 2500623 h 2500623"/>
                <a:gd name="connsiteX5" fmla="*/ 536158 w 561520"/>
                <a:gd name="connsiteY5" fmla="*/ 2477572 h 2500623"/>
                <a:gd name="connsiteX6" fmla="*/ 0 w 561520"/>
                <a:gd name="connsiteY6" fmla="*/ 1183173 h 2500623"/>
                <a:gd name="connsiteX7" fmla="*/ 418010 w 561520"/>
                <a:gd name="connsiteY7" fmla="*/ 18770 h 250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1520" h="2500623">
                  <a:moveTo>
                    <a:pt x="435069" y="0"/>
                  </a:moveTo>
                  <a:lnTo>
                    <a:pt x="336421" y="162379"/>
                  </a:lnTo>
                  <a:cubicBezTo>
                    <a:pt x="174559" y="460341"/>
                    <a:pt x="82617" y="801798"/>
                    <a:pt x="82617" y="1164729"/>
                  </a:cubicBezTo>
                  <a:cubicBezTo>
                    <a:pt x="82617" y="1600247"/>
                    <a:pt x="215013" y="2004841"/>
                    <a:pt x="441753" y="2340461"/>
                  </a:cubicBezTo>
                  <a:lnTo>
                    <a:pt x="561520" y="2500623"/>
                  </a:lnTo>
                  <a:lnTo>
                    <a:pt x="536158" y="2477572"/>
                  </a:lnTo>
                  <a:cubicBezTo>
                    <a:pt x="204892" y="2146306"/>
                    <a:pt x="0" y="1688667"/>
                    <a:pt x="0" y="1183173"/>
                  </a:cubicBezTo>
                  <a:cubicBezTo>
                    <a:pt x="0" y="740866"/>
                    <a:pt x="156871" y="335198"/>
                    <a:pt x="418010" y="1877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latin typeface="Century Gothic" panose="020B050202020202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26" name="Marcador de número de diapositiva 5">
            <a:extLst>
              <a:ext uri="{FF2B5EF4-FFF2-40B4-BE49-F238E27FC236}">
                <a16:creationId xmlns:a16="http://schemas.microsoft.com/office/drawing/2014/main" id="{72E6E793-F0E8-4B9F-A3B5-BD8DD1E7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414721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02 - Qüestionaris estructurats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4C7E908-6AB1-4EF4-BA01-1A477EFCAD1C}"/>
              </a:ext>
            </a:extLst>
          </p:cNvPr>
          <p:cNvGraphicFramePr>
            <a:graphicFrameLocks noGrp="1"/>
          </p:cNvGraphicFramePr>
          <p:nvPr/>
        </p:nvGraphicFramePr>
        <p:xfrm>
          <a:off x="502033" y="1475740"/>
          <a:ext cx="10974339" cy="3906520"/>
        </p:xfrm>
        <a:graphic>
          <a:graphicData uri="http://schemas.openxmlformats.org/drawingml/2006/table">
            <a:tbl>
              <a:tblPr firstRow="1" bandRow="1">
                <a:tableStyleId>{00000000-0000-0000-0000-000000000000}</a:tableStyleId>
              </a:tblPr>
              <a:tblGrid>
                <a:gridCol w="5429910">
                  <a:extLst>
                    <a:ext uri="{9D8B030D-6E8A-4147-A177-3AD203B41FA5}">
                      <a16:colId xmlns:a16="http://schemas.microsoft.com/office/drawing/2014/main" val="943658051"/>
                    </a:ext>
                  </a:extLst>
                </a:gridCol>
                <a:gridCol w="2934586">
                  <a:extLst>
                    <a:ext uri="{9D8B030D-6E8A-4147-A177-3AD203B41FA5}">
                      <a16:colId xmlns:a16="http://schemas.microsoft.com/office/drawing/2014/main" val="2240389548"/>
                    </a:ext>
                  </a:extLst>
                </a:gridCol>
                <a:gridCol w="2609843">
                  <a:extLst>
                    <a:ext uri="{9D8B030D-6E8A-4147-A177-3AD203B41FA5}">
                      <a16:colId xmlns:a16="http://schemas.microsoft.com/office/drawing/2014/main" val="6929800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A continuació es presenta una relació d'afirmacions relacionades amb el seu treball com a formador. Li demanem que indique per a </a:t>
                      </a:r>
                      <a:r>
                        <a:rPr lang="es-ES" sz="1600" b="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cadascuna</a:t>
                      </a: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s-ES" sz="1600" b="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d'elles</a:t>
                      </a: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el seu nivell de </a:t>
                      </a:r>
                      <a:r>
                        <a:rPr lang="es-ES" sz="1600" b="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coneixements</a:t>
                      </a: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i en quina mesura representen un comportament important per al seu treball com a formador.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Nivell de coneixements: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nul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insuficient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Normal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s-ES" sz="1600" b="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bo</a:t>
                      </a:r>
                      <a:endParaRPr lang="es-ES" sz="1600" b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excel·lent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Grau d'importància: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nul·la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escassa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Normal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Alta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molt alta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143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1. Detectar necessitats formatives.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Courier New" panose="02070309020205020404" pitchFamily="49" charset="0"/>
                        <a:buNone/>
                      </a:pPr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1   2   3   4   5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kumimoji="0" lang="es-E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Verdana" panose="020B0604030504040204" pitchFamily="34" charset="0"/>
                          <a:cs typeface="+mn-cs"/>
                        </a:rPr>
                        <a:t>1   2   3   4   5</a:t>
                      </a:r>
                      <a:endParaRPr kumimoji="0" lang="es-E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063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s-E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Verdana" panose="020B0604030504040204" pitchFamily="34" charset="0"/>
                          <a:cs typeface="+mn-cs"/>
                        </a:rPr>
                        <a:t>2. Dissenyar i organitzar els continguts teòrics i pràctics de l'acció formativa.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kumimoji="0" lang="es-E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Verdana" panose="020B0604030504040204" pitchFamily="34" charset="0"/>
                          <a:cs typeface="+mn-cs"/>
                        </a:rPr>
                        <a:t>1   2   3   4   5</a:t>
                      </a:r>
                      <a:endParaRPr kumimoji="0" lang="es-E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kumimoji="0" lang="es-E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Verdana" panose="020B0604030504040204" pitchFamily="34" charset="0"/>
                          <a:cs typeface="+mn-cs"/>
                        </a:rPr>
                        <a:t>1   2   3   4   5</a:t>
                      </a:r>
                      <a:endParaRPr kumimoji="0" lang="es-E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221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s-E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Verdana" panose="020B0604030504040204" pitchFamily="34" charset="0"/>
                          <a:cs typeface="+mn-cs"/>
                        </a:rPr>
                        <a:t>3. Elaborar instruments d'avaluació de l'aprenentatge.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kumimoji="0" lang="es-E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Verdana" panose="020B0604030504040204" pitchFamily="34" charset="0"/>
                          <a:cs typeface="+mn-cs"/>
                        </a:rPr>
                        <a:t>1   2   3   4   5</a:t>
                      </a:r>
                      <a:endParaRPr kumimoji="0" lang="es-E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kumimoji="0" lang="es-E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Verdana" panose="020B0604030504040204" pitchFamily="34" charset="0"/>
                          <a:cs typeface="+mn-cs"/>
                        </a:rPr>
                        <a:t>1   2   3   4   5</a:t>
                      </a:r>
                      <a:endParaRPr kumimoji="0" lang="es-E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385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s-E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Verdana" panose="020B0604030504040204" pitchFamily="34" charset="0"/>
                          <a:cs typeface="+mn-cs"/>
                        </a:rPr>
                        <a:t>4. Aplicar diferents estratègies formatives en funció dels objectius de l'acció i les característiques dels participants.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kumimoji="0" lang="es-E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Verdana" panose="020B0604030504040204" pitchFamily="34" charset="0"/>
                          <a:cs typeface="+mn-cs"/>
                        </a:rPr>
                        <a:t>1   2   3   4   5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kumimoji="0" lang="es-E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Verdana" panose="020B0604030504040204" pitchFamily="34" charset="0"/>
                          <a:cs typeface="+mn-cs"/>
                        </a:rPr>
                        <a:t>1   2   3   4   5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086052"/>
                  </a:ext>
                </a:extLst>
              </a:tr>
            </a:tbl>
          </a:graphicData>
        </a:graphic>
      </p:graphicFrame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793F1640-52E6-4EA7-86D4-6AA8011F8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637415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02 - Qüestionaris oberts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4DA12D1-98C0-4D80-9759-DB240D2B3AC5}"/>
              </a:ext>
            </a:extLst>
          </p:cNvPr>
          <p:cNvGraphicFramePr>
            <a:graphicFrameLocks noGrp="1"/>
          </p:cNvGraphicFramePr>
          <p:nvPr/>
        </p:nvGraphicFramePr>
        <p:xfrm>
          <a:off x="545587" y="1890623"/>
          <a:ext cx="10974339" cy="2743200"/>
        </p:xfrm>
        <a:graphic>
          <a:graphicData uri="http://schemas.openxmlformats.org/drawingml/2006/table">
            <a:tbl>
              <a:tblPr firstRow="1" bandRow="1">
                <a:tableStyleId>{00000000-0000-0000-0000-000000000000}</a:tableStyleId>
              </a:tblPr>
              <a:tblGrid>
                <a:gridCol w="10974339">
                  <a:extLst>
                    <a:ext uri="{9D8B030D-6E8A-4147-A177-3AD203B41FA5}">
                      <a16:colId xmlns:a16="http://schemas.microsoft.com/office/drawing/2014/main" val="943658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EXEMPLE DE ÍTEM OBERT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143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ES" sz="24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Indique quins aspectes de la legislació laboral haurien de conèixer-se en el seu lloc de treball.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s-ES" sz="2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s-ES" sz="24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En quins d'ells considera que hauria de rebre formació per aprofundir en els seus coneixements. </a:t>
                      </a:r>
                      <a:r>
                        <a:rPr lang="es-ES" sz="24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Assenyale</a:t>
                      </a:r>
                      <a:r>
                        <a:rPr lang="es-ES" sz="24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la importància que té per al seu </a:t>
                      </a:r>
                      <a:r>
                        <a:rPr lang="es-ES" sz="24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treball</a:t>
                      </a:r>
                      <a:r>
                        <a:rPr lang="es-ES" sz="24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cada un dels </a:t>
                      </a:r>
                      <a:r>
                        <a:rPr lang="es-ES" sz="24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coneixements</a:t>
                      </a:r>
                      <a:r>
                        <a:rPr lang="es-ES" sz="24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 (alta, mitjana o baixa).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063886"/>
                  </a:ext>
                </a:extLst>
              </a:tr>
            </a:tbl>
          </a:graphicData>
        </a:graphic>
      </p:graphicFrame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C1D77547-4019-41D2-9666-B3564CA8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096903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19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51175"/>
            <a:ext cx="12215813" cy="7556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a-ES" sz="4800" b="1" kern="0" spc="10" noProof="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03 - Matriu de necessitats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5D1B39-87AD-4CDE-9726-24D89586BC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3208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03 - Matriu de necessitats. Exemple de matriu.</a:t>
            </a:r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D384F44F-F543-465A-A185-78C7B83B4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20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A7CB9AE2-4839-4B79-9F26-B4E85E21A8A9}"/>
              </a:ext>
            </a:extLst>
          </p:cNvPr>
          <p:cNvGraphicFramePr>
            <a:graphicFrameLocks noGrp="1"/>
          </p:cNvGraphicFramePr>
          <p:nvPr/>
        </p:nvGraphicFramePr>
        <p:xfrm>
          <a:off x="407368" y="1871980"/>
          <a:ext cx="11500230" cy="3114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61173">
                  <a:extLst>
                    <a:ext uri="{9D8B030D-6E8A-4147-A177-3AD203B41FA5}">
                      <a16:colId xmlns:a16="http://schemas.microsoft.com/office/drawing/2014/main" val="4005363413"/>
                    </a:ext>
                  </a:extLst>
                </a:gridCol>
                <a:gridCol w="1167939">
                  <a:extLst>
                    <a:ext uri="{9D8B030D-6E8A-4147-A177-3AD203B41FA5}">
                      <a16:colId xmlns:a16="http://schemas.microsoft.com/office/drawing/2014/main" val="2869825802"/>
                    </a:ext>
                  </a:extLst>
                </a:gridCol>
                <a:gridCol w="1517271">
                  <a:extLst>
                    <a:ext uri="{9D8B030D-6E8A-4147-A177-3AD203B41FA5}">
                      <a16:colId xmlns:a16="http://schemas.microsoft.com/office/drawing/2014/main" val="4281719111"/>
                    </a:ext>
                  </a:extLst>
                </a:gridCol>
                <a:gridCol w="1862178">
                  <a:extLst>
                    <a:ext uri="{9D8B030D-6E8A-4147-A177-3AD203B41FA5}">
                      <a16:colId xmlns:a16="http://schemas.microsoft.com/office/drawing/2014/main" val="2490255265"/>
                    </a:ext>
                  </a:extLst>
                </a:gridCol>
                <a:gridCol w="1167939">
                  <a:extLst>
                    <a:ext uri="{9D8B030D-6E8A-4147-A177-3AD203B41FA5}">
                      <a16:colId xmlns:a16="http://schemas.microsoft.com/office/drawing/2014/main" val="2455798801"/>
                    </a:ext>
                  </a:extLst>
                </a:gridCol>
                <a:gridCol w="1680124">
                  <a:extLst>
                    <a:ext uri="{9D8B030D-6E8A-4147-A177-3AD203B41FA5}">
                      <a16:colId xmlns:a16="http://schemas.microsoft.com/office/drawing/2014/main" val="1948382371"/>
                    </a:ext>
                  </a:extLst>
                </a:gridCol>
                <a:gridCol w="1343606">
                  <a:extLst>
                    <a:ext uri="{9D8B030D-6E8A-4147-A177-3AD203B41FA5}">
                      <a16:colId xmlns:a16="http://schemas.microsoft.com/office/drawing/2014/main" val="32504936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Comp. tècniques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comunicació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Treball en equip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lideratge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Atenció a el client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planificació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9711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Century Gothic" panose="020B0502020202020204" pitchFamily="34" charset="0"/>
                        </a:rPr>
                        <a:t>Tècnics de qualitat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2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335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Century Gothic" panose="020B0502020202020204" pitchFamily="34" charset="0"/>
                        </a:rPr>
                        <a:t>Coord. magatzem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2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2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1629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Century Gothic" panose="020B0502020202020204" pitchFamily="34" charset="0"/>
                        </a:rPr>
                        <a:t>Conductor</a:t>
                      </a:r>
                      <a:r>
                        <a:rPr lang="es-ES" sz="1600" baseline="0" dirty="0">
                          <a:latin typeface="Century Gothic" panose="020B0502020202020204" pitchFamily="34" charset="0"/>
                        </a:rPr>
                        <a:t> de </a:t>
                      </a:r>
                      <a:r>
                        <a:rPr lang="es-ES" sz="1600" dirty="0" err="1">
                          <a:latin typeface="Century Gothic" panose="020B0502020202020204" pitchFamily="34" charset="0"/>
                        </a:rPr>
                        <a:t>carretons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4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2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2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0014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Century Gothic" panose="020B0502020202020204" pitchFamily="34" charset="0"/>
                        </a:rPr>
                        <a:t>operaris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7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2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10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151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Century Gothic" panose="020B0502020202020204" pitchFamily="34" charset="0"/>
                        </a:rPr>
                        <a:t>Encarregats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2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1864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Tècnics de prevenció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2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3200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Century Gothic" panose="020B0502020202020204" pitchFamily="34" charset="0"/>
                        </a:rPr>
                        <a:t>Responsable de torn</a:t>
                      </a:r>
                      <a:endParaRPr lang="es-ES" sz="16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2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entury Gothic" panose="020B0502020202020204" pitchFamily="34" charset="0"/>
                        </a:rPr>
                        <a:t>1</a:t>
                      </a:r>
                      <a:endParaRPr lang="es-ES" sz="1400" dirty="0">
                        <a:latin typeface="Century Gothic" panose="020B050202020202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6035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7631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03 - Matriu de necessitats. Criteris d'agrupació.</a:t>
            </a:r>
          </a:p>
        </p:txBody>
      </p:sp>
      <p:sp>
        <p:nvSpPr>
          <p:cNvPr id="4" name="Freeform 388">
            <a:extLst>
              <a:ext uri="{FF2B5EF4-FFF2-40B4-BE49-F238E27FC236}">
                <a16:creationId xmlns:a16="http://schemas.microsoft.com/office/drawing/2014/main" id="{6BE01516-392F-461F-ABA4-BCF546322230}"/>
              </a:ext>
            </a:extLst>
          </p:cNvPr>
          <p:cNvSpPr>
            <a:spLocks/>
          </p:cNvSpPr>
          <p:nvPr/>
        </p:nvSpPr>
        <p:spPr bwMode="auto">
          <a:xfrm>
            <a:off x="6155679" y="2486482"/>
            <a:ext cx="1530692" cy="2181624"/>
          </a:xfrm>
          <a:custGeom>
            <a:avLst/>
            <a:gdLst>
              <a:gd name="T0" fmla="*/ 1966 w 2758"/>
              <a:gd name="T1" fmla="*/ 2999 h 3929"/>
              <a:gd name="T2" fmla="*/ 1926 w 2758"/>
              <a:gd name="T3" fmla="*/ 3335 h 3929"/>
              <a:gd name="T4" fmla="*/ 1864 w 2758"/>
              <a:gd name="T5" fmla="*/ 3577 h 3929"/>
              <a:gd name="T6" fmla="*/ 2009 w 2758"/>
              <a:gd name="T7" fmla="*/ 3611 h 3929"/>
              <a:gd name="T8" fmla="*/ 2196 w 2758"/>
              <a:gd name="T9" fmla="*/ 3680 h 3929"/>
              <a:gd name="T10" fmla="*/ 2374 w 2758"/>
              <a:gd name="T11" fmla="*/ 3775 h 3929"/>
              <a:gd name="T12" fmla="*/ 2540 w 2758"/>
              <a:gd name="T13" fmla="*/ 3895 h 3929"/>
              <a:gd name="T14" fmla="*/ 2600 w 2758"/>
              <a:gd name="T15" fmla="*/ 3870 h 3929"/>
              <a:gd name="T16" fmla="*/ 2672 w 2758"/>
              <a:gd name="T17" fmla="*/ 3625 h 3929"/>
              <a:gd name="T18" fmla="*/ 2722 w 2758"/>
              <a:gd name="T19" fmla="*/ 3372 h 3929"/>
              <a:gd name="T20" fmla="*/ 2751 w 2758"/>
              <a:gd name="T21" fmla="*/ 3111 h 3929"/>
              <a:gd name="T22" fmla="*/ 2758 w 2758"/>
              <a:gd name="T23" fmla="*/ 2912 h 3929"/>
              <a:gd name="T24" fmla="*/ 2751 w 2758"/>
              <a:gd name="T25" fmla="*/ 2710 h 3929"/>
              <a:gd name="T26" fmla="*/ 2722 w 2758"/>
              <a:gd name="T27" fmla="*/ 2446 h 3929"/>
              <a:gd name="T28" fmla="*/ 2670 w 2758"/>
              <a:gd name="T29" fmla="*/ 2191 h 3929"/>
              <a:gd name="T30" fmla="*/ 2597 w 2758"/>
              <a:gd name="T31" fmla="*/ 1944 h 3929"/>
              <a:gd name="T32" fmla="*/ 2503 w 2758"/>
              <a:gd name="T33" fmla="*/ 1706 h 3929"/>
              <a:gd name="T34" fmla="*/ 2390 w 2758"/>
              <a:gd name="T35" fmla="*/ 1479 h 3929"/>
              <a:gd name="T36" fmla="*/ 2258 w 2758"/>
              <a:gd name="T37" fmla="*/ 1263 h 3929"/>
              <a:gd name="T38" fmla="*/ 2109 w 2758"/>
              <a:gd name="T39" fmla="*/ 1060 h 3929"/>
              <a:gd name="T40" fmla="*/ 1944 w 2758"/>
              <a:gd name="T41" fmla="*/ 870 h 3929"/>
              <a:gd name="T42" fmla="*/ 1762 w 2758"/>
              <a:gd name="T43" fmla="*/ 696 h 3929"/>
              <a:gd name="T44" fmla="*/ 1567 w 2758"/>
              <a:gd name="T45" fmla="*/ 537 h 3929"/>
              <a:gd name="T46" fmla="*/ 1360 w 2758"/>
              <a:gd name="T47" fmla="*/ 395 h 3929"/>
              <a:gd name="T48" fmla="*/ 1139 w 2758"/>
              <a:gd name="T49" fmla="*/ 270 h 3929"/>
              <a:gd name="T50" fmla="*/ 908 w 2758"/>
              <a:gd name="T51" fmla="*/ 164 h 3929"/>
              <a:gd name="T52" fmla="*/ 666 w 2758"/>
              <a:gd name="T53" fmla="*/ 78 h 3929"/>
              <a:gd name="T54" fmla="*/ 415 w 2758"/>
              <a:gd name="T55" fmla="*/ 13 h 3929"/>
              <a:gd name="T56" fmla="*/ 425 w 2758"/>
              <a:gd name="T57" fmla="*/ 184 h 3929"/>
              <a:gd name="T58" fmla="*/ 45 w 2758"/>
              <a:gd name="T59" fmla="*/ 46 h 3929"/>
              <a:gd name="T60" fmla="*/ 9 w 2758"/>
              <a:gd name="T61" fmla="*/ 191 h 3929"/>
              <a:gd name="T62" fmla="*/ 6 w 2758"/>
              <a:gd name="T63" fmla="*/ 384 h 3929"/>
              <a:gd name="T64" fmla="*/ 51 w 2758"/>
              <a:gd name="T65" fmla="*/ 568 h 3929"/>
              <a:gd name="T66" fmla="*/ 140 w 2758"/>
              <a:gd name="T67" fmla="*/ 734 h 3929"/>
              <a:gd name="T68" fmla="*/ 266 w 2758"/>
              <a:gd name="T69" fmla="*/ 789 h 3929"/>
              <a:gd name="T70" fmla="*/ 629 w 2758"/>
              <a:gd name="T71" fmla="*/ 904 h 3929"/>
              <a:gd name="T72" fmla="*/ 962 w 2758"/>
              <a:gd name="T73" fmla="*/ 1078 h 3929"/>
              <a:gd name="T74" fmla="*/ 1258 w 2758"/>
              <a:gd name="T75" fmla="*/ 1305 h 3929"/>
              <a:gd name="T76" fmla="*/ 1511 w 2758"/>
              <a:gd name="T77" fmla="*/ 1579 h 3929"/>
              <a:gd name="T78" fmla="*/ 1714 w 2758"/>
              <a:gd name="T79" fmla="*/ 1892 h 3929"/>
              <a:gd name="T80" fmla="*/ 1862 w 2758"/>
              <a:gd name="T81" fmla="*/ 2240 h 3929"/>
              <a:gd name="T82" fmla="*/ 1948 w 2758"/>
              <a:gd name="T83" fmla="*/ 2615 h 3929"/>
              <a:gd name="T84" fmla="*/ 1967 w 2758"/>
              <a:gd name="T85" fmla="*/ 2912 h 3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758" h="3929">
                <a:moveTo>
                  <a:pt x="1967" y="2912"/>
                </a:moveTo>
                <a:lnTo>
                  <a:pt x="1966" y="2999"/>
                </a:lnTo>
                <a:lnTo>
                  <a:pt x="1953" y="3169"/>
                </a:lnTo>
                <a:lnTo>
                  <a:pt x="1926" y="3335"/>
                </a:lnTo>
                <a:lnTo>
                  <a:pt x="1888" y="3498"/>
                </a:lnTo>
                <a:lnTo>
                  <a:pt x="1864" y="3577"/>
                </a:lnTo>
                <a:lnTo>
                  <a:pt x="1913" y="3586"/>
                </a:lnTo>
                <a:lnTo>
                  <a:pt x="2009" y="3611"/>
                </a:lnTo>
                <a:lnTo>
                  <a:pt x="2103" y="3642"/>
                </a:lnTo>
                <a:lnTo>
                  <a:pt x="2196" y="3680"/>
                </a:lnTo>
                <a:lnTo>
                  <a:pt x="2286" y="3725"/>
                </a:lnTo>
                <a:lnTo>
                  <a:pt x="2374" y="3775"/>
                </a:lnTo>
                <a:lnTo>
                  <a:pt x="2459" y="3832"/>
                </a:lnTo>
                <a:lnTo>
                  <a:pt x="2540" y="3895"/>
                </a:lnTo>
                <a:lnTo>
                  <a:pt x="2578" y="3929"/>
                </a:lnTo>
                <a:lnTo>
                  <a:pt x="2600" y="3870"/>
                </a:lnTo>
                <a:lnTo>
                  <a:pt x="2638" y="3749"/>
                </a:lnTo>
                <a:lnTo>
                  <a:pt x="2672" y="3625"/>
                </a:lnTo>
                <a:lnTo>
                  <a:pt x="2700" y="3500"/>
                </a:lnTo>
                <a:lnTo>
                  <a:pt x="2722" y="3372"/>
                </a:lnTo>
                <a:lnTo>
                  <a:pt x="2740" y="3243"/>
                </a:lnTo>
                <a:lnTo>
                  <a:pt x="2751" y="3111"/>
                </a:lnTo>
                <a:lnTo>
                  <a:pt x="2758" y="2979"/>
                </a:lnTo>
                <a:lnTo>
                  <a:pt x="2758" y="2912"/>
                </a:lnTo>
                <a:lnTo>
                  <a:pt x="2758" y="2845"/>
                </a:lnTo>
                <a:lnTo>
                  <a:pt x="2751" y="2710"/>
                </a:lnTo>
                <a:lnTo>
                  <a:pt x="2740" y="2578"/>
                </a:lnTo>
                <a:lnTo>
                  <a:pt x="2722" y="2446"/>
                </a:lnTo>
                <a:lnTo>
                  <a:pt x="2699" y="2318"/>
                </a:lnTo>
                <a:lnTo>
                  <a:pt x="2670" y="2191"/>
                </a:lnTo>
                <a:lnTo>
                  <a:pt x="2635" y="2066"/>
                </a:lnTo>
                <a:lnTo>
                  <a:pt x="2597" y="1944"/>
                </a:lnTo>
                <a:lnTo>
                  <a:pt x="2552" y="1823"/>
                </a:lnTo>
                <a:lnTo>
                  <a:pt x="2503" y="1706"/>
                </a:lnTo>
                <a:lnTo>
                  <a:pt x="2449" y="1591"/>
                </a:lnTo>
                <a:lnTo>
                  <a:pt x="2390" y="1479"/>
                </a:lnTo>
                <a:lnTo>
                  <a:pt x="2325" y="1369"/>
                </a:lnTo>
                <a:lnTo>
                  <a:pt x="2258" y="1263"/>
                </a:lnTo>
                <a:lnTo>
                  <a:pt x="2185" y="1160"/>
                </a:lnTo>
                <a:lnTo>
                  <a:pt x="2109" y="1060"/>
                </a:lnTo>
                <a:lnTo>
                  <a:pt x="2028" y="964"/>
                </a:lnTo>
                <a:lnTo>
                  <a:pt x="1944" y="870"/>
                </a:lnTo>
                <a:lnTo>
                  <a:pt x="1854" y="781"/>
                </a:lnTo>
                <a:lnTo>
                  <a:pt x="1762" y="696"/>
                </a:lnTo>
                <a:lnTo>
                  <a:pt x="1667" y="614"/>
                </a:lnTo>
                <a:lnTo>
                  <a:pt x="1567" y="537"/>
                </a:lnTo>
                <a:lnTo>
                  <a:pt x="1466" y="463"/>
                </a:lnTo>
                <a:lnTo>
                  <a:pt x="1360" y="395"/>
                </a:lnTo>
                <a:lnTo>
                  <a:pt x="1251" y="330"/>
                </a:lnTo>
                <a:lnTo>
                  <a:pt x="1139" y="270"/>
                </a:lnTo>
                <a:lnTo>
                  <a:pt x="1025" y="214"/>
                </a:lnTo>
                <a:lnTo>
                  <a:pt x="908" y="164"/>
                </a:lnTo>
                <a:lnTo>
                  <a:pt x="788" y="119"/>
                </a:lnTo>
                <a:lnTo>
                  <a:pt x="666" y="78"/>
                </a:lnTo>
                <a:lnTo>
                  <a:pt x="542" y="43"/>
                </a:lnTo>
                <a:lnTo>
                  <a:pt x="415" y="13"/>
                </a:lnTo>
                <a:lnTo>
                  <a:pt x="351" y="0"/>
                </a:lnTo>
                <a:lnTo>
                  <a:pt x="425" y="184"/>
                </a:lnTo>
                <a:lnTo>
                  <a:pt x="46" y="46"/>
                </a:lnTo>
                <a:lnTo>
                  <a:pt x="45" y="46"/>
                </a:lnTo>
                <a:lnTo>
                  <a:pt x="29" y="94"/>
                </a:lnTo>
                <a:lnTo>
                  <a:pt x="9" y="191"/>
                </a:lnTo>
                <a:lnTo>
                  <a:pt x="0" y="288"/>
                </a:lnTo>
                <a:lnTo>
                  <a:pt x="6" y="384"/>
                </a:lnTo>
                <a:lnTo>
                  <a:pt x="22" y="478"/>
                </a:lnTo>
                <a:lnTo>
                  <a:pt x="51" y="568"/>
                </a:lnTo>
                <a:lnTo>
                  <a:pt x="91" y="653"/>
                </a:lnTo>
                <a:lnTo>
                  <a:pt x="140" y="734"/>
                </a:lnTo>
                <a:lnTo>
                  <a:pt x="170" y="771"/>
                </a:lnTo>
                <a:lnTo>
                  <a:pt x="266" y="789"/>
                </a:lnTo>
                <a:lnTo>
                  <a:pt x="450" y="838"/>
                </a:lnTo>
                <a:lnTo>
                  <a:pt x="629" y="904"/>
                </a:lnTo>
                <a:lnTo>
                  <a:pt x="800" y="983"/>
                </a:lnTo>
                <a:lnTo>
                  <a:pt x="962" y="1078"/>
                </a:lnTo>
                <a:lnTo>
                  <a:pt x="1115" y="1186"/>
                </a:lnTo>
                <a:lnTo>
                  <a:pt x="1258" y="1305"/>
                </a:lnTo>
                <a:lnTo>
                  <a:pt x="1390" y="1437"/>
                </a:lnTo>
                <a:lnTo>
                  <a:pt x="1511" y="1579"/>
                </a:lnTo>
                <a:lnTo>
                  <a:pt x="1619" y="1730"/>
                </a:lnTo>
                <a:lnTo>
                  <a:pt x="1714" y="1892"/>
                </a:lnTo>
                <a:lnTo>
                  <a:pt x="1795" y="2062"/>
                </a:lnTo>
                <a:lnTo>
                  <a:pt x="1862" y="2240"/>
                </a:lnTo>
                <a:lnTo>
                  <a:pt x="1914" y="2425"/>
                </a:lnTo>
                <a:lnTo>
                  <a:pt x="1948" y="2615"/>
                </a:lnTo>
                <a:lnTo>
                  <a:pt x="1965" y="2811"/>
                </a:lnTo>
                <a:lnTo>
                  <a:pt x="1967" y="291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5" name="Freeform 387">
            <a:extLst>
              <a:ext uri="{FF2B5EF4-FFF2-40B4-BE49-F238E27FC236}">
                <a16:creationId xmlns:a16="http://schemas.microsoft.com/office/drawing/2014/main" id="{859C9F3C-162A-47A6-A2C8-2386BA55F061}"/>
              </a:ext>
            </a:extLst>
          </p:cNvPr>
          <p:cNvSpPr>
            <a:spLocks/>
          </p:cNvSpPr>
          <p:nvPr/>
        </p:nvSpPr>
        <p:spPr bwMode="auto">
          <a:xfrm>
            <a:off x="5582502" y="1988840"/>
            <a:ext cx="1590674" cy="2663714"/>
          </a:xfrm>
          <a:custGeom>
            <a:avLst/>
            <a:gdLst>
              <a:gd name="T0" fmla="*/ 1265 w 2862"/>
              <a:gd name="T1" fmla="*/ 2588 h 4796"/>
              <a:gd name="T2" fmla="*/ 1402 w 2862"/>
              <a:gd name="T3" fmla="*/ 2646 h 4796"/>
              <a:gd name="T4" fmla="*/ 1570 w 2862"/>
              <a:gd name="T5" fmla="*/ 2746 h 4796"/>
              <a:gd name="T6" fmla="*/ 1720 w 2862"/>
              <a:gd name="T7" fmla="*/ 2870 h 4796"/>
              <a:gd name="T8" fmla="*/ 1851 w 2862"/>
              <a:gd name="T9" fmla="*/ 3015 h 4796"/>
              <a:gd name="T10" fmla="*/ 1958 w 2862"/>
              <a:gd name="T11" fmla="*/ 3179 h 4796"/>
              <a:gd name="T12" fmla="*/ 2040 w 2862"/>
              <a:gd name="T13" fmla="*/ 3358 h 4796"/>
              <a:gd name="T14" fmla="*/ 2095 w 2862"/>
              <a:gd name="T15" fmla="*/ 3551 h 4796"/>
              <a:gd name="T16" fmla="*/ 2119 w 2862"/>
              <a:gd name="T17" fmla="*/ 3754 h 4796"/>
              <a:gd name="T18" fmla="*/ 2118 w 2862"/>
              <a:gd name="T19" fmla="*/ 3881 h 4796"/>
              <a:gd name="T20" fmla="*/ 2070 w 2862"/>
              <a:gd name="T21" fmla="*/ 4165 h 4796"/>
              <a:gd name="T22" fmla="*/ 1965 w 2862"/>
              <a:gd name="T23" fmla="*/ 4424 h 4796"/>
              <a:gd name="T24" fmla="*/ 1808 w 2862"/>
              <a:gd name="T25" fmla="*/ 4651 h 4796"/>
              <a:gd name="T26" fmla="*/ 1661 w 2862"/>
              <a:gd name="T27" fmla="*/ 4796 h 4796"/>
              <a:gd name="T28" fmla="*/ 1666 w 2862"/>
              <a:gd name="T29" fmla="*/ 4792 h 4796"/>
              <a:gd name="T30" fmla="*/ 1666 w 2862"/>
              <a:gd name="T31" fmla="*/ 4793 h 4796"/>
              <a:gd name="T32" fmla="*/ 1852 w 2862"/>
              <a:gd name="T33" fmla="*/ 4659 h 4796"/>
              <a:gd name="T34" fmla="*/ 2118 w 2862"/>
              <a:gd name="T35" fmla="*/ 4532 h 4796"/>
              <a:gd name="T36" fmla="*/ 2399 w 2862"/>
              <a:gd name="T37" fmla="*/ 4461 h 4796"/>
              <a:gd name="T38" fmla="*/ 2685 w 2862"/>
              <a:gd name="T39" fmla="*/ 4447 h 4796"/>
              <a:gd name="T40" fmla="*/ 2781 w 2862"/>
              <a:gd name="T41" fmla="*/ 4376 h 4796"/>
              <a:gd name="T42" fmla="*/ 2846 w 2862"/>
              <a:gd name="T43" fmla="*/ 4057 h 4796"/>
              <a:gd name="T44" fmla="*/ 2862 w 2862"/>
              <a:gd name="T45" fmla="*/ 3807 h 4796"/>
              <a:gd name="T46" fmla="*/ 2847 w 2862"/>
              <a:gd name="T47" fmla="*/ 3562 h 4796"/>
              <a:gd name="T48" fmla="*/ 2785 w 2862"/>
              <a:gd name="T49" fmla="*/ 3250 h 4796"/>
              <a:gd name="T50" fmla="*/ 2677 w 2862"/>
              <a:gd name="T51" fmla="*/ 2958 h 4796"/>
              <a:gd name="T52" fmla="*/ 2528 w 2862"/>
              <a:gd name="T53" fmla="*/ 2688 h 4796"/>
              <a:gd name="T54" fmla="*/ 2340 w 2862"/>
              <a:gd name="T55" fmla="*/ 2445 h 4796"/>
              <a:gd name="T56" fmla="*/ 2119 w 2862"/>
              <a:gd name="T57" fmla="*/ 2233 h 4796"/>
              <a:gd name="T58" fmla="*/ 1868 w 2862"/>
              <a:gd name="T59" fmla="*/ 2056 h 4796"/>
              <a:gd name="T60" fmla="*/ 1591 w 2862"/>
              <a:gd name="T61" fmla="*/ 1918 h 4796"/>
              <a:gd name="T62" fmla="*/ 1519 w 2862"/>
              <a:gd name="T63" fmla="*/ 1891 h 4796"/>
              <a:gd name="T64" fmla="*/ 1415 w 2862"/>
              <a:gd name="T65" fmla="*/ 1844 h 4796"/>
              <a:gd name="T66" fmla="*/ 1295 w 2862"/>
              <a:gd name="T67" fmla="*/ 1761 h 4796"/>
              <a:gd name="T68" fmla="*/ 1194 w 2862"/>
              <a:gd name="T69" fmla="*/ 1659 h 4796"/>
              <a:gd name="T70" fmla="*/ 1116 w 2862"/>
              <a:gd name="T71" fmla="*/ 1539 h 4796"/>
              <a:gd name="T72" fmla="*/ 1063 w 2862"/>
              <a:gd name="T73" fmla="*/ 1408 h 4796"/>
              <a:gd name="T74" fmla="*/ 1035 w 2862"/>
              <a:gd name="T75" fmla="*/ 1268 h 4796"/>
              <a:gd name="T76" fmla="*/ 1034 w 2862"/>
              <a:gd name="T77" fmla="*/ 1124 h 4796"/>
              <a:gd name="T78" fmla="*/ 1063 w 2862"/>
              <a:gd name="T79" fmla="*/ 977 h 4796"/>
              <a:gd name="T80" fmla="*/ 1076 w 2862"/>
              <a:gd name="T81" fmla="*/ 941 h 4796"/>
              <a:gd name="T82" fmla="*/ 1024 w 2862"/>
              <a:gd name="T83" fmla="*/ 0 h 4796"/>
              <a:gd name="T84" fmla="*/ 379 w 2862"/>
              <a:gd name="T85" fmla="*/ 688 h 4796"/>
              <a:gd name="T86" fmla="*/ 317 w 2862"/>
              <a:gd name="T87" fmla="*/ 906 h 4796"/>
              <a:gd name="T88" fmla="*/ 289 w 2862"/>
              <a:gd name="T89" fmla="*/ 1197 h 4796"/>
              <a:gd name="T90" fmla="*/ 317 w 2862"/>
              <a:gd name="T91" fmla="*/ 1483 h 4796"/>
              <a:gd name="T92" fmla="*/ 400 w 2862"/>
              <a:gd name="T93" fmla="*/ 1756 h 4796"/>
              <a:gd name="T94" fmla="*/ 532 w 2862"/>
              <a:gd name="T95" fmla="*/ 2007 h 4796"/>
              <a:gd name="T96" fmla="*/ 711 w 2862"/>
              <a:gd name="T97" fmla="*/ 2230 h 4796"/>
              <a:gd name="T98" fmla="*/ 932 w 2862"/>
              <a:gd name="T99" fmla="*/ 2417 h 4796"/>
              <a:gd name="T100" fmla="*/ 1193 w 2862"/>
              <a:gd name="T101" fmla="*/ 2560 h 4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862" h="4796">
                <a:moveTo>
                  <a:pt x="1265" y="2587"/>
                </a:moveTo>
                <a:lnTo>
                  <a:pt x="1265" y="2588"/>
                </a:lnTo>
                <a:lnTo>
                  <a:pt x="1311" y="2604"/>
                </a:lnTo>
                <a:lnTo>
                  <a:pt x="1402" y="2646"/>
                </a:lnTo>
                <a:lnTo>
                  <a:pt x="1488" y="2692"/>
                </a:lnTo>
                <a:lnTo>
                  <a:pt x="1570" y="2746"/>
                </a:lnTo>
                <a:lnTo>
                  <a:pt x="1647" y="2805"/>
                </a:lnTo>
                <a:lnTo>
                  <a:pt x="1720" y="2870"/>
                </a:lnTo>
                <a:lnTo>
                  <a:pt x="1788" y="2940"/>
                </a:lnTo>
                <a:lnTo>
                  <a:pt x="1851" y="3015"/>
                </a:lnTo>
                <a:lnTo>
                  <a:pt x="1908" y="3095"/>
                </a:lnTo>
                <a:lnTo>
                  <a:pt x="1958" y="3179"/>
                </a:lnTo>
                <a:lnTo>
                  <a:pt x="2003" y="3267"/>
                </a:lnTo>
                <a:lnTo>
                  <a:pt x="2040" y="3358"/>
                </a:lnTo>
                <a:lnTo>
                  <a:pt x="2072" y="3452"/>
                </a:lnTo>
                <a:lnTo>
                  <a:pt x="2095" y="3551"/>
                </a:lnTo>
                <a:lnTo>
                  <a:pt x="2111" y="3651"/>
                </a:lnTo>
                <a:lnTo>
                  <a:pt x="2119" y="3754"/>
                </a:lnTo>
                <a:lnTo>
                  <a:pt x="2120" y="3807"/>
                </a:lnTo>
                <a:lnTo>
                  <a:pt x="2118" y="3881"/>
                </a:lnTo>
                <a:lnTo>
                  <a:pt x="2103" y="4026"/>
                </a:lnTo>
                <a:lnTo>
                  <a:pt x="2070" y="4165"/>
                </a:lnTo>
                <a:lnTo>
                  <a:pt x="2025" y="4297"/>
                </a:lnTo>
                <a:lnTo>
                  <a:pt x="1965" y="4424"/>
                </a:lnTo>
                <a:lnTo>
                  <a:pt x="1892" y="4542"/>
                </a:lnTo>
                <a:lnTo>
                  <a:pt x="1808" y="4651"/>
                </a:lnTo>
                <a:lnTo>
                  <a:pt x="1713" y="4751"/>
                </a:lnTo>
                <a:lnTo>
                  <a:pt x="1661" y="4796"/>
                </a:lnTo>
                <a:lnTo>
                  <a:pt x="1664" y="4794"/>
                </a:lnTo>
                <a:lnTo>
                  <a:pt x="1666" y="4792"/>
                </a:lnTo>
                <a:lnTo>
                  <a:pt x="1666" y="4793"/>
                </a:lnTo>
                <a:lnTo>
                  <a:pt x="1666" y="4793"/>
                </a:lnTo>
                <a:lnTo>
                  <a:pt x="1726" y="4744"/>
                </a:lnTo>
                <a:lnTo>
                  <a:pt x="1852" y="4659"/>
                </a:lnTo>
                <a:lnTo>
                  <a:pt x="1982" y="4589"/>
                </a:lnTo>
                <a:lnTo>
                  <a:pt x="2118" y="4532"/>
                </a:lnTo>
                <a:lnTo>
                  <a:pt x="2257" y="4490"/>
                </a:lnTo>
                <a:lnTo>
                  <a:pt x="2399" y="4461"/>
                </a:lnTo>
                <a:lnTo>
                  <a:pt x="2542" y="4448"/>
                </a:lnTo>
                <a:lnTo>
                  <a:pt x="2685" y="4447"/>
                </a:lnTo>
                <a:lnTo>
                  <a:pt x="2757" y="4452"/>
                </a:lnTo>
                <a:lnTo>
                  <a:pt x="2781" y="4376"/>
                </a:lnTo>
                <a:lnTo>
                  <a:pt x="2820" y="4219"/>
                </a:lnTo>
                <a:lnTo>
                  <a:pt x="2846" y="4057"/>
                </a:lnTo>
                <a:lnTo>
                  <a:pt x="2861" y="3891"/>
                </a:lnTo>
                <a:lnTo>
                  <a:pt x="2862" y="3807"/>
                </a:lnTo>
                <a:lnTo>
                  <a:pt x="2861" y="3725"/>
                </a:lnTo>
                <a:lnTo>
                  <a:pt x="2847" y="3562"/>
                </a:lnTo>
                <a:lnTo>
                  <a:pt x="2822" y="3405"/>
                </a:lnTo>
                <a:lnTo>
                  <a:pt x="2785" y="3250"/>
                </a:lnTo>
                <a:lnTo>
                  <a:pt x="2736" y="3102"/>
                </a:lnTo>
                <a:lnTo>
                  <a:pt x="2677" y="2958"/>
                </a:lnTo>
                <a:lnTo>
                  <a:pt x="2608" y="2820"/>
                </a:lnTo>
                <a:lnTo>
                  <a:pt x="2528" y="2688"/>
                </a:lnTo>
                <a:lnTo>
                  <a:pt x="2439" y="2563"/>
                </a:lnTo>
                <a:lnTo>
                  <a:pt x="2340" y="2445"/>
                </a:lnTo>
                <a:lnTo>
                  <a:pt x="2233" y="2335"/>
                </a:lnTo>
                <a:lnTo>
                  <a:pt x="2119" y="2233"/>
                </a:lnTo>
                <a:lnTo>
                  <a:pt x="1997" y="2140"/>
                </a:lnTo>
                <a:lnTo>
                  <a:pt x="1868" y="2056"/>
                </a:lnTo>
                <a:lnTo>
                  <a:pt x="1732" y="1982"/>
                </a:lnTo>
                <a:lnTo>
                  <a:pt x="1591" y="1918"/>
                </a:lnTo>
                <a:lnTo>
                  <a:pt x="1518" y="1890"/>
                </a:lnTo>
                <a:lnTo>
                  <a:pt x="1519" y="1891"/>
                </a:lnTo>
                <a:lnTo>
                  <a:pt x="1483" y="1877"/>
                </a:lnTo>
                <a:lnTo>
                  <a:pt x="1415" y="1844"/>
                </a:lnTo>
                <a:lnTo>
                  <a:pt x="1353" y="1806"/>
                </a:lnTo>
                <a:lnTo>
                  <a:pt x="1295" y="1761"/>
                </a:lnTo>
                <a:lnTo>
                  <a:pt x="1242" y="1713"/>
                </a:lnTo>
                <a:lnTo>
                  <a:pt x="1194" y="1659"/>
                </a:lnTo>
                <a:lnTo>
                  <a:pt x="1152" y="1601"/>
                </a:lnTo>
                <a:lnTo>
                  <a:pt x="1116" y="1539"/>
                </a:lnTo>
                <a:lnTo>
                  <a:pt x="1086" y="1475"/>
                </a:lnTo>
                <a:lnTo>
                  <a:pt x="1063" y="1408"/>
                </a:lnTo>
                <a:lnTo>
                  <a:pt x="1045" y="1339"/>
                </a:lnTo>
                <a:lnTo>
                  <a:pt x="1035" y="1268"/>
                </a:lnTo>
                <a:lnTo>
                  <a:pt x="1030" y="1196"/>
                </a:lnTo>
                <a:lnTo>
                  <a:pt x="1034" y="1124"/>
                </a:lnTo>
                <a:lnTo>
                  <a:pt x="1045" y="1050"/>
                </a:lnTo>
                <a:lnTo>
                  <a:pt x="1063" y="977"/>
                </a:lnTo>
                <a:lnTo>
                  <a:pt x="1075" y="941"/>
                </a:lnTo>
                <a:lnTo>
                  <a:pt x="1076" y="941"/>
                </a:lnTo>
                <a:lnTo>
                  <a:pt x="1455" y="1079"/>
                </a:lnTo>
                <a:lnTo>
                  <a:pt x="1024" y="0"/>
                </a:lnTo>
                <a:lnTo>
                  <a:pt x="0" y="550"/>
                </a:lnTo>
                <a:lnTo>
                  <a:pt x="379" y="688"/>
                </a:lnTo>
                <a:lnTo>
                  <a:pt x="354" y="760"/>
                </a:lnTo>
                <a:lnTo>
                  <a:pt x="317" y="906"/>
                </a:lnTo>
                <a:lnTo>
                  <a:pt x="295" y="1052"/>
                </a:lnTo>
                <a:lnTo>
                  <a:pt x="289" y="1197"/>
                </a:lnTo>
                <a:lnTo>
                  <a:pt x="296" y="1341"/>
                </a:lnTo>
                <a:lnTo>
                  <a:pt x="317" y="1483"/>
                </a:lnTo>
                <a:lnTo>
                  <a:pt x="352" y="1621"/>
                </a:lnTo>
                <a:lnTo>
                  <a:pt x="400" y="1756"/>
                </a:lnTo>
                <a:lnTo>
                  <a:pt x="460" y="1885"/>
                </a:lnTo>
                <a:lnTo>
                  <a:pt x="532" y="2007"/>
                </a:lnTo>
                <a:lnTo>
                  <a:pt x="616" y="2123"/>
                </a:lnTo>
                <a:lnTo>
                  <a:pt x="711" y="2230"/>
                </a:lnTo>
                <a:lnTo>
                  <a:pt x="817" y="2328"/>
                </a:lnTo>
                <a:lnTo>
                  <a:pt x="932" y="2417"/>
                </a:lnTo>
                <a:lnTo>
                  <a:pt x="1058" y="2494"/>
                </a:lnTo>
                <a:lnTo>
                  <a:pt x="1193" y="2560"/>
                </a:lnTo>
                <a:lnTo>
                  <a:pt x="1265" y="258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" name="Freeform 389">
            <a:extLst>
              <a:ext uri="{FF2B5EF4-FFF2-40B4-BE49-F238E27FC236}">
                <a16:creationId xmlns:a16="http://schemas.microsoft.com/office/drawing/2014/main" id="{BB37E4C6-3491-4F53-968F-1FC4450C3AC4}"/>
              </a:ext>
            </a:extLst>
          </p:cNvPr>
          <p:cNvSpPr>
            <a:spLocks/>
          </p:cNvSpPr>
          <p:nvPr/>
        </p:nvSpPr>
        <p:spPr bwMode="auto">
          <a:xfrm>
            <a:off x="4393939" y="2479817"/>
            <a:ext cx="1395173" cy="2292705"/>
          </a:xfrm>
          <a:custGeom>
            <a:avLst/>
            <a:gdLst>
              <a:gd name="T0" fmla="*/ 356 w 2515"/>
              <a:gd name="T1" fmla="*/ 4128 h 4128"/>
              <a:gd name="T2" fmla="*/ 406 w 2515"/>
              <a:gd name="T3" fmla="*/ 4117 h 4128"/>
              <a:gd name="T4" fmla="*/ 587 w 2515"/>
              <a:gd name="T5" fmla="*/ 4046 h 4128"/>
              <a:gd name="T6" fmla="*/ 740 w 2515"/>
              <a:gd name="T7" fmla="*/ 3934 h 4128"/>
              <a:gd name="T8" fmla="*/ 858 w 2515"/>
              <a:gd name="T9" fmla="*/ 3788 h 4128"/>
              <a:gd name="T10" fmla="*/ 920 w 2515"/>
              <a:gd name="T11" fmla="*/ 3660 h 4128"/>
              <a:gd name="T12" fmla="*/ 842 w 2515"/>
              <a:gd name="T13" fmla="*/ 3395 h 4128"/>
              <a:gd name="T14" fmla="*/ 793 w 2515"/>
              <a:gd name="T15" fmla="*/ 3019 h 4128"/>
              <a:gd name="T16" fmla="*/ 793 w 2515"/>
              <a:gd name="T17" fmla="*/ 2826 h 4128"/>
              <a:gd name="T18" fmla="*/ 843 w 2515"/>
              <a:gd name="T19" fmla="*/ 2447 h 4128"/>
              <a:gd name="T20" fmla="*/ 955 w 2515"/>
              <a:gd name="T21" fmla="*/ 2093 h 4128"/>
              <a:gd name="T22" fmla="*/ 1123 w 2515"/>
              <a:gd name="T23" fmla="*/ 1766 h 4128"/>
              <a:gd name="T24" fmla="*/ 1342 w 2515"/>
              <a:gd name="T25" fmla="*/ 1476 h 4128"/>
              <a:gd name="T26" fmla="*/ 1607 w 2515"/>
              <a:gd name="T27" fmla="*/ 1226 h 4128"/>
              <a:gd name="T28" fmla="*/ 1908 w 2515"/>
              <a:gd name="T29" fmla="*/ 1022 h 4128"/>
              <a:gd name="T30" fmla="*/ 2244 w 2515"/>
              <a:gd name="T31" fmla="*/ 871 h 4128"/>
              <a:gd name="T32" fmla="*/ 2515 w 2515"/>
              <a:gd name="T33" fmla="*/ 795 h 4128"/>
              <a:gd name="T34" fmla="*/ 2472 w 2515"/>
              <a:gd name="T35" fmla="*/ 653 h 4128"/>
              <a:gd name="T36" fmla="*/ 2439 w 2515"/>
              <a:gd name="T37" fmla="*/ 456 h 4128"/>
              <a:gd name="T38" fmla="*/ 2433 w 2515"/>
              <a:gd name="T39" fmla="*/ 255 h 4128"/>
              <a:gd name="T40" fmla="*/ 2455 w 2515"/>
              <a:gd name="T41" fmla="*/ 51 h 4128"/>
              <a:gd name="T42" fmla="*/ 2400 w 2515"/>
              <a:gd name="T43" fmla="*/ 12 h 4128"/>
              <a:gd name="T44" fmla="*/ 2144 w 2515"/>
              <a:gd name="T45" fmla="*/ 74 h 4128"/>
              <a:gd name="T46" fmla="*/ 1897 w 2515"/>
              <a:gd name="T47" fmla="*/ 157 h 4128"/>
              <a:gd name="T48" fmla="*/ 1661 w 2515"/>
              <a:gd name="T49" fmla="*/ 260 h 4128"/>
              <a:gd name="T50" fmla="*/ 1434 w 2515"/>
              <a:gd name="T51" fmla="*/ 384 h 4128"/>
              <a:gd name="T52" fmla="*/ 1222 w 2515"/>
              <a:gd name="T53" fmla="*/ 525 h 4128"/>
              <a:gd name="T54" fmla="*/ 1022 w 2515"/>
              <a:gd name="T55" fmla="*/ 683 h 4128"/>
              <a:gd name="T56" fmla="*/ 837 w 2515"/>
              <a:gd name="T57" fmla="*/ 859 h 4128"/>
              <a:gd name="T58" fmla="*/ 667 w 2515"/>
              <a:gd name="T59" fmla="*/ 1049 h 4128"/>
              <a:gd name="T60" fmla="*/ 515 w 2515"/>
              <a:gd name="T61" fmla="*/ 1254 h 4128"/>
              <a:gd name="T62" fmla="*/ 379 w 2515"/>
              <a:gd name="T63" fmla="*/ 1471 h 4128"/>
              <a:gd name="T64" fmla="*/ 263 w 2515"/>
              <a:gd name="T65" fmla="*/ 1702 h 4128"/>
              <a:gd name="T66" fmla="*/ 166 w 2515"/>
              <a:gd name="T67" fmla="*/ 1942 h 4128"/>
              <a:gd name="T68" fmla="*/ 92 w 2515"/>
              <a:gd name="T69" fmla="*/ 2192 h 4128"/>
              <a:gd name="T70" fmla="*/ 38 w 2515"/>
              <a:gd name="T71" fmla="*/ 2451 h 4128"/>
              <a:gd name="T72" fmla="*/ 8 w 2515"/>
              <a:gd name="T73" fmla="*/ 2719 h 4128"/>
              <a:gd name="T74" fmla="*/ 0 w 2515"/>
              <a:gd name="T75" fmla="*/ 2923 h 4128"/>
              <a:gd name="T76" fmla="*/ 7 w 2515"/>
              <a:gd name="T77" fmla="*/ 3112 h 4128"/>
              <a:gd name="T78" fmla="*/ 64 w 2515"/>
              <a:gd name="T79" fmla="*/ 3539 h 4128"/>
              <a:gd name="T80" fmla="*/ 161 w 2515"/>
              <a:gd name="T81" fmla="*/ 3888 h 4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515" h="4128">
                <a:moveTo>
                  <a:pt x="286" y="3731"/>
                </a:moveTo>
                <a:lnTo>
                  <a:pt x="356" y="4128"/>
                </a:lnTo>
                <a:lnTo>
                  <a:pt x="356" y="4128"/>
                </a:lnTo>
                <a:lnTo>
                  <a:pt x="406" y="4117"/>
                </a:lnTo>
                <a:lnTo>
                  <a:pt x="499" y="4087"/>
                </a:lnTo>
                <a:lnTo>
                  <a:pt x="587" y="4046"/>
                </a:lnTo>
                <a:lnTo>
                  <a:pt x="667" y="3995"/>
                </a:lnTo>
                <a:lnTo>
                  <a:pt x="740" y="3934"/>
                </a:lnTo>
                <a:lnTo>
                  <a:pt x="803" y="3864"/>
                </a:lnTo>
                <a:lnTo>
                  <a:pt x="858" y="3788"/>
                </a:lnTo>
                <a:lnTo>
                  <a:pt x="903" y="3705"/>
                </a:lnTo>
                <a:lnTo>
                  <a:pt x="920" y="3660"/>
                </a:lnTo>
                <a:lnTo>
                  <a:pt x="890" y="3574"/>
                </a:lnTo>
                <a:lnTo>
                  <a:pt x="842" y="3395"/>
                </a:lnTo>
                <a:lnTo>
                  <a:pt x="809" y="3209"/>
                </a:lnTo>
                <a:lnTo>
                  <a:pt x="793" y="3019"/>
                </a:lnTo>
                <a:lnTo>
                  <a:pt x="792" y="2923"/>
                </a:lnTo>
                <a:lnTo>
                  <a:pt x="793" y="2826"/>
                </a:lnTo>
                <a:lnTo>
                  <a:pt x="810" y="2634"/>
                </a:lnTo>
                <a:lnTo>
                  <a:pt x="843" y="2447"/>
                </a:lnTo>
                <a:lnTo>
                  <a:pt x="892" y="2267"/>
                </a:lnTo>
                <a:lnTo>
                  <a:pt x="955" y="2093"/>
                </a:lnTo>
                <a:lnTo>
                  <a:pt x="1033" y="1926"/>
                </a:lnTo>
                <a:lnTo>
                  <a:pt x="1123" y="1766"/>
                </a:lnTo>
                <a:lnTo>
                  <a:pt x="1227" y="1617"/>
                </a:lnTo>
                <a:lnTo>
                  <a:pt x="1342" y="1476"/>
                </a:lnTo>
                <a:lnTo>
                  <a:pt x="1469" y="1345"/>
                </a:lnTo>
                <a:lnTo>
                  <a:pt x="1607" y="1226"/>
                </a:lnTo>
                <a:lnTo>
                  <a:pt x="1753" y="1118"/>
                </a:lnTo>
                <a:lnTo>
                  <a:pt x="1908" y="1022"/>
                </a:lnTo>
                <a:lnTo>
                  <a:pt x="2073" y="940"/>
                </a:lnTo>
                <a:lnTo>
                  <a:pt x="2244" y="871"/>
                </a:lnTo>
                <a:lnTo>
                  <a:pt x="2423" y="816"/>
                </a:lnTo>
                <a:lnTo>
                  <a:pt x="2515" y="795"/>
                </a:lnTo>
                <a:lnTo>
                  <a:pt x="2499" y="749"/>
                </a:lnTo>
                <a:lnTo>
                  <a:pt x="2472" y="653"/>
                </a:lnTo>
                <a:lnTo>
                  <a:pt x="2453" y="555"/>
                </a:lnTo>
                <a:lnTo>
                  <a:pt x="2439" y="456"/>
                </a:lnTo>
                <a:lnTo>
                  <a:pt x="2433" y="356"/>
                </a:lnTo>
                <a:lnTo>
                  <a:pt x="2433" y="255"/>
                </a:lnTo>
                <a:lnTo>
                  <a:pt x="2440" y="154"/>
                </a:lnTo>
                <a:lnTo>
                  <a:pt x="2455" y="51"/>
                </a:lnTo>
                <a:lnTo>
                  <a:pt x="2465" y="0"/>
                </a:lnTo>
                <a:lnTo>
                  <a:pt x="2400" y="12"/>
                </a:lnTo>
                <a:lnTo>
                  <a:pt x="2271" y="40"/>
                </a:lnTo>
                <a:lnTo>
                  <a:pt x="2144" y="74"/>
                </a:lnTo>
                <a:lnTo>
                  <a:pt x="2019" y="112"/>
                </a:lnTo>
                <a:lnTo>
                  <a:pt x="1897" y="157"/>
                </a:lnTo>
                <a:lnTo>
                  <a:pt x="1778" y="205"/>
                </a:lnTo>
                <a:lnTo>
                  <a:pt x="1661" y="260"/>
                </a:lnTo>
                <a:lnTo>
                  <a:pt x="1546" y="320"/>
                </a:lnTo>
                <a:lnTo>
                  <a:pt x="1434" y="384"/>
                </a:lnTo>
                <a:lnTo>
                  <a:pt x="1327" y="452"/>
                </a:lnTo>
                <a:lnTo>
                  <a:pt x="1222" y="525"/>
                </a:lnTo>
                <a:lnTo>
                  <a:pt x="1120" y="603"/>
                </a:lnTo>
                <a:lnTo>
                  <a:pt x="1022" y="683"/>
                </a:lnTo>
                <a:lnTo>
                  <a:pt x="927" y="769"/>
                </a:lnTo>
                <a:lnTo>
                  <a:pt x="837" y="859"/>
                </a:lnTo>
                <a:lnTo>
                  <a:pt x="750" y="953"/>
                </a:lnTo>
                <a:lnTo>
                  <a:pt x="667" y="1049"/>
                </a:lnTo>
                <a:lnTo>
                  <a:pt x="588" y="1150"/>
                </a:lnTo>
                <a:lnTo>
                  <a:pt x="515" y="1254"/>
                </a:lnTo>
                <a:lnTo>
                  <a:pt x="444" y="1362"/>
                </a:lnTo>
                <a:lnTo>
                  <a:pt x="379" y="1471"/>
                </a:lnTo>
                <a:lnTo>
                  <a:pt x="319" y="1585"/>
                </a:lnTo>
                <a:lnTo>
                  <a:pt x="263" y="1702"/>
                </a:lnTo>
                <a:lnTo>
                  <a:pt x="212" y="1821"/>
                </a:lnTo>
                <a:lnTo>
                  <a:pt x="166" y="1942"/>
                </a:lnTo>
                <a:lnTo>
                  <a:pt x="126" y="2066"/>
                </a:lnTo>
                <a:lnTo>
                  <a:pt x="92" y="2192"/>
                </a:lnTo>
                <a:lnTo>
                  <a:pt x="62" y="2321"/>
                </a:lnTo>
                <a:lnTo>
                  <a:pt x="38" y="2451"/>
                </a:lnTo>
                <a:lnTo>
                  <a:pt x="19" y="2584"/>
                </a:lnTo>
                <a:lnTo>
                  <a:pt x="8" y="2719"/>
                </a:lnTo>
                <a:lnTo>
                  <a:pt x="1" y="2855"/>
                </a:lnTo>
                <a:lnTo>
                  <a:pt x="0" y="2923"/>
                </a:lnTo>
                <a:lnTo>
                  <a:pt x="1" y="2986"/>
                </a:lnTo>
                <a:lnTo>
                  <a:pt x="7" y="3112"/>
                </a:lnTo>
                <a:lnTo>
                  <a:pt x="23" y="3297"/>
                </a:lnTo>
                <a:lnTo>
                  <a:pt x="64" y="3539"/>
                </a:lnTo>
                <a:lnTo>
                  <a:pt x="124" y="3774"/>
                </a:lnTo>
                <a:lnTo>
                  <a:pt x="161" y="3888"/>
                </a:lnTo>
                <a:lnTo>
                  <a:pt x="286" y="37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7" name="Freeform 390">
            <a:extLst>
              <a:ext uri="{FF2B5EF4-FFF2-40B4-BE49-F238E27FC236}">
                <a16:creationId xmlns:a16="http://schemas.microsoft.com/office/drawing/2014/main" id="{D953D6B0-A24E-4825-AFAD-D85A67253A06}"/>
              </a:ext>
            </a:extLst>
          </p:cNvPr>
          <p:cNvSpPr>
            <a:spLocks/>
          </p:cNvSpPr>
          <p:nvPr/>
        </p:nvSpPr>
        <p:spPr bwMode="auto">
          <a:xfrm>
            <a:off x="4769392" y="4870272"/>
            <a:ext cx="2583736" cy="879759"/>
          </a:xfrm>
          <a:custGeom>
            <a:avLst/>
            <a:gdLst>
              <a:gd name="T0" fmla="*/ 4617 w 4651"/>
              <a:gd name="T1" fmla="*/ 226 h 1585"/>
              <a:gd name="T2" fmla="*/ 4464 w 4651"/>
              <a:gd name="T3" fmla="*/ 104 h 1585"/>
              <a:gd name="T4" fmla="*/ 4287 w 4651"/>
              <a:gd name="T5" fmla="*/ 28 h 1585"/>
              <a:gd name="T6" fmla="*/ 4101 w 4651"/>
              <a:gd name="T7" fmla="*/ 0 h 1585"/>
              <a:gd name="T8" fmla="*/ 3959 w 4651"/>
              <a:gd name="T9" fmla="*/ 10 h 1585"/>
              <a:gd name="T10" fmla="*/ 3841 w 4651"/>
              <a:gd name="T11" fmla="*/ 141 h 1585"/>
              <a:gd name="T12" fmla="*/ 3669 w 4651"/>
              <a:gd name="T13" fmla="*/ 299 h 1585"/>
              <a:gd name="T14" fmla="*/ 3481 w 4651"/>
              <a:gd name="T15" fmla="*/ 438 h 1585"/>
              <a:gd name="T16" fmla="*/ 3278 w 4651"/>
              <a:gd name="T17" fmla="*/ 556 h 1585"/>
              <a:gd name="T18" fmla="*/ 3062 w 4651"/>
              <a:gd name="T19" fmla="*/ 652 h 1585"/>
              <a:gd name="T20" fmla="*/ 2833 w 4651"/>
              <a:gd name="T21" fmla="*/ 725 h 1585"/>
              <a:gd name="T22" fmla="*/ 2596 w 4651"/>
              <a:gd name="T23" fmla="*/ 772 h 1585"/>
              <a:gd name="T24" fmla="*/ 2349 w 4651"/>
              <a:gd name="T25" fmla="*/ 793 h 1585"/>
              <a:gd name="T26" fmla="*/ 2227 w 4651"/>
              <a:gd name="T27" fmla="*/ 794 h 1585"/>
              <a:gd name="T28" fmla="*/ 1989 w 4651"/>
              <a:gd name="T29" fmla="*/ 775 h 1585"/>
              <a:gd name="T30" fmla="*/ 1761 w 4651"/>
              <a:gd name="T31" fmla="*/ 731 h 1585"/>
              <a:gd name="T32" fmla="*/ 1541 w 4651"/>
              <a:gd name="T33" fmla="*/ 664 h 1585"/>
              <a:gd name="T34" fmla="*/ 1332 w 4651"/>
              <a:gd name="T35" fmla="*/ 574 h 1585"/>
              <a:gd name="T36" fmla="*/ 1135 w 4651"/>
              <a:gd name="T37" fmla="*/ 465 h 1585"/>
              <a:gd name="T38" fmla="*/ 951 w 4651"/>
              <a:gd name="T39" fmla="*/ 336 h 1585"/>
              <a:gd name="T40" fmla="*/ 781 w 4651"/>
              <a:gd name="T41" fmla="*/ 190 h 1585"/>
              <a:gd name="T42" fmla="*/ 665 w 4651"/>
              <a:gd name="T43" fmla="*/ 68 h 1585"/>
              <a:gd name="T44" fmla="*/ 563 w 4651"/>
              <a:gd name="T45" fmla="*/ 176 h 1585"/>
              <a:gd name="T46" fmla="*/ 408 w 4651"/>
              <a:gd name="T47" fmla="*/ 303 h 1585"/>
              <a:gd name="T48" fmla="*/ 236 w 4651"/>
              <a:gd name="T49" fmla="*/ 409 h 1585"/>
              <a:gd name="T50" fmla="*/ 48 w 4651"/>
              <a:gd name="T51" fmla="*/ 490 h 1585"/>
              <a:gd name="T52" fmla="*/ 50 w 4651"/>
              <a:gd name="T53" fmla="*/ 568 h 1585"/>
              <a:gd name="T54" fmla="*/ 273 w 4651"/>
              <a:gd name="T55" fmla="*/ 797 h 1585"/>
              <a:gd name="T56" fmla="*/ 520 w 4651"/>
              <a:gd name="T57" fmla="*/ 1002 h 1585"/>
              <a:gd name="T58" fmla="*/ 788 w 4651"/>
              <a:gd name="T59" fmla="*/ 1179 h 1585"/>
              <a:gd name="T60" fmla="*/ 1075 w 4651"/>
              <a:gd name="T61" fmla="*/ 1327 h 1585"/>
              <a:gd name="T62" fmla="*/ 1379 w 4651"/>
              <a:gd name="T63" fmla="*/ 1443 h 1585"/>
              <a:gd name="T64" fmla="*/ 1698 w 4651"/>
              <a:gd name="T65" fmla="*/ 1527 h 1585"/>
              <a:gd name="T66" fmla="*/ 2031 w 4651"/>
              <a:gd name="T67" fmla="*/ 1574 h 1585"/>
              <a:gd name="T68" fmla="*/ 2287 w 4651"/>
              <a:gd name="T69" fmla="*/ 1585 h 1585"/>
              <a:gd name="T70" fmla="*/ 2537 w 4651"/>
              <a:gd name="T71" fmla="*/ 1575 h 1585"/>
              <a:gd name="T72" fmla="*/ 2863 w 4651"/>
              <a:gd name="T73" fmla="*/ 1529 h 1585"/>
              <a:gd name="T74" fmla="*/ 3175 w 4651"/>
              <a:gd name="T75" fmla="*/ 1451 h 1585"/>
              <a:gd name="T76" fmla="*/ 3473 w 4651"/>
              <a:gd name="T77" fmla="*/ 1339 h 1585"/>
              <a:gd name="T78" fmla="*/ 3755 w 4651"/>
              <a:gd name="T79" fmla="*/ 1197 h 1585"/>
              <a:gd name="T80" fmla="*/ 4019 w 4651"/>
              <a:gd name="T81" fmla="*/ 1028 h 1585"/>
              <a:gd name="T82" fmla="*/ 4262 w 4651"/>
              <a:gd name="T83" fmla="*/ 831 h 1585"/>
              <a:gd name="T84" fmla="*/ 4484 w 4651"/>
              <a:gd name="T85" fmla="*/ 611 h 1585"/>
              <a:gd name="T86" fmla="*/ 4341 w 4651"/>
              <a:gd name="T87" fmla="*/ 524 h 1585"/>
              <a:gd name="T88" fmla="*/ 4651 w 4651"/>
              <a:gd name="T89" fmla="*/ 264 h 1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651" h="1585">
                <a:moveTo>
                  <a:pt x="4651" y="264"/>
                </a:moveTo>
                <a:lnTo>
                  <a:pt x="4617" y="226"/>
                </a:lnTo>
                <a:lnTo>
                  <a:pt x="4543" y="160"/>
                </a:lnTo>
                <a:lnTo>
                  <a:pt x="4464" y="104"/>
                </a:lnTo>
                <a:lnTo>
                  <a:pt x="4377" y="60"/>
                </a:lnTo>
                <a:lnTo>
                  <a:pt x="4287" y="28"/>
                </a:lnTo>
                <a:lnTo>
                  <a:pt x="4195" y="8"/>
                </a:lnTo>
                <a:lnTo>
                  <a:pt x="4101" y="0"/>
                </a:lnTo>
                <a:lnTo>
                  <a:pt x="4005" y="4"/>
                </a:lnTo>
                <a:lnTo>
                  <a:pt x="3959" y="10"/>
                </a:lnTo>
                <a:lnTo>
                  <a:pt x="3920" y="55"/>
                </a:lnTo>
                <a:lnTo>
                  <a:pt x="3841" y="141"/>
                </a:lnTo>
                <a:lnTo>
                  <a:pt x="3757" y="222"/>
                </a:lnTo>
                <a:lnTo>
                  <a:pt x="3669" y="299"/>
                </a:lnTo>
                <a:lnTo>
                  <a:pt x="3577" y="371"/>
                </a:lnTo>
                <a:lnTo>
                  <a:pt x="3481" y="438"/>
                </a:lnTo>
                <a:lnTo>
                  <a:pt x="3381" y="500"/>
                </a:lnTo>
                <a:lnTo>
                  <a:pt x="3278" y="556"/>
                </a:lnTo>
                <a:lnTo>
                  <a:pt x="3172" y="608"/>
                </a:lnTo>
                <a:lnTo>
                  <a:pt x="3062" y="652"/>
                </a:lnTo>
                <a:lnTo>
                  <a:pt x="2950" y="692"/>
                </a:lnTo>
                <a:lnTo>
                  <a:pt x="2833" y="725"/>
                </a:lnTo>
                <a:lnTo>
                  <a:pt x="2716" y="752"/>
                </a:lnTo>
                <a:lnTo>
                  <a:pt x="2596" y="772"/>
                </a:lnTo>
                <a:lnTo>
                  <a:pt x="2474" y="787"/>
                </a:lnTo>
                <a:lnTo>
                  <a:pt x="2349" y="793"/>
                </a:lnTo>
                <a:lnTo>
                  <a:pt x="2287" y="794"/>
                </a:lnTo>
                <a:lnTo>
                  <a:pt x="2227" y="794"/>
                </a:lnTo>
                <a:lnTo>
                  <a:pt x="2108" y="787"/>
                </a:lnTo>
                <a:lnTo>
                  <a:pt x="1989" y="775"/>
                </a:lnTo>
                <a:lnTo>
                  <a:pt x="1874" y="756"/>
                </a:lnTo>
                <a:lnTo>
                  <a:pt x="1761" y="731"/>
                </a:lnTo>
                <a:lnTo>
                  <a:pt x="1650" y="700"/>
                </a:lnTo>
                <a:lnTo>
                  <a:pt x="1541" y="664"/>
                </a:lnTo>
                <a:lnTo>
                  <a:pt x="1436" y="621"/>
                </a:lnTo>
                <a:lnTo>
                  <a:pt x="1332" y="574"/>
                </a:lnTo>
                <a:lnTo>
                  <a:pt x="1232" y="523"/>
                </a:lnTo>
                <a:lnTo>
                  <a:pt x="1135" y="465"/>
                </a:lnTo>
                <a:lnTo>
                  <a:pt x="1042" y="402"/>
                </a:lnTo>
                <a:lnTo>
                  <a:pt x="951" y="336"/>
                </a:lnTo>
                <a:lnTo>
                  <a:pt x="864" y="264"/>
                </a:lnTo>
                <a:lnTo>
                  <a:pt x="781" y="190"/>
                </a:lnTo>
                <a:lnTo>
                  <a:pt x="703" y="110"/>
                </a:lnTo>
                <a:lnTo>
                  <a:pt x="665" y="68"/>
                </a:lnTo>
                <a:lnTo>
                  <a:pt x="632" y="106"/>
                </a:lnTo>
                <a:lnTo>
                  <a:pt x="563" y="176"/>
                </a:lnTo>
                <a:lnTo>
                  <a:pt x="487" y="242"/>
                </a:lnTo>
                <a:lnTo>
                  <a:pt x="408" y="303"/>
                </a:lnTo>
                <a:lnTo>
                  <a:pt x="324" y="358"/>
                </a:lnTo>
                <a:lnTo>
                  <a:pt x="236" y="409"/>
                </a:lnTo>
                <a:lnTo>
                  <a:pt x="145" y="452"/>
                </a:lnTo>
                <a:lnTo>
                  <a:pt x="48" y="490"/>
                </a:lnTo>
                <a:lnTo>
                  <a:pt x="0" y="507"/>
                </a:lnTo>
                <a:lnTo>
                  <a:pt x="50" y="568"/>
                </a:lnTo>
                <a:lnTo>
                  <a:pt x="159" y="685"/>
                </a:lnTo>
                <a:lnTo>
                  <a:pt x="273" y="797"/>
                </a:lnTo>
                <a:lnTo>
                  <a:pt x="394" y="903"/>
                </a:lnTo>
                <a:lnTo>
                  <a:pt x="520" y="1002"/>
                </a:lnTo>
                <a:lnTo>
                  <a:pt x="652" y="1094"/>
                </a:lnTo>
                <a:lnTo>
                  <a:pt x="788" y="1179"/>
                </a:lnTo>
                <a:lnTo>
                  <a:pt x="929" y="1257"/>
                </a:lnTo>
                <a:lnTo>
                  <a:pt x="1075" y="1327"/>
                </a:lnTo>
                <a:lnTo>
                  <a:pt x="1225" y="1389"/>
                </a:lnTo>
                <a:lnTo>
                  <a:pt x="1379" y="1443"/>
                </a:lnTo>
                <a:lnTo>
                  <a:pt x="1537" y="1490"/>
                </a:lnTo>
                <a:lnTo>
                  <a:pt x="1698" y="1527"/>
                </a:lnTo>
                <a:lnTo>
                  <a:pt x="1863" y="1555"/>
                </a:lnTo>
                <a:lnTo>
                  <a:pt x="2031" y="1574"/>
                </a:lnTo>
                <a:lnTo>
                  <a:pt x="2201" y="1584"/>
                </a:lnTo>
                <a:lnTo>
                  <a:pt x="2287" y="1585"/>
                </a:lnTo>
                <a:lnTo>
                  <a:pt x="2371" y="1584"/>
                </a:lnTo>
                <a:lnTo>
                  <a:pt x="2537" y="1575"/>
                </a:lnTo>
                <a:lnTo>
                  <a:pt x="2701" y="1556"/>
                </a:lnTo>
                <a:lnTo>
                  <a:pt x="2863" y="1529"/>
                </a:lnTo>
                <a:lnTo>
                  <a:pt x="3020" y="1494"/>
                </a:lnTo>
                <a:lnTo>
                  <a:pt x="3175" y="1451"/>
                </a:lnTo>
                <a:lnTo>
                  <a:pt x="3326" y="1399"/>
                </a:lnTo>
                <a:lnTo>
                  <a:pt x="3473" y="1339"/>
                </a:lnTo>
                <a:lnTo>
                  <a:pt x="3616" y="1271"/>
                </a:lnTo>
                <a:lnTo>
                  <a:pt x="3755" y="1197"/>
                </a:lnTo>
                <a:lnTo>
                  <a:pt x="3889" y="1116"/>
                </a:lnTo>
                <a:lnTo>
                  <a:pt x="4019" y="1028"/>
                </a:lnTo>
                <a:lnTo>
                  <a:pt x="4143" y="932"/>
                </a:lnTo>
                <a:lnTo>
                  <a:pt x="4262" y="831"/>
                </a:lnTo>
                <a:lnTo>
                  <a:pt x="4376" y="724"/>
                </a:lnTo>
                <a:lnTo>
                  <a:pt x="4484" y="611"/>
                </a:lnTo>
                <a:lnTo>
                  <a:pt x="4536" y="552"/>
                </a:lnTo>
                <a:lnTo>
                  <a:pt x="4341" y="524"/>
                </a:lnTo>
                <a:lnTo>
                  <a:pt x="4650" y="264"/>
                </a:lnTo>
                <a:lnTo>
                  <a:pt x="4651" y="26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8" name="Freeform: Shape 79">
            <a:extLst>
              <a:ext uri="{FF2B5EF4-FFF2-40B4-BE49-F238E27FC236}">
                <a16:creationId xmlns:a16="http://schemas.microsoft.com/office/drawing/2014/main" id="{44F64F62-F347-4556-826B-A5EFFDFE5B71}"/>
              </a:ext>
            </a:extLst>
          </p:cNvPr>
          <p:cNvSpPr>
            <a:spLocks/>
          </p:cNvSpPr>
          <p:nvPr/>
        </p:nvSpPr>
        <p:spPr bwMode="auto">
          <a:xfrm>
            <a:off x="4769392" y="4908017"/>
            <a:ext cx="521079" cy="399391"/>
          </a:xfrm>
          <a:custGeom>
            <a:avLst/>
            <a:gdLst>
              <a:gd name="connsiteX0" fmla="*/ 406805 w 573807"/>
              <a:gd name="connsiteY0" fmla="*/ 0 h 439805"/>
              <a:gd name="connsiteX1" fmla="*/ 430051 w 573807"/>
              <a:gd name="connsiteY1" fmla="*/ 25671 h 439805"/>
              <a:gd name="connsiteX2" fmla="*/ 477766 w 573807"/>
              <a:gd name="connsiteY2" fmla="*/ 74569 h 439805"/>
              <a:gd name="connsiteX3" fmla="*/ 528540 w 573807"/>
              <a:gd name="connsiteY3" fmla="*/ 119799 h 439805"/>
              <a:gd name="connsiteX4" fmla="*/ 573807 w 573807"/>
              <a:gd name="connsiteY4" fmla="*/ 157230 h 439805"/>
              <a:gd name="connsiteX5" fmla="*/ 537318 w 573807"/>
              <a:gd name="connsiteY5" fmla="*/ 200438 h 439805"/>
              <a:gd name="connsiteX6" fmla="*/ 474274 w 573807"/>
              <a:gd name="connsiteY6" fmla="*/ 261612 h 439805"/>
              <a:gd name="connsiteX7" fmla="*/ 405721 w 573807"/>
              <a:gd name="connsiteY7" fmla="*/ 316058 h 439805"/>
              <a:gd name="connsiteX8" fmla="*/ 331659 w 573807"/>
              <a:gd name="connsiteY8" fmla="*/ 363774 h 439805"/>
              <a:gd name="connsiteX9" fmla="*/ 252088 w 573807"/>
              <a:gd name="connsiteY9" fmla="*/ 404761 h 439805"/>
              <a:gd name="connsiteX10" fmla="*/ 168233 w 573807"/>
              <a:gd name="connsiteY10" fmla="*/ 437795 h 439805"/>
              <a:gd name="connsiteX11" fmla="*/ 161122 w 573807"/>
              <a:gd name="connsiteY11" fmla="*/ 439805 h 439805"/>
              <a:gd name="connsiteX12" fmla="*/ 97266 w 573807"/>
              <a:gd name="connsiteY12" fmla="*/ 377122 h 439805"/>
              <a:gd name="connsiteX13" fmla="*/ 30587 w 573807"/>
              <a:gd name="connsiteY13" fmla="*/ 305610 h 439805"/>
              <a:gd name="connsiteX14" fmla="*/ 0 w 573807"/>
              <a:gd name="connsiteY14" fmla="*/ 268325 h 439805"/>
              <a:gd name="connsiteX15" fmla="*/ 29364 w 573807"/>
              <a:gd name="connsiteY15" fmla="*/ 257935 h 439805"/>
              <a:gd name="connsiteX16" fmla="*/ 88702 w 573807"/>
              <a:gd name="connsiteY16" fmla="*/ 234708 h 439805"/>
              <a:gd name="connsiteX17" fmla="*/ 144370 w 573807"/>
              <a:gd name="connsiteY17" fmla="*/ 208426 h 439805"/>
              <a:gd name="connsiteX18" fmla="*/ 198203 w 573807"/>
              <a:gd name="connsiteY18" fmla="*/ 177254 h 439805"/>
              <a:gd name="connsiteX19" fmla="*/ 249589 w 573807"/>
              <a:gd name="connsiteY19" fmla="*/ 143637 h 439805"/>
              <a:gd name="connsiteX20" fmla="*/ 297916 w 573807"/>
              <a:gd name="connsiteY20" fmla="*/ 106352 h 439805"/>
              <a:gd name="connsiteX21" fmla="*/ 344408 w 573807"/>
              <a:gd name="connsiteY21" fmla="*/ 66012 h 439805"/>
              <a:gd name="connsiteX22" fmla="*/ 386618 w 573807"/>
              <a:gd name="connsiteY22" fmla="*/ 23226 h 43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3807" h="439805">
                <a:moveTo>
                  <a:pt x="406805" y="0"/>
                </a:moveTo>
                <a:lnTo>
                  <a:pt x="430051" y="25671"/>
                </a:lnTo>
                <a:lnTo>
                  <a:pt x="477766" y="74569"/>
                </a:lnTo>
                <a:lnTo>
                  <a:pt x="528540" y="119799"/>
                </a:lnTo>
                <a:lnTo>
                  <a:pt x="573807" y="157230"/>
                </a:lnTo>
                <a:lnTo>
                  <a:pt x="537318" y="200438"/>
                </a:lnTo>
                <a:lnTo>
                  <a:pt x="474274" y="261612"/>
                </a:lnTo>
                <a:lnTo>
                  <a:pt x="405721" y="316058"/>
                </a:lnTo>
                <a:lnTo>
                  <a:pt x="331659" y="363774"/>
                </a:lnTo>
                <a:lnTo>
                  <a:pt x="252088" y="404761"/>
                </a:lnTo>
                <a:lnTo>
                  <a:pt x="168233" y="437795"/>
                </a:lnTo>
                <a:lnTo>
                  <a:pt x="161122" y="439805"/>
                </a:lnTo>
                <a:lnTo>
                  <a:pt x="97266" y="377122"/>
                </a:lnTo>
                <a:lnTo>
                  <a:pt x="30587" y="305610"/>
                </a:lnTo>
                <a:lnTo>
                  <a:pt x="0" y="268325"/>
                </a:lnTo>
                <a:lnTo>
                  <a:pt x="29364" y="257935"/>
                </a:lnTo>
                <a:lnTo>
                  <a:pt x="88702" y="234708"/>
                </a:lnTo>
                <a:lnTo>
                  <a:pt x="144370" y="208426"/>
                </a:lnTo>
                <a:lnTo>
                  <a:pt x="198203" y="177254"/>
                </a:lnTo>
                <a:lnTo>
                  <a:pt x="249589" y="143637"/>
                </a:lnTo>
                <a:lnTo>
                  <a:pt x="297916" y="106352"/>
                </a:lnTo>
                <a:lnTo>
                  <a:pt x="344408" y="66012"/>
                </a:lnTo>
                <a:lnTo>
                  <a:pt x="386618" y="23226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9" name="Freeform 386">
            <a:extLst>
              <a:ext uri="{FF2B5EF4-FFF2-40B4-BE49-F238E27FC236}">
                <a16:creationId xmlns:a16="http://schemas.microsoft.com/office/drawing/2014/main" id="{B27FE235-714F-4FDE-9A0F-160C2F3D5A9E}"/>
              </a:ext>
            </a:extLst>
          </p:cNvPr>
          <p:cNvSpPr>
            <a:spLocks/>
          </p:cNvSpPr>
          <p:nvPr/>
        </p:nvSpPr>
        <p:spPr bwMode="auto">
          <a:xfrm>
            <a:off x="5187056" y="4219339"/>
            <a:ext cx="2652605" cy="1033050"/>
          </a:xfrm>
          <a:custGeom>
            <a:avLst/>
            <a:gdLst>
              <a:gd name="T0" fmla="*/ 4418 w 4776"/>
              <a:gd name="T1" fmla="*/ 902 h 1863"/>
              <a:gd name="T2" fmla="*/ 4194 w 4776"/>
              <a:gd name="T3" fmla="*/ 705 h 1863"/>
              <a:gd name="T4" fmla="*/ 3943 w 4776"/>
              <a:gd name="T5" fmla="*/ 561 h 1863"/>
              <a:gd name="T6" fmla="*/ 3672 w 4776"/>
              <a:gd name="T7" fmla="*/ 470 h 1863"/>
              <a:gd name="T8" fmla="*/ 3390 w 4776"/>
              <a:gd name="T9" fmla="*/ 432 h 1863"/>
              <a:gd name="T10" fmla="*/ 3106 w 4776"/>
              <a:gd name="T11" fmla="*/ 447 h 1863"/>
              <a:gd name="T12" fmla="*/ 2827 w 4776"/>
              <a:gd name="T13" fmla="*/ 519 h 1863"/>
              <a:gd name="T14" fmla="*/ 2563 w 4776"/>
              <a:gd name="T15" fmla="*/ 645 h 1863"/>
              <a:gd name="T16" fmla="*/ 2379 w 4776"/>
              <a:gd name="T17" fmla="*/ 778 h 1863"/>
              <a:gd name="T18" fmla="*/ 2379 w 4776"/>
              <a:gd name="T19" fmla="*/ 777 h 1863"/>
              <a:gd name="T20" fmla="*/ 2244 w 4776"/>
              <a:gd name="T21" fmla="*/ 879 h 1863"/>
              <a:gd name="T22" fmla="*/ 2046 w 4776"/>
              <a:gd name="T23" fmla="*/ 985 h 1863"/>
              <a:gd name="T24" fmla="*/ 1828 w 4776"/>
              <a:gd name="T25" fmla="*/ 1056 h 1863"/>
              <a:gd name="T26" fmla="*/ 1596 w 4776"/>
              <a:gd name="T27" fmla="*/ 1088 h 1863"/>
              <a:gd name="T28" fmla="*/ 1476 w 4776"/>
              <a:gd name="T29" fmla="*/ 1088 h 1863"/>
              <a:gd name="T30" fmla="*/ 1243 w 4776"/>
              <a:gd name="T31" fmla="*/ 1056 h 1863"/>
              <a:gd name="T32" fmla="*/ 1025 w 4776"/>
              <a:gd name="T33" fmla="*/ 985 h 1863"/>
              <a:gd name="T34" fmla="*/ 826 w 4776"/>
              <a:gd name="T35" fmla="*/ 878 h 1863"/>
              <a:gd name="T36" fmla="*/ 649 w 4776"/>
              <a:gd name="T37" fmla="*/ 740 h 1863"/>
              <a:gd name="T38" fmla="*/ 499 w 4776"/>
              <a:gd name="T39" fmla="*/ 573 h 1863"/>
              <a:gd name="T40" fmla="*/ 380 w 4776"/>
              <a:gd name="T41" fmla="*/ 382 h 1863"/>
              <a:gd name="T42" fmla="*/ 295 w 4776"/>
              <a:gd name="T43" fmla="*/ 170 h 1863"/>
              <a:gd name="T44" fmla="*/ 255 w 4776"/>
              <a:gd name="T45" fmla="*/ 0 h 1863"/>
              <a:gd name="T46" fmla="*/ 256 w 4776"/>
              <a:gd name="T47" fmla="*/ 10 h 1863"/>
              <a:gd name="T48" fmla="*/ 279 w 4776"/>
              <a:gd name="T49" fmla="*/ 239 h 1863"/>
              <a:gd name="T50" fmla="*/ 255 w 4776"/>
              <a:gd name="T51" fmla="*/ 535 h 1863"/>
              <a:gd name="T52" fmla="*/ 175 w 4776"/>
              <a:gd name="T53" fmla="*/ 815 h 1863"/>
              <a:gd name="T54" fmla="*/ 41 w 4776"/>
              <a:gd name="T55" fmla="*/ 1073 h 1863"/>
              <a:gd name="T56" fmla="*/ 36 w 4776"/>
              <a:gd name="T57" fmla="*/ 1172 h 1863"/>
              <a:gd name="T58" fmla="*/ 187 w 4776"/>
              <a:gd name="T59" fmla="*/ 1321 h 1863"/>
              <a:gd name="T60" fmla="*/ 354 w 4776"/>
              <a:gd name="T61" fmla="*/ 1453 h 1863"/>
              <a:gd name="T62" fmla="*/ 534 w 4776"/>
              <a:gd name="T63" fmla="*/ 1568 h 1863"/>
              <a:gd name="T64" fmla="*/ 727 w 4776"/>
              <a:gd name="T65" fmla="*/ 1664 h 1863"/>
              <a:gd name="T66" fmla="*/ 930 w 4776"/>
              <a:gd name="T67" fmla="*/ 1739 h 1863"/>
              <a:gd name="T68" fmla="*/ 1144 w 4776"/>
              <a:gd name="T69" fmla="*/ 1793 h 1863"/>
              <a:gd name="T70" fmla="*/ 1365 w 4776"/>
              <a:gd name="T71" fmla="*/ 1823 h 1863"/>
              <a:gd name="T72" fmla="*/ 1536 w 4776"/>
              <a:gd name="T73" fmla="*/ 1830 h 1863"/>
              <a:gd name="T74" fmla="*/ 1814 w 4776"/>
              <a:gd name="T75" fmla="*/ 1812 h 1863"/>
              <a:gd name="T76" fmla="*/ 2168 w 4776"/>
              <a:gd name="T77" fmla="*/ 1732 h 1863"/>
              <a:gd name="T78" fmla="*/ 2493 w 4776"/>
              <a:gd name="T79" fmla="*/ 1592 h 1863"/>
              <a:gd name="T80" fmla="*/ 2788 w 4776"/>
              <a:gd name="T81" fmla="*/ 1401 h 1863"/>
              <a:gd name="T82" fmla="*/ 2856 w 4776"/>
              <a:gd name="T83" fmla="*/ 1345 h 1863"/>
              <a:gd name="T84" fmla="*/ 2947 w 4776"/>
              <a:gd name="T85" fmla="*/ 1279 h 1863"/>
              <a:gd name="T86" fmla="*/ 3080 w 4776"/>
              <a:gd name="T87" fmla="*/ 1216 h 1863"/>
              <a:gd name="T88" fmla="*/ 3219 w 4776"/>
              <a:gd name="T89" fmla="*/ 1180 h 1863"/>
              <a:gd name="T90" fmla="*/ 3361 w 4776"/>
              <a:gd name="T91" fmla="*/ 1172 h 1863"/>
              <a:gd name="T92" fmla="*/ 3502 w 4776"/>
              <a:gd name="T93" fmla="*/ 1192 h 1863"/>
              <a:gd name="T94" fmla="*/ 3637 w 4776"/>
              <a:gd name="T95" fmla="*/ 1237 h 1863"/>
              <a:gd name="T96" fmla="*/ 3763 w 4776"/>
              <a:gd name="T97" fmla="*/ 1309 h 1863"/>
              <a:gd name="T98" fmla="*/ 3874 w 4776"/>
              <a:gd name="T99" fmla="*/ 1407 h 1863"/>
              <a:gd name="T100" fmla="*/ 3899 w 4776"/>
              <a:gd name="T101" fmla="*/ 1436 h 1863"/>
              <a:gd name="T102" fmla="*/ 4740 w 4776"/>
              <a:gd name="T103" fmla="*/ 1863 h 1863"/>
              <a:gd name="T104" fmla="*/ 4467 w 4776"/>
              <a:gd name="T105" fmla="*/ 959 h 1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776" h="1863">
                <a:moveTo>
                  <a:pt x="4467" y="959"/>
                </a:moveTo>
                <a:lnTo>
                  <a:pt x="4418" y="902"/>
                </a:lnTo>
                <a:lnTo>
                  <a:pt x="4310" y="798"/>
                </a:lnTo>
                <a:lnTo>
                  <a:pt x="4194" y="705"/>
                </a:lnTo>
                <a:lnTo>
                  <a:pt x="4071" y="627"/>
                </a:lnTo>
                <a:lnTo>
                  <a:pt x="3943" y="561"/>
                </a:lnTo>
                <a:lnTo>
                  <a:pt x="3809" y="508"/>
                </a:lnTo>
                <a:lnTo>
                  <a:pt x="3672" y="470"/>
                </a:lnTo>
                <a:lnTo>
                  <a:pt x="3532" y="444"/>
                </a:lnTo>
                <a:lnTo>
                  <a:pt x="3390" y="432"/>
                </a:lnTo>
                <a:lnTo>
                  <a:pt x="3248" y="433"/>
                </a:lnTo>
                <a:lnTo>
                  <a:pt x="3106" y="447"/>
                </a:lnTo>
                <a:lnTo>
                  <a:pt x="2966" y="476"/>
                </a:lnTo>
                <a:lnTo>
                  <a:pt x="2827" y="519"/>
                </a:lnTo>
                <a:lnTo>
                  <a:pt x="2693" y="575"/>
                </a:lnTo>
                <a:lnTo>
                  <a:pt x="2563" y="645"/>
                </a:lnTo>
                <a:lnTo>
                  <a:pt x="2439" y="729"/>
                </a:lnTo>
                <a:lnTo>
                  <a:pt x="2379" y="778"/>
                </a:lnTo>
                <a:lnTo>
                  <a:pt x="2379" y="778"/>
                </a:lnTo>
                <a:lnTo>
                  <a:pt x="2379" y="777"/>
                </a:lnTo>
                <a:lnTo>
                  <a:pt x="2336" y="813"/>
                </a:lnTo>
                <a:lnTo>
                  <a:pt x="2244" y="879"/>
                </a:lnTo>
                <a:lnTo>
                  <a:pt x="2148" y="936"/>
                </a:lnTo>
                <a:lnTo>
                  <a:pt x="2046" y="985"/>
                </a:lnTo>
                <a:lnTo>
                  <a:pt x="1939" y="1026"/>
                </a:lnTo>
                <a:lnTo>
                  <a:pt x="1828" y="1056"/>
                </a:lnTo>
                <a:lnTo>
                  <a:pt x="1714" y="1078"/>
                </a:lnTo>
                <a:lnTo>
                  <a:pt x="1596" y="1088"/>
                </a:lnTo>
                <a:lnTo>
                  <a:pt x="1536" y="1089"/>
                </a:lnTo>
                <a:lnTo>
                  <a:pt x="1476" y="1088"/>
                </a:lnTo>
                <a:lnTo>
                  <a:pt x="1358" y="1078"/>
                </a:lnTo>
                <a:lnTo>
                  <a:pt x="1243" y="1056"/>
                </a:lnTo>
                <a:lnTo>
                  <a:pt x="1132" y="1025"/>
                </a:lnTo>
                <a:lnTo>
                  <a:pt x="1025" y="985"/>
                </a:lnTo>
                <a:lnTo>
                  <a:pt x="922" y="936"/>
                </a:lnTo>
                <a:lnTo>
                  <a:pt x="826" y="878"/>
                </a:lnTo>
                <a:lnTo>
                  <a:pt x="734" y="812"/>
                </a:lnTo>
                <a:lnTo>
                  <a:pt x="649" y="740"/>
                </a:lnTo>
                <a:lnTo>
                  <a:pt x="571" y="659"/>
                </a:lnTo>
                <a:lnTo>
                  <a:pt x="499" y="573"/>
                </a:lnTo>
                <a:lnTo>
                  <a:pt x="436" y="479"/>
                </a:lnTo>
                <a:lnTo>
                  <a:pt x="380" y="382"/>
                </a:lnTo>
                <a:lnTo>
                  <a:pt x="332" y="278"/>
                </a:lnTo>
                <a:lnTo>
                  <a:pt x="295" y="170"/>
                </a:lnTo>
                <a:lnTo>
                  <a:pt x="266" y="58"/>
                </a:lnTo>
                <a:lnTo>
                  <a:pt x="255" y="0"/>
                </a:lnTo>
                <a:lnTo>
                  <a:pt x="256" y="8"/>
                </a:lnTo>
                <a:lnTo>
                  <a:pt x="256" y="10"/>
                </a:lnTo>
                <a:lnTo>
                  <a:pt x="269" y="86"/>
                </a:lnTo>
                <a:lnTo>
                  <a:pt x="279" y="239"/>
                </a:lnTo>
                <a:lnTo>
                  <a:pt x="275" y="388"/>
                </a:lnTo>
                <a:lnTo>
                  <a:pt x="255" y="535"/>
                </a:lnTo>
                <a:lnTo>
                  <a:pt x="222" y="679"/>
                </a:lnTo>
                <a:lnTo>
                  <a:pt x="175" y="815"/>
                </a:lnTo>
                <a:lnTo>
                  <a:pt x="114" y="948"/>
                </a:lnTo>
                <a:lnTo>
                  <a:pt x="41" y="1073"/>
                </a:lnTo>
                <a:lnTo>
                  <a:pt x="0" y="1133"/>
                </a:lnTo>
                <a:lnTo>
                  <a:pt x="36" y="1172"/>
                </a:lnTo>
                <a:lnTo>
                  <a:pt x="109" y="1249"/>
                </a:lnTo>
                <a:lnTo>
                  <a:pt x="187" y="1321"/>
                </a:lnTo>
                <a:lnTo>
                  <a:pt x="269" y="1390"/>
                </a:lnTo>
                <a:lnTo>
                  <a:pt x="354" y="1453"/>
                </a:lnTo>
                <a:lnTo>
                  <a:pt x="443" y="1513"/>
                </a:lnTo>
                <a:lnTo>
                  <a:pt x="534" y="1568"/>
                </a:lnTo>
                <a:lnTo>
                  <a:pt x="630" y="1619"/>
                </a:lnTo>
                <a:lnTo>
                  <a:pt x="727" y="1664"/>
                </a:lnTo>
                <a:lnTo>
                  <a:pt x="828" y="1704"/>
                </a:lnTo>
                <a:lnTo>
                  <a:pt x="930" y="1739"/>
                </a:lnTo>
                <a:lnTo>
                  <a:pt x="1036" y="1769"/>
                </a:lnTo>
                <a:lnTo>
                  <a:pt x="1144" y="1793"/>
                </a:lnTo>
                <a:lnTo>
                  <a:pt x="1254" y="1812"/>
                </a:lnTo>
                <a:lnTo>
                  <a:pt x="1365" y="1823"/>
                </a:lnTo>
                <a:lnTo>
                  <a:pt x="1478" y="1829"/>
                </a:lnTo>
                <a:lnTo>
                  <a:pt x="1536" y="1830"/>
                </a:lnTo>
                <a:lnTo>
                  <a:pt x="1629" y="1829"/>
                </a:lnTo>
                <a:lnTo>
                  <a:pt x="1814" y="1812"/>
                </a:lnTo>
                <a:lnTo>
                  <a:pt x="1993" y="1780"/>
                </a:lnTo>
                <a:lnTo>
                  <a:pt x="2168" y="1732"/>
                </a:lnTo>
                <a:lnTo>
                  <a:pt x="2334" y="1669"/>
                </a:lnTo>
                <a:lnTo>
                  <a:pt x="2493" y="1592"/>
                </a:lnTo>
                <a:lnTo>
                  <a:pt x="2646" y="1503"/>
                </a:lnTo>
                <a:lnTo>
                  <a:pt x="2788" y="1401"/>
                </a:lnTo>
                <a:lnTo>
                  <a:pt x="2856" y="1345"/>
                </a:lnTo>
                <a:lnTo>
                  <a:pt x="2856" y="1345"/>
                </a:lnTo>
                <a:lnTo>
                  <a:pt x="2885" y="1321"/>
                </a:lnTo>
                <a:lnTo>
                  <a:pt x="2947" y="1279"/>
                </a:lnTo>
                <a:lnTo>
                  <a:pt x="3013" y="1244"/>
                </a:lnTo>
                <a:lnTo>
                  <a:pt x="3080" y="1216"/>
                </a:lnTo>
                <a:lnTo>
                  <a:pt x="3148" y="1195"/>
                </a:lnTo>
                <a:lnTo>
                  <a:pt x="3219" y="1180"/>
                </a:lnTo>
                <a:lnTo>
                  <a:pt x="3291" y="1173"/>
                </a:lnTo>
                <a:lnTo>
                  <a:pt x="3361" y="1172"/>
                </a:lnTo>
                <a:lnTo>
                  <a:pt x="3432" y="1178"/>
                </a:lnTo>
                <a:lnTo>
                  <a:pt x="3502" y="1192"/>
                </a:lnTo>
                <a:lnTo>
                  <a:pt x="3571" y="1211"/>
                </a:lnTo>
                <a:lnTo>
                  <a:pt x="3637" y="1237"/>
                </a:lnTo>
                <a:lnTo>
                  <a:pt x="3701" y="1271"/>
                </a:lnTo>
                <a:lnTo>
                  <a:pt x="3763" y="1309"/>
                </a:lnTo>
                <a:lnTo>
                  <a:pt x="3820" y="1356"/>
                </a:lnTo>
                <a:lnTo>
                  <a:pt x="3874" y="1407"/>
                </a:lnTo>
                <a:lnTo>
                  <a:pt x="3900" y="1436"/>
                </a:lnTo>
                <a:lnTo>
                  <a:pt x="3899" y="1436"/>
                </a:lnTo>
                <a:lnTo>
                  <a:pt x="3590" y="1696"/>
                </a:lnTo>
                <a:lnTo>
                  <a:pt x="4740" y="1863"/>
                </a:lnTo>
                <a:lnTo>
                  <a:pt x="4776" y="701"/>
                </a:lnTo>
                <a:lnTo>
                  <a:pt x="4467" y="95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0" name="Freeform: Shape 81">
            <a:extLst>
              <a:ext uri="{FF2B5EF4-FFF2-40B4-BE49-F238E27FC236}">
                <a16:creationId xmlns:a16="http://schemas.microsoft.com/office/drawing/2014/main" id="{C71EF193-EB9E-432C-A3F9-3EA056149C40}"/>
              </a:ext>
            </a:extLst>
          </p:cNvPr>
          <p:cNvSpPr>
            <a:spLocks/>
          </p:cNvSpPr>
          <p:nvPr/>
        </p:nvSpPr>
        <p:spPr bwMode="auto">
          <a:xfrm>
            <a:off x="5187056" y="4219339"/>
            <a:ext cx="292442" cy="770695"/>
          </a:xfrm>
          <a:custGeom>
            <a:avLst/>
            <a:gdLst>
              <a:gd name="connsiteX0" fmla="*/ 155959 w 322034"/>
              <a:gd name="connsiteY0" fmla="*/ 0 h 848682"/>
              <a:gd name="connsiteX1" fmla="*/ 162687 w 322034"/>
              <a:gd name="connsiteY1" fmla="*/ 35416 h 848682"/>
              <a:gd name="connsiteX2" fmla="*/ 180424 w 322034"/>
              <a:gd name="connsiteY2" fmla="*/ 103806 h 848682"/>
              <a:gd name="connsiteX3" fmla="*/ 203053 w 322034"/>
              <a:gd name="connsiteY3" fmla="*/ 169752 h 848682"/>
              <a:gd name="connsiteX4" fmla="*/ 232410 w 322034"/>
              <a:gd name="connsiteY4" fmla="*/ 233257 h 848682"/>
              <a:gd name="connsiteX5" fmla="*/ 266660 w 322034"/>
              <a:gd name="connsiteY5" fmla="*/ 292487 h 848682"/>
              <a:gd name="connsiteX6" fmla="*/ 305191 w 322034"/>
              <a:gd name="connsiteY6" fmla="*/ 349885 h 848682"/>
              <a:gd name="connsiteX7" fmla="*/ 322034 w 322034"/>
              <a:gd name="connsiteY7" fmla="*/ 369972 h 848682"/>
              <a:gd name="connsiteX8" fmla="*/ 321000 w 322034"/>
              <a:gd name="connsiteY8" fmla="*/ 408230 h 848682"/>
              <a:gd name="connsiteX9" fmla="*/ 309982 w 322034"/>
              <a:gd name="connsiteY9" fmla="*/ 496322 h 848682"/>
              <a:gd name="connsiteX10" fmla="*/ 290396 w 322034"/>
              <a:gd name="connsiteY10" fmla="*/ 582578 h 848682"/>
              <a:gd name="connsiteX11" fmla="*/ 262852 w 322034"/>
              <a:gd name="connsiteY11" fmla="*/ 665775 h 848682"/>
              <a:gd name="connsiteX12" fmla="*/ 227351 w 322034"/>
              <a:gd name="connsiteY12" fmla="*/ 745914 h 848682"/>
              <a:gd name="connsiteX13" fmla="*/ 183893 w 322034"/>
              <a:gd name="connsiteY13" fmla="*/ 821159 h 848682"/>
              <a:gd name="connsiteX14" fmla="*/ 164427 w 322034"/>
              <a:gd name="connsiteY14" fmla="*/ 848682 h 848682"/>
              <a:gd name="connsiteX15" fmla="*/ 114370 w 322034"/>
              <a:gd name="connsiteY15" fmla="*/ 806629 h 848682"/>
              <a:gd name="connsiteX16" fmla="*/ 66665 w 322034"/>
              <a:gd name="connsiteY16" fmla="*/ 762665 h 848682"/>
              <a:gd name="connsiteX17" fmla="*/ 22018 w 322034"/>
              <a:gd name="connsiteY17" fmla="*/ 715647 h 848682"/>
              <a:gd name="connsiteX18" fmla="*/ 0 w 322034"/>
              <a:gd name="connsiteY18" fmla="*/ 691833 h 848682"/>
              <a:gd name="connsiteX19" fmla="*/ 25076 w 322034"/>
              <a:gd name="connsiteY19" fmla="*/ 655195 h 848682"/>
              <a:gd name="connsiteX20" fmla="*/ 69723 w 322034"/>
              <a:gd name="connsiteY20" fmla="*/ 578868 h 848682"/>
              <a:gd name="connsiteX21" fmla="*/ 107031 w 322034"/>
              <a:gd name="connsiteY21" fmla="*/ 497656 h 848682"/>
              <a:gd name="connsiteX22" fmla="*/ 135776 w 322034"/>
              <a:gd name="connsiteY22" fmla="*/ 414611 h 848682"/>
              <a:gd name="connsiteX23" fmla="*/ 155959 w 322034"/>
              <a:gd name="connsiteY23" fmla="*/ 326682 h 848682"/>
              <a:gd name="connsiteX24" fmla="*/ 168191 w 322034"/>
              <a:gd name="connsiteY24" fmla="*/ 236921 h 848682"/>
              <a:gd name="connsiteX25" fmla="*/ 170638 w 322034"/>
              <a:gd name="connsiteY25" fmla="*/ 145938 h 848682"/>
              <a:gd name="connsiteX26" fmla="*/ 164522 w 322034"/>
              <a:gd name="connsiteY26" fmla="*/ 52513 h 848682"/>
              <a:gd name="connsiteX27" fmla="*/ 156571 w 322034"/>
              <a:gd name="connsiteY27" fmla="*/ 6106 h 848682"/>
              <a:gd name="connsiteX28" fmla="*/ 156571 w 322034"/>
              <a:gd name="connsiteY28" fmla="*/ 4885 h 84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22034" h="848682">
                <a:moveTo>
                  <a:pt x="155959" y="0"/>
                </a:moveTo>
                <a:lnTo>
                  <a:pt x="162687" y="35416"/>
                </a:lnTo>
                <a:lnTo>
                  <a:pt x="180424" y="103806"/>
                </a:lnTo>
                <a:lnTo>
                  <a:pt x="203053" y="169752"/>
                </a:lnTo>
                <a:lnTo>
                  <a:pt x="232410" y="233257"/>
                </a:lnTo>
                <a:lnTo>
                  <a:pt x="266660" y="292487"/>
                </a:lnTo>
                <a:lnTo>
                  <a:pt x="305191" y="349885"/>
                </a:lnTo>
                <a:lnTo>
                  <a:pt x="322034" y="369972"/>
                </a:lnTo>
                <a:lnTo>
                  <a:pt x="321000" y="408230"/>
                </a:lnTo>
                <a:lnTo>
                  <a:pt x="309982" y="496322"/>
                </a:lnTo>
                <a:lnTo>
                  <a:pt x="290396" y="582578"/>
                </a:lnTo>
                <a:lnTo>
                  <a:pt x="262852" y="665775"/>
                </a:lnTo>
                <a:lnTo>
                  <a:pt x="227351" y="745914"/>
                </a:lnTo>
                <a:lnTo>
                  <a:pt x="183893" y="821159"/>
                </a:lnTo>
                <a:lnTo>
                  <a:pt x="164427" y="848682"/>
                </a:lnTo>
                <a:lnTo>
                  <a:pt x="114370" y="806629"/>
                </a:lnTo>
                <a:lnTo>
                  <a:pt x="66665" y="762665"/>
                </a:lnTo>
                <a:lnTo>
                  <a:pt x="22018" y="715647"/>
                </a:lnTo>
                <a:lnTo>
                  <a:pt x="0" y="691833"/>
                </a:lnTo>
                <a:lnTo>
                  <a:pt x="25076" y="655195"/>
                </a:lnTo>
                <a:lnTo>
                  <a:pt x="69723" y="578868"/>
                </a:lnTo>
                <a:lnTo>
                  <a:pt x="107031" y="497656"/>
                </a:lnTo>
                <a:lnTo>
                  <a:pt x="135776" y="414611"/>
                </a:lnTo>
                <a:lnTo>
                  <a:pt x="155959" y="326682"/>
                </a:lnTo>
                <a:lnTo>
                  <a:pt x="168191" y="236921"/>
                </a:lnTo>
                <a:lnTo>
                  <a:pt x="170638" y="145938"/>
                </a:lnTo>
                <a:lnTo>
                  <a:pt x="164522" y="52513"/>
                </a:lnTo>
                <a:lnTo>
                  <a:pt x="156571" y="6106"/>
                </a:lnTo>
                <a:lnTo>
                  <a:pt x="156571" y="4885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2" name="Freeform: Shape 15">
            <a:extLst>
              <a:ext uri="{FF2B5EF4-FFF2-40B4-BE49-F238E27FC236}">
                <a16:creationId xmlns:a16="http://schemas.microsoft.com/office/drawing/2014/main" id="{DA975F4B-5DA5-4E66-9816-8DC58127F3A8}"/>
              </a:ext>
            </a:extLst>
          </p:cNvPr>
          <p:cNvSpPr>
            <a:spLocks/>
          </p:cNvSpPr>
          <p:nvPr/>
        </p:nvSpPr>
        <p:spPr bwMode="auto">
          <a:xfrm>
            <a:off x="5567620" y="2479818"/>
            <a:ext cx="221492" cy="496104"/>
          </a:xfrm>
          <a:custGeom>
            <a:avLst/>
            <a:gdLst>
              <a:gd name="connsiteX0" fmla="*/ 213361 w 243905"/>
              <a:gd name="connsiteY0" fmla="*/ 0 h 546305"/>
              <a:gd name="connsiteX1" fmla="*/ 207253 w 243905"/>
              <a:gd name="connsiteY1" fmla="*/ 31192 h 546305"/>
              <a:gd name="connsiteX2" fmla="*/ 198090 w 243905"/>
              <a:gd name="connsiteY2" fmla="*/ 94187 h 546305"/>
              <a:gd name="connsiteX3" fmla="*/ 193813 w 243905"/>
              <a:gd name="connsiteY3" fmla="*/ 155959 h 546305"/>
              <a:gd name="connsiteX4" fmla="*/ 193813 w 243905"/>
              <a:gd name="connsiteY4" fmla="*/ 217731 h 546305"/>
              <a:gd name="connsiteX5" fmla="*/ 197479 w 243905"/>
              <a:gd name="connsiteY5" fmla="*/ 278892 h 546305"/>
              <a:gd name="connsiteX6" fmla="*/ 206031 w 243905"/>
              <a:gd name="connsiteY6" fmla="*/ 339441 h 546305"/>
              <a:gd name="connsiteX7" fmla="*/ 217638 w 243905"/>
              <a:gd name="connsiteY7" fmla="*/ 399378 h 546305"/>
              <a:gd name="connsiteX8" fmla="*/ 234131 w 243905"/>
              <a:gd name="connsiteY8" fmla="*/ 458092 h 546305"/>
              <a:gd name="connsiteX9" fmla="*/ 243905 w 243905"/>
              <a:gd name="connsiteY9" fmla="*/ 486226 h 546305"/>
              <a:gd name="connsiteX10" fmla="*/ 187705 w 243905"/>
              <a:gd name="connsiteY10" fmla="*/ 499070 h 546305"/>
              <a:gd name="connsiteX11" fmla="*/ 78358 w 243905"/>
              <a:gd name="connsiteY11" fmla="*/ 532708 h 546305"/>
              <a:gd name="connsiteX12" fmla="*/ 44702 w 243905"/>
              <a:gd name="connsiteY12" fmla="*/ 546305 h 546305"/>
              <a:gd name="connsiteX13" fmla="*/ 38558 w 243905"/>
              <a:gd name="connsiteY13" fmla="*/ 529037 h 546305"/>
              <a:gd name="connsiteX14" fmla="*/ 17137 w 243905"/>
              <a:gd name="connsiteY14" fmla="*/ 444636 h 546305"/>
              <a:gd name="connsiteX15" fmla="*/ 4285 w 243905"/>
              <a:gd name="connsiteY15" fmla="*/ 357788 h 546305"/>
              <a:gd name="connsiteX16" fmla="*/ 0 w 243905"/>
              <a:gd name="connsiteY16" fmla="*/ 269717 h 546305"/>
              <a:gd name="connsiteX17" fmla="*/ 3673 w 243905"/>
              <a:gd name="connsiteY17" fmla="*/ 181034 h 546305"/>
              <a:gd name="connsiteX18" fmla="*/ 17137 w 243905"/>
              <a:gd name="connsiteY18" fmla="*/ 91740 h 546305"/>
              <a:gd name="connsiteX19" fmla="*/ 29775 w 243905"/>
              <a:gd name="connsiteY19" fmla="*/ 41907 h 546305"/>
              <a:gd name="connsiteX20" fmla="*/ 94852 w 243905"/>
              <a:gd name="connsiteY20" fmla="*/ 24464 h 546305"/>
              <a:gd name="connsiteX21" fmla="*/ 173655 w 243905"/>
              <a:gd name="connsiteY21" fmla="*/ 7339 h 546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3905" h="546305">
                <a:moveTo>
                  <a:pt x="213361" y="0"/>
                </a:moveTo>
                <a:lnTo>
                  <a:pt x="207253" y="31192"/>
                </a:lnTo>
                <a:lnTo>
                  <a:pt x="198090" y="94187"/>
                </a:lnTo>
                <a:lnTo>
                  <a:pt x="193813" y="155959"/>
                </a:lnTo>
                <a:lnTo>
                  <a:pt x="193813" y="217731"/>
                </a:lnTo>
                <a:lnTo>
                  <a:pt x="197479" y="278892"/>
                </a:lnTo>
                <a:lnTo>
                  <a:pt x="206031" y="339441"/>
                </a:lnTo>
                <a:lnTo>
                  <a:pt x="217638" y="399378"/>
                </a:lnTo>
                <a:lnTo>
                  <a:pt x="234131" y="458092"/>
                </a:lnTo>
                <a:lnTo>
                  <a:pt x="243905" y="486226"/>
                </a:lnTo>
                <a:lnTo>
                  <a:pt x="187705" y="499070"/>
                </a:lnTo>
                <a:lnTo>
                  <a:pt x="78358" y="532708"/>
                </a:lnTo>
                <a:lnTo>
                  <a:pt x="44702" y="546305"/>
                </a:lnTo>
                <a:lnTo>
                  <a:pt x="38558" y="529037"/>
                </a:lnTo>
                <a:lnTo>
                  <a:pt x="17137" y="444636"/>
                </a:lnTo>
                <a:lnTo>
                  <a:pt x="4285" y="357788"/>
                </a:lnTo>
                <a:lnTo>
                  <a:pt x="0" y="269717"/>
                </a:lnTo>
                <a:lnTo>
                  <a:pt x="3673" y="181034"/>
                </a:lnTo>
                <a:lnTo>
                  <a:pt x="17137" y="91740"/>
                </a:lnTo>
                <a:lnTo>
                  <a:pt x="29775" y="41907"/>
                </a:lnTo>
                <a:lnTo>
                  <a:pt x="94852" y="24464"/>
                </a:lnTo>
                <a:lnTo>
                  <a:pt x="173655" y="7339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3" name="Freeform 385">
            <a:extLst>
              <a:ext uri="{FF2B5EF4-FFF2-40B4-BE49-F238E27FC236}">
                <a16:creationId xmlns:a16="http://schemas.microsoft.com/office/drawing/2014/main" id="{5911D511-18FB-4B26-877A-EAD20A08ECC2}"/>
              </a:ext>
            </a:extLst>
          </p:cNvPr>
          <p:cNvSpPr>
            <a:spLocks/>
          </p:cNvSpPr>
          <p:nvPr/>
        </p:nvSpPr>
        <p:spPr bwMode="auto">
          <a:xfrm>
            <a:off x="4151784" y="2993009"/>
            <a:ext cx="2137191" cy="2406007"/>
          </a:xfrm>
          <a:custGeom>
            <a:avLst/>
            <a:gdLst>
              <a:gd name="T0" fmla="*/ 3841 w 3845"/>
              <a:gd name="T1" fmla="*/ 779 h 4331"/>
              <a:gd name="T2" fmla="*/ 3631 w 3845"/>
              <a:gd name="T3" fmla="*/ 685 h 4331"/>
              <a:gd name="T4" fmla="*/ 3388 w 3845"/>
              <a:gd name="T5" fmla="*/ 516 h 4331"/>
              <a:gd name="T6" fmla="*/ 3185 w 3845"/>
              <a:gd name="T7" fmla="*/ 307 h 4331"/>
              <a:gd name="T8" fmla="*/ 3030 w 3845"/>
              <a:gd name="T9" fmla="*/ 65 h 4331"/>
              <a:gd name="T10" fmla="*/ 2912 w 3845"/>
              <a:gd name="T11" fmla="*/ 19 h 4331"/>
              <a:gd name="T12" fmla="*/ 2580 w 3845"/>
              <a:gd name="T13" fmla="*/ 132 h 4331"/>
              <a:gd name="T14" fmla="*/ 2275 w 3845"/>
              <a:gd name="T15" fmla="*/ 298 h 4331"/>
              <a:gd name="T16" fmla="*/ 2005 w 3845"/>
              <a:gd name="T17" fmla="*/ 510 h 4331"/>
              <a:gd name="T18" fmla="*/ 1775 w 3845"/>
              <a:gd name="T19" fmla="*/ 765 h 4331"/>
              <a:gd name="T20" fmla="*/ 1591 w 3845"/>
              <a:gd name="T21" fmla="*/ 1057 h 4331"/>
              <a:gd name="T22" fmla="*/ 1456 w 3845"/>
              <a:gd name="T23" fmla="*/ 1378 h 4331"/>
              <a:gd name="T24" fmla="*/ 1378 w 3845"/>
              <a:gd name="T25" fmla="*/ 1725 h 4331"/>
              <a:gd name="T26" fmla="*/ 1360 w 3845"/>
              <a:gd name="T27" fmla="*/ 1999 h 4331"/>
              <a:gd name="T28" fmla="*/ 1376 w 3845"/>
              <a:gd name="T29" fmla="*/ 2260 h 4331"/>
              <a:gd name="T30" fmla="*/ 1389 w 3845"/>
              <a:gd name="T31" fmla="*/ 2345 h 4331"/>
              <a:gd name="T32" fmla="*/ 1401 w 3845"/>
              <a:gd name="T33" fmla="*/ 2458 h 4331"/>
              <a:gd name="T34" fmla="*/ 1389 w 3845"/>
              <a:gd name="T35" fmla="*/ 2603 h 4331"/>
              <a:gd name="T36" fmla="*/ 1351 w 3845"/>
              <a:gd name="T37" fmla="*/ 2742 h 4331"/>
              <a:gd name="T38" fmla="*/ 1287 w 3845"/>
              <a:gd name="T39" fmla="*/ 2869 h 4331"/>
              <a:gd name="T40" fmla="*/ 1200 w 3845"/>
              <a:gd name="T41" fmla="*/ 2982 h 4331"/>
              <a:gd name="T42" fmla="*/ 1093 w 3845"/>
              <a:gd name="T43" fmla="*/ 3076 h 4331"/>
              <a:gd name="T44" fmla="*/ 967 w 3845"/>
              <a:gd name="T45" fmla="*/ 3149 h 4331"/>
              <a:gd name="T46" fmla="*/ 826 w 3845"/>
              <a:gd name="T47" fmla="*/ 3197 h 4331"/>
              <a:gd name="T48" fmla="*/ 789 w 3845"/>
              <a:gd name="T49" fmla="*/ 3204 h 4331"/>
              <a:gd name="T50" fmla="*/ 0 w 3845"/>
              <a:gd name="T51" fmla="*/ 3719 h 4331"/>
              <a:gd name="T52" fmla="*/ 918 w 3845"/>
              <a:gd name="T53" fmla="*/ 3934 h 4331"/>
              <a:gd name="T54" fmla="*/ 1137 w 3845"/>
              <a:gd name="T55" fmla="*/ 3878 h 4331"/>
              <a:gd name="T56" fmla="*/ 1404 w 3845"/>
              <a:gd name="T57" fmla="*/ 3757 h 4331"/>
              <a:gd name="T58" fmla="*/ 1637 w 3845"/>
              <a:gd name="T59" fmla="*/ 3590 h 4331"/>
              <a:gd name="T60" fmla="*/ 1832 w 3845"/>
              <a:gd name="T61" fmla="*/ 3381 h 4331"/>
              <a:gd name="T62" fmla="*/ 1985 w 3845"/>
              <a:gd name="T63" fmla="*/ 3142 h 4331"/>
              <a:gd name="T64" fmla="*/ 2088 w 3845"/>
              <a:gd name="T65" fmla="*/ 2875 h 4331"/>
              <a:gd name="T66" fmla="*/ 2138 w 3845"/>
              <a:gd name="T67" fmla="*/ 2590 h 4331"/>
              <a:gd name="T68" fmla="*/ 2132 w 3845"/>
              <a:gd name="T69" fmla="*/ 2292 h 4331"/>
              <a:gd name="T70" fmla="*/ 2110 w 3845"/>
              <a:gd name="T71" fmla="*/ 2145 h 4331"/>
              <a:gd name="T72" fmla="*/ 2103 w 3845"/>
              <a:gd name="T73" fmla="*/ 1933 h 4331"/>
              <a:gd name="T74" fmla="*/ 2142 w 3845"/>
              <a:gd name="T75" fmla="*/ 1674 h 4331"/>
              <a:gd name="T76" fmla="*/ 2229 w 3845"/>
              <a:gd name="T77" fmla="*/ 1436 h 4331"/>
              <a:gd name="T78" fmla="*/ 2359 w 3845"/>
              <a:gd name="T79" fmla="*/ 1222 h 4331"/>
              <a:gd name="T80" fmla="*/ 2526 w 3845"/>
              <a:gd name="T81" fmla="*/ 1039 h 4331"/>
              <a:gd name="T82" fmla="*/ 2726 w 3845"/>
              <a:gd name="T83" fmla="*/ 890 h 4331"/>
              <a:gd name="T84" fmla="*/ 2952 w 3845"/>
              <a:gd name="T85" fmla="*/ 780 h 4331"/>
              <a:gd name="T86" fmla="*/ 3201 w 3845"/>
              <a:gd name="T87" fmla="*/ 716 h 4331"/>
              <a:gd name="T88" fmla="*/ 3399 w 3845"/>
              <a:gd name="T89" fmla="*/ 702 h 4331"/>
              <a:gd name="T90" fmla="*/ 3572 w 3845"/>
              <a:gd name="T91" fmla="*/ 713 h 4331"/>
              <a:gd name="T92" fmla="*/ 3792 w 3845"/>
              <a:gd name="T93" fmla="*/ 762 h 4331"/>
              <a:gd name="T94" fmla="*/ 3841 w 3845"/>
              <a:gd name="T95" fmla="*/ 780 h 4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845" h="4331">
                <a:moveTo>
                  <a:pt x="3841" y="780"/>
                </a:moveTo>
                <a:lnTo>
                  <a:pt x="3841" y="779"/>
                </a:lnTo>
                <a:lnTo>
                  <a:pt x="3768" y="752"/>
                </a:lnTo>
                <a:lnTo>
                  <a:pt x="3631" y="685"/>
                </a:lnTo>
                <a:lnTo>
                  <a:pt x="3505" y="607"/>
                </a:lnTo>
                <a:lnTo>
                  <a:pt x="3388" y="516"/>
                </a:lnTo>
                <a:lnTo>
                  <a:pt x="3281" y="417"/>
                </a:lnTo>
                <a:lnTo>
                  <a:pt x="3185" y="307"/>
                </a:lnTo>
                <a:lnTo>
                  <a:pt x="3101" y="190"/>
                </a:lnTo>
                <a:lnTo>
                  <a:pt x="3030" y="65"/>
                </a:lnTo>
                <a:lnTo>
                  <a:pt x="2999" y="0"/>
                </a:lnTo>
                <a:lnTo>
                  <a:pt x="2912" y="19"/>
                </a:lnTo>
                <a:lnTo>
                  <a:pt x="2743" y="68"/>
                </a:lnTo>
                <a:lnTo>
                  <a:pt x="2580" y="132"/>
                </a:lnTo>
                <a:lnTo>
                  <a:pt x="2423" y="208"/>
                </a:lnTo>
                <a:lnTo>
                  <a:pt x="2275" y="298"/>
                </a:lnTo>
                <a:lnTo>
                  <a:pt x="2136" y="398"/>
                </a:lnTo>
                <a:lnTo>
                  <a:pt x="2005" y="510"/>
                </a:lnTo>
                <a:lnTo>
                  <a:pt x="1885" y="632"/>
                </a:lnTo>
                <a:lnTo>
                  <a:pt x="1775" y="765"/>
                </a:lnTo>
                <a:lnTo>
                  <a:pt x="1677" y="907"/>
                </a:lnTo>
                <a:lnTo>
                  <a:pt x="1591" y="1057"/>
                </a:lnTo>
                <a:lnTo>
                  <a:pt x="1516" y="1214"/>
                </a:lnTo>
                <a:lnTo>
                  <a:pt x="1456" y="1378"/>
                </a:lnTo>
                <a:lnTo>
                  <a:pt x="1409" y="1549"/>
                </a:lnTo>
                <a:lnTo>
                  <a:pt x="1378" y="1725"/>
                </a:lnTo>
                <a:lnTo>
                  <a:pt x="1361" y="1907"/>
                </a:lnTo>
                <a:lnTo>
                  <a:pt x="1360" y="1999"/>
                </a:lnTo>
                <a:lnTo>
                  <a:pt x="1361" y="2087"/>
                </a:lnTo>
                <a:lnTo>
                  <a:pt x="1376" y="2260"/>
                </a:lnTo>
                <a:lnTo>
                  <a:pt x="1389" y="2345"/>
                </a:lnTo>
                <a:lnTo>
                  <a:pt x="1389" y="2345"/>
                </a:lnTo>
                <a:lnTo>
                  <a:pt x="1396" y="2383"/>
                </a:lnTo>
                <a:lnTo>
                  <a:pt x="1401" y="2458"/>
                </a:lnTo>
                <a:lnTo>
                  <a:pt x="1399" y="2532"/>
                </a:lnTo>
                <a:lnTo>
                  <a:pt x="1389" y="2603"/>
                </a:lnTo>
                <a:lnTo>
                  <a:pt x="1374" y="2674"/>
                </a:lnTo>
                <a:lnTo>
                  <a:pt x="1351" y="2742"/>
                </a:lnTo>
                <a:lnTo>
                  <a:pt x="1322" y="2808"/>
                </a:lnTo>
                <a:lnTo>
                  <a:pt x="1287" y="2869"/>
                </a:lnTo>
                <a:lnTo>
                  <a:pt x="1246" y="2928"/>
                </a:lnTo>
                <a:lnTo>
                  <a:pt x="1200" y="2982"/>
                </a:lnTo>
                <a:lnTo>
                  <a:pt x="1149" y="3032"/>
                </a:lnTo>
                <a:lnTo>
                  <a:pt x="1093" y="3076"/>
                </a:lnTo>
                <a:lnTo>
                  <a:pt x="1032" y="3116"/>
                </a:lnTo>
                <a:lnTo>
                  <a:pt x="967" y="3149"/>
                </a:lnTo>
                <a:lnTo>
                  <a:pt x="899" y="3176"/>
                </a:lnTo>
                <a:lnTo>
                  <a:pt x="826" y="3197"/>
                </a:lnTo>
                <a:lnTo>
                  <a:pt x="789" y="3204"/>
                </a:lnTo>
                <a:lnTo>
                  <a:pt x="789" y="3204"/>
                </a:lnTo>
                <a:lnTo>
                  <a:pt x="719" y="2807"/>
                </a:lnTo>
                <a:lnTo>
                  <a:pt x="0" y="3719"/>
                </a:lnTo>
                <a:lnTo>
                  <a:pt x="988" y="4331"/>
                </a:lnTo>
                <a:lnTo>
                  <a:pt x="918" y="3934"/>
                </a:lnTo>
                <a:lnTo>
                  <a:pt x="992" y="3919"/>
                </a:lnTo>
                <a:lnTo>
                  <a:pt x="1137" y="3878"/>
                </a:lnTo>
                <a:lnTo>
                  <a:pt x="1274" y="3824"/>
                </a:lnTo>
                <a:lnTo>
                  <a:pt x="1404" y="3757"/>
                </a:lnTo>
                <a:lnTo>
                  <a:pt x="1525" y="3679"/>
                </a:lnTo>
                <a:lnTo>
                  <a:pt x="1637" y="3590"/>
                </a:lnTo>
                <a:lnTo>
                  <a:pt x="1740" y="3490"/>
                </a:lnTo>
                <a:lnTo>
                  <a:pt x="1832" y="3381"/>
                </a:lnTo>
                <a:lnTo>
                  <a:pt x="1914" y="3265"/>
                </a:lnTo>
                <a:lnTo>
                  <a:pt x="1985" y="3142"/>
                </a:lnTo>
                <a:lnTo>
                  <a:pt x="2043" y="3011"/>
                </a:lnTo>
                <a:lnTo>
                  <a:pt x="2088" y="2875"/>
                </a:lnTo>
                <a:lnTo>
                  <a:pt x="2120" y="2734"/>
                </a:lnTo>
                <a:lnTo>
                  <a:pt x="2138" y="2590"/>
                </a:lnTo>
                <a:lnTo>
                  <a:pt x="2142" y="2442"/>
                </a:lnTo>
                <a:lnTo>
                  <a:pt x="2132" y="2292"/>
                </a:lnTo>
                <a:lnTo>
                  <a:pt x="2119" y="2217"/>
                </a:lnTo>
                <a:lnTo>
                  <a:pt x="2110" y="2145"/>
                </a:lnTo>
                <a:lnTo>
                  <a:pt x="2102" y="1999"/>
                </a:lnTo>
                <a:lnTo>
                  <a:pt x="2103" y="1933"/>
                </a:lnTo>
                <a:lnTo>
                  <a:pt x="2116" y="1801"/>
                </a:lnTo>
                <a:lnTo>
                  <a:pt x="2142" y="1674"/>
                </a:lnTo>
                <a:lnTo>
                  <a:pt x="2180" y="1553"/>
                </a:lnTo>
                <a:lnTo>
                  <a:pt x="2229" y="1436"/>
                </a:lnTo>
                <a:lnTo>
                  <a:pt x="2288" y="1326"/>
                </a:lnTo>
                <a:lnTo>
                  <a:pt x="2359" y="1222"/>
                </a:lnTo>
                <a:lnTo>
                  <a:pt x="2438" y="1127"/>
                </a:lnTo>
                <a:lnTo>
                  <a:pt x="2526" y="1039"/>
                </a:lnTo>
                <a:lnTo>
                  <a:pt x="2622" y="959"/>
                </a:lnTo>
                <a:lnTo>
                  <a:pt x="2726" y="890"/>
                </a:lnTo>
                <a:lnTo>
                  <a:pt x="2836" y="829"/>
                </a:lnTo>
                <a:lnTo>
                  <a:pt x="2952" y="780"/>
                </a:lnTo>
                <a:lnTo>
                  <a:pt x="3074" y="742"/>
                </a:lnTo>
                <a:lnTo>
                  <a:pt x="3201" y="716"/>
                </a:lnTo>
                <a:lnTo>
                  <a:pt x="3332" y="703"/>
                </a:lnTo>
                <a:lnTo>
                  <a:pt x="3399" y="702"/>
                </a:lnTo>
                <a:lnTo>
                  <a:pt x="3457" y="703"/>
                </a:lnTo>
                <a:lnTo>
                  <a:pt x="3572" y="713"/>
                </a:lnTo>
                <a:lnTo>
                  <a:pt x="3684" y="733"/>
                </a:lnTo>
                <a:lnTo>
                  <a:pt x="3792" y="762"/>
                </a:lnTo>
                <a:lnTo>
                  <a:pt x="3845" y="781"/>
                </a:lnTo>
                <a:lnTo>
                  <a:pt x="3841" y="780"/>
                </a:lnTo>
                <a:close/>
              </a:path>
            </a:pathLst>
          </a:custGeom>
          <a:solidFill>
            <a:srgbClr val="FBC0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4" name="Freeform: Shape 12">
            <a:extLst>
              <a:ext uri="{FF2B5EF4-FFF2-40B4-BE49-F238E27FC236}">
                <a16:creationId xmlns:a16="http://schemas.microsoft.com/office/drawing/2014/main" id="{36B8F991-AABB-4648-8592-B254BB33A113}"/>
              </a:ext>
            </a:extLst>
          </p:cNvPr>
          <p:cNvSpPr>
            <a:spLocks/>
          </p:cNvSpPr>
          <p:nvPr/>
        </p:nvSpPr>
        <p:spPr bwMode="auto">
          <a:xfrm>
            <a:off x="5634847" y="2993009"/>
            <a:ext cx="654129" cy="433871"/>
          </a:xfrm>
          <a:custGeom>
            <a:avLst/>
            <a:gdLst>
              <a:gd name="connsiteX0" fmla="*/ 717872 w 720320"/>
              <a:gd name="connsiteY0" fmla="*/ 476897 h 477774"/>
              <a:gd name="connsiteX1" fmla="*/ 720320 w 720320"/>
              <a:gd name="connsiteY1" fmla="*/ 477774 h 477774"/>
              <a:gd name="connsiteX2" fmla="*/ 717872 w 720320"/>
              <a:gd name="connsiteY2" fmla="*/ 477162 h 477774"/>
              <a:gd name="connsiteX3" fmla="*/ 202499 w 720320"/>
              <a:gd name="connsiteY3" fmla="*/ 0 h 477774"/>
              <a:gd name="connsiteX4" fmla="*/ 221474 w 720320"/>
              <a:gd name="connsiteY4" fmla="*/ 39764 h 477774"/>
              <a:gd name="connsiteX5" fmla="*/ 264931 w 720320"/>
              <a:gd name="connsiteY5" fmla="*/ 116232 h 477774"/>
              <a:gd name="connsiteX6" fmla="*/ 316346 w 720320"/>
              <a:gd name="connsiteY6" fmla="*/ 187806 h 477774"/>
              <a:gd name="connsiteX7" fmla="*/ 375106 w 720320"/>
              <a:gd name="connsiteY7" fmla="*/ 255098 h 477774"/>
              <a:gd name="connsiteX8" fmla="*/ 440599 w 720320"/>
              <a:gd name="connsiteY8" fmla="*/ 315661 h 477774"/>
              <a:gd name="connsiteX9" fmla="*/ 512212 w 720320"/>
              <a:gd name="connsiteY9" fmla="*/ 371330 h 477774"/>
              <a:gd name="connsiteX10" fmla="*/ 589335 w 720320"/>
              <a:gd name="connsiteY10" fmla="*/ 419046 h 477774"/>
              <a:gd name="connsiteX11" fmla="*/ 673190 w 720320"/>
              <a:gd name="connsiteY11" fmla="*/ 460033 h 477774"/>
              <a:gd name="connsiteX12" fmla="*/ 717872 w 720320"/>
              <a:gd name="connsiteY12" fmla="*/ 476550 h 477774"/>
              <a:gd name="connsiteX13" fmla="*/ 717872 w 720320"/>
              <a:gd name="connsiteY13" fmla="*/ 476897 h 477774"/>
              <a:gd name="connsiteX14" fmla="*/ 687880 w 720320"/>
              <a:gd name="connsiteY14" fmla="*/ 466151 h 477774"/>
              <a:gd name="connsiteX15" fmla="*/ 621775 w 720320"/>
              <a:gd name="connsiteY15" fmla="*/ 448410 h 477774"/>
              <a:gd name="connsiteX16" fmla="*/ 553222 w 720320"/>
              <a:gd name="connsiteY16" fmla="*/ 436175 h 477774"/>
              <a:gd name="connsiteX17" fmla="*/ 482832 w 720320"/>
              <a:gd name="connsiteY17" fmla="*/ 430058 h 477774"/>
              <a:gd name="connsiteX18" fmla="*/ 447332 w 720320"/>
              <a:gd name="connsiteY18" fmla="*/ 429446 h 477774"/>
              <a:gd name="connsiteX19" fmla="*/ 406322 w 720320"/>
              <a:gd name="connsiteY19" fmla="*/ 430058 h 477774"/>
              <a:gd name="connsiteX20" fmla="*/ 326140 w 720320"/>
              <a:gd name="connsiteY20" fmla="*/ 438010 h 477774"/>
              <a:gd name="connsiteX21" fmla="*/ 307866 w 720320"/>
              <a:gd name="connsiteY21" fmla="*/ 441749 h 477774"/>
              <a:gd name="connsiteX22" fmla="*/ 249124 w 720320"/>
              <a:gd name="connsiteY22" fmla="*/ 396320 h 477774"/>
              <a:gd name="connsiteX23" fmla="*/ 184249 w 720320"/>
              <a:gd name="connsiteY23" fmla="*/ 336383 h 477774"/>
              <a:gd name="connsiteX24" fmla="*/ 126106 w 720320"/>
              <a:gd name="connsiteY24" fmla="*/ 270941 h 477774"/>
              <a:gd name="connsiteX25" fmla="*/ 74695 w 720320"/>
              <a:gd name="connsiteY25" fmla="*/ 199995 h 477774"/>
              <a:gd name="connsiteX26" fmla="*/ 30629 w 720320"/>
              <a:gd name="connsiteY26" fmla="*/ 125379 h 477774"/>
              <a:gd name="connsiteX27" fmla="*/ 0 w 720320"/>
              <a:gd name="connsiteY27" fmla="*/ 59574 h 477774"/>
              <a:gd name="connsiteX28" fmla="*/ 45806 w 720320"/>
              <a:gd name="connsiteY28" fmla="*/ 41599 h 477774"/>
              <a:gd name="connsiteX29" fmla="*/ 149248 w 720320"/>
              <a:gd name="connsiteY29" fmla="*/ 11623 h 47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0320" h="477774">
                <a:moveTo>
                  <a:pt x="717872" y="476897"/>
                </a:moveTo>
                <a:lnTo>
                  <a:pt x="720320" y="477774"/>
                </a:lnTo>
                <a:lnTo>
                  <a:pt x="717872" y="477162"/>
                </a:lnTo>
                <a:close/>
                <a:moveTo>
                  <a:pt x="202499" y="0"/>
                </a:moveTo>
                <a:lnTo>
                  <a:pt x="221474" y="39764"/>
                </a:lnTo>
                <a:lnTo>
                  <a:pt x="264931" y="116232"/>
                </a:lnTo>
                <a:lnTo>
                  <a:pt x="316346" y="187806"/>
                </a:lnTo>
                <a:lnTo>
                  <a:pt x="375106" y="255098"/>
                </a:lnTo>
                <a:lnTo>
                  <a:pt x="440599" y="315661"/>
                </a:lnTo>
                <a:lnTo>
                  <a:pt x="512212" y="371330"/>
                </a:lnTo>
                <a:lnTo>
                  <a:pt x="589335" y="419046"/>
                </a:lnTo>
                <a:lnTo>
                  <a:pt x="673190" y="460033"/>
                </a:lnTo>
                <a:lnTo>
                  <a:pt x="717872" y="476550"/>
                </a:lnTo>
                <a:lnTo>
                  <a:pt x="717872" y="476897"/>
                </a:lnTo>
                <a:lnTo>
                  <a:pt x="687880" y="466151"/>
                </a:lnTo>
                <a:lnTo>
                  <a:pt x="621775" y="448410"/>
                </a:lnTo>
                <a:lnTo>
                  <a:pt x="553222" y="436175"/>
                </a:lnTo>
                <a:lnTo>
                  <a:pt x="482832" y="430058"/>
                </a:lnTo>
                <a:lnTo>
                  <a:pt x="447332" y="429446"/>
                </a:lnTo>
                <a:lnTo>
                  <a:pt x="406322" y="430058"/>
                </a:lnTo>
                <a:lnTo>
                  <a:pt x="326140" y="438010"/>
                </a:lnTo>
                <a:lnTo>
                  <a:pt x="307866" y="441749"/>
                </a:lnTo>
                <a:lnTo>
                  <a:pt x="249124" y="396320"/>
                </a:lnTo>
                <a:lnTo>
                  <a:pt x="184249" y="336383"/>
                </a:lnTo>
                <a:lnTo>
                  <a:pt x="126106" y="270941"/>
                </a:lnTo>
                <a:lnTo>
                  <a:pt x="74695" y="199995"/>
                </a:lnTo>
                <a:lnTo>
                  <a:pt x="30629" y="125379"/>
                </a:lnTo>
                <a:lnTo>
                  <a:pt x="0" y="59574"/>
                </a:lnTo>
                <a:lnTo>
                  <a:pt x="45806" y="41599"/>
                </a:lnTo>
                <a:lnTo>
                  <a:pt x="149248" y="11623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5" name="Freeform: Shape 19">
            <a:extLst>
              <a:ext uri="{FF2B5EF4-FFF2-40B4-BE49-F238E27FC236}">
                <a16:creationId xmlns:a16="http://schemas.microsoft.com/office/drawing/2014/main" id="{81C8C679-769D-40F8-B3ED-01A7BE5A56F5}"/>
              </a:ext>
            </a:extLst>
          </p:cNvPr>
          <p:cNvSpPr>
            <a:spLocks/>
          </p:cNvSpPr>
          <p:nvPr/>
        </p:nvSpPr>
        <p:spPr bwMode="auto">
          <a:xfrm>
            <a:off x="6505672" y="4261098"/>
            <a:ext cx="654787" cy="391456"/>
          </a:xfrm>
          <a:custGeom>
            <a:avLst/>
            <a:gdLst>
              <a:gd name="connsiteX0" fmla="*/ 657988 w 721045"/>
              <a:gd name="connsiteY0" fmla="*/ 0 h 431068"/>
              <a:gd name="connsiteX1" fmla="*/ 721045 w 721045"/>
              <a:gd name="connsiteY1" fmla="*/ 5320 h 431068"/>
              <a:gd name="connsiteX2" fmla="*/ 709345 w 721045"/>
              <a:gd name="connsiteY2" fmla="*/ 78172 h 431068"/>
              <a:gd name="connsiteX3" fmla="*/ 685476 w 721045"/>
              <a:gd name="connsiteY3" fmla="*/ 174194 h 431068"/>
              <a:gd name="connsiteX4" fmla="*/ 670787 w 721045"/>
              <a:gd name="connsiteY4" fmla="*/ 220676 h 431068"/>
              <a:gd name="connsiteX5" fmla="*/ 626721 w 721045"/>
              <a:gd name="connsiteY5" fmla="*/ 217618 h 431068"/>
              <a:gd name="connsiteX6" fmla="*/ 539200 w 721045"/>
              <a:gd name="connsiteY6" fmla="*/ 218230 h 431068"/>
              <a:gd name="connsiteX7" fmla="*/ 451679 w 721045"/>
              <a:gd name="connsiteY7" fmla="*/ 226181 h 431068"/>
              <a:gd name="connsiteX8" fmla="*/ 364771 w 721045"/>
              <a:gd name="connsiteY8" fmla="*/ 243917 h 431068"/>
              <a:gd name="connsiteX9" fmla="*/ 279699 w 721045"/>
              <a:gd name="connsiteY9" fmla="*/ 269604 h 431068"/>
              <a:gd name="connsiteX10" fmla="*/ 196462 w 721045"/>
              <a:gd name="connsiteY10" fmla="*/ 304466 h 431068"/>
              <a:gd name="connsiteX11" fmla="*/ 116898 w 721045"/>
              <a:gd name="connsiteY11" fmla="*/ 347278 h 431068"/>
              <a:gd name="connsiteX12" fmla="*/ 39782 w 721045"/>
              <a:gd name="connsiteY12" fmla="*/ 399265 h 431068"/>
              <a:gd name="connsiteX13" fmla="*/ 3060 w 721045"/>
              <a:gd name="connsiteY13" fmla="*/ 429233 h 431068"/>
              <a:gd name="connsiteX14" fmla="*/ 3060 w 721045"/>
              <a:gd name="connsiteY14" fmla="*/ 428622 h 431068"/>
              <a:gd name="connsiteX15" fmla="*/ 1836 w 721045"/>
              <a:gd name="connsiteY15" fmla="*/ 429845 h 431068"/>
              <a:gd name="connsiteX16" fmla="*/ 0 w 721045"/>
              <a:gd name="connsiteY16" fmla="*/ 431068 h 431068"/>
              <a:gd name="connsiteX17" fmla="*/ 31826 w 721045"/>
              <a:gd name="connsiteY17" fmla="*/ 403546 h 431068"/>
              <a:gd name="connsiteX18" fmla="*/ 89969 w 721045"/>
              <a:gd name="connsiteY18" fmla="*/ 342385 h 431068"/>
              <a:gd name="connsiteX19" fmla="*/ 141379 w 721045"/>
              <a:gd name="connsiteY19" fmla="*/ 275721 h 431068"/>
              <a:gd name="connsiteX20" fmla="*/ 186058 w 721045"/>
              <a:gd name="connsiteY20" fmla="*/ 203551 h 431068"/>
              <a:gd name="connsiteX21" fmla="*/ 222780 w 721045"/>
              <a:gd name="connsiteY21" fmla="*/ 125877 h 431068"/>
              <a:gd name="connsiteX22" fmla="*/ 236637 w 721045"/>
              <a:gd name="connsiteY22" fmla="*/ 85259 h 431068"/>
              <a:gd name="connsiteX23" fmla="*/ 313655 w 721045"/>
              <a:gd name="connsiteY23" fmla="*/ 53124 h 431068"/>
              <a:gd name="connsiteX24" fmla="*/ 398668 w 721045"/>
              <a:gd name="connsiteY24" fmla="*/ 26867 h 431068"/>
              <a:gd name="connsiteX25" fmla="*/ 484293 w 721045"/>
              <a:gd name="connsiteY25" fmla="*/ 9159 h 431068"/>
              <a:gd name="connsiteX26" fmla="*/ 571141 w 721045"/>
              <a:gd name="connsiteY26" fmla="*/ 611 h 43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1045" h="431068">
                <a:moveTo>
                  <a:pt x="657988" y="0"/>
                </a:moveTo>
                <a:lnTo>
                  <a:pt x="721045" y="5320"/>
                </a:lnTo>
                <a:lnTo>
                  <a:pt x="709345" y="78172"/>
                </a:lnTo>
                <a:lnTo>
                  <a:pt x="685476" y="174194"/>
                </a:lnTo>
                <a:lnTo>
                  <a:pt x="670787" y="220676"/>
                </a:lnTo>
                <a:lnTo>
                  <a:pt x="626721" y="217618"/>
                </a:lnTo>
                <a:lnTo>
                  <a:pt x="539200" y="218230"/>
                </a:lnTo>
                <a:lnTo>
                  <a:pt x="451679" y="226181"/>
                </a:lnTo>
                <a:lnTo>
                  <a:pt x="364771" y="243917"/>
                </a:lnTo>
                <a:lnTo>
                  <a:pt x="279699" y="269604"/>
                </a:lnTo>
                <a:lnTo>
                  <a:pt x="196462" y="304466"/>
                </a:lnTo>
                <a:lnTo>
                  <a:pt x="116898" y="347278"/>
                </a:lnTo>
                <a:lnTo>
                  <a:pt x="39782" y="399265"/>
                </a:lnTo>
                <a:lnTo>
                  <a:pt x="3060" y="429233"/>
                </a:lnTo>
                <a:lnTo>
                  <a:pt x="3060" y="428622"/>
                </a:lnTo>
                <a:lnTo>
                  <a:pt x="1836" y="429845"/>
                </a:lnTo>
                <a:lnTo>
                  <a:pt x="0" y="431068"/>
                </a:lnTo>
                <a:lnTo>
                  <a:pt x="31826" y="403546"/>
                </a:lnTo>
                <a:lnTo>
                  <a:pt x="89969" y="342385"/>
                </a:lnTo>
                <a:lnTo>
                  <a:pt x="141379" y="275721"/>
                </a:lnTo>
                <a:lnTo>
                  <a:pt x="186058" y="203551"/>
                </a:lnTo>
                <a:lnTo>
                  <a:pt x="222780" y="125877"/>
                </a:lnTo>
                <a:lnTo>
                  <a:pt x="236637" y="85259"/>
                </a:lnTo>
                <a:lnTo>
                  <a:pt x="313655" y="53124"/>
                </a:lnTo>
                <a:lnTo>
                  <a:pt x="398668" y="26867"/>
                </a:lnTo>
                <a:lnTo>
                  <a:pt x="484293" y="9159"/>
                </a:lnTo>
                <a:lnTo>
                  <a:pt x="571141" y="611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6" name="Freeform: Shape 22">
            <a:extLst>
              <a:ext uri="{FF2B5EF4-FFF2-40B4-BE49-F238E27FC236}">
                <a16:creationId xmlns:a16="http://schemas.microsoft.com/office/drawing/2014/main" id="{864F70B0-2B53-4A26-8AD2-3D068CCBBA1B}"/>
              </a:ext>
            </a:extLst>
          </p:cNvPr>
          <p:cNvSpPr>
            <a:spLocks/>
          </p:cNvSpPr>
          <p:nvPr/>
        </p:nvSpPr>
        <p:spPr bwMode="auto">
          <a:xfrm>
            <a:off x="7190200" y="4277474"/>
            <a:ext cx="450602" cy="390632"/>
          </a:xfrm>
          <a:custGeom>
            <a:avLst/>
            <a:gdLst>
              <a:gd name="connsiteX0" fmla="*/ 48778 w 496198"/>
              <a:gd name="connsiteY0" fmla="*/ 0 h 430160"/>
              <a:gd name="connsiteX1" fmla="*/ 76665 w 496198"/>
              <a:gd name="connsiteY1" fmla="*/ 5171 h 430160"/>
              <a:gd name="connsiteX2" fmla="*/ 160455 w 496198"/>
              <a:gd name="connsiteY2" fmla="*/ 28374 h 430160"/>
              <a:gd name="connsiteX3" fmla="*/ 242410 w 496198"/>
              <a:gd name="connsiteY3" fmla="*/ 60737 h 430160"/>
              <a:gd name="connsiteX4" fmla="*/ 320695 w 496198"/>
              <a:gd name="connsiteY4" fmla="*/ 101038 h 430160"/>
              <a:gd name="connsiteX5" fmla="*/ 395922 w 496198"/>
              <a:gd name="connsiteY5" fmla="*/ 148666 h 430160"/>
              <a:gd name="connsiteX6" fmla="*/ 466868 w 496198"/>
              <a:gd name="connsiteY6" fmla="*/ 205454 h 430160"/>
              <a:gd name="connsiteX7" fmla="*/ 496198 w 496198"/>
              <a:gd name="connsiteY7" fmla="*/ 233652 h 430160"/>
              <a:gd name="connsiteX8" fmla="*/ 493818 w 496198"/>
              <a:gd name="connsiteY8" fmla="*/ 244280 h 430160"/>
              <a:gd name="connsiteX9" fmla="*/ 473039 w 496198"/>
              <a:gd name="connsiteY9" fmla="*/ 320099 h 430160"/>
              <a:gd name="connsiteX10" fmla="*/ 449815 w 496198"/>
              <a:gd name="connsiteY10" fmla="*/ 394085 h 430160"/>
              <a:gd name="connsiteX11" fmla="*/ 436369 w 496198"/>
              <a:gd name="connsiteY11" fmla="*/ 430160 h 430160"/>
              <a:gd name="connsiteX12" fmla="*/ 413145 w 496198"/>
              <a:gd name="connsiteY12" fmla="*/ 409371 h 430160"/>
              <a:gd name="connsiteX13" fmla="*/ 363641 w 496198"/>
              <a:gd name="connsiteY13" fmla="*/ 370850 h 430160"/>
              <a:gd name="connsiteX14" fmla="*/ 311692 w 496198"/>
              <a:gd name="connsiteY14" fmla="*/ 335997 h 430160"/>
              <a:gd name="connsiteX15" fmla="*/ 257910 w 496198"/>
              <a:gd name="connsiteY15" fmla="*/ 305425 h 430160"/>
              <a:gd name="connsiteX16" fmla="*/ 202906 w 496198"/>
              <a:gd name="connsiteY16" fmla="*/ 277909 h 430160"/>
              <a:gd name="connsiteX17" fmla="*/ 146068 w 496198"/>
              <a:gd name="connsiteY17" fmla="*/ 254674 h 430160"/>
              <a:gd name="connsiteX18" fmla="*/ 88618 w 496198"/>
              <a:gd name="connsiteY18" fmla="*/ 235719 h 430160"/>
              <a:gd name="connsiteX19" fmla="*/ 29947 w 496198"/>
              <a:gd name="connsiteY19" fmla="*/ 220433 h 430160"/>
              <a:gd name="connsiteX20" fmla="*/ 0 w 496198"/>
              <a:gd name="connsiteY20" fmla="*/ 214930 h 430160"/>
              <a:gd name="connsiteX21" fmla="*/ 14668 w 496198"/>
              <a:gd name="connsiteY21" fmla="*/ 166626 h 430160"/>
              <a:gd name="connsiteX22" fmla="*/ 37892 w 496198"/>
              <a:gd name="connsiteY22" fmla="*/ 66959 h 43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6198" h="430160">
                <a:moveTo>
                  <a:pt x="48778" y="0"/>
                </a:moveTo>
                <a:lnTo>
                  <a:pt x="76665" y="5171"/>
                </a:lnTo>
                <a:lnTo>
                  <a:pt x="160455" y="28374"/>
                </a:lnTo>
                <a:lnTo>
                  <a:pt x="242410" y="60737"/>
                </a:lnTo>
                <a:lnTo>
                  <a:pt x="320695" y="101038"/>
                </a:lnTo>
                <a:lnTo>
                  <a:pt x="395922" y="148666"/>
                </a:lnTo>
                <a:lnTo>
                  <a:pt x="466868" y="205454"/>
                </a:lnTo>
                <a:lnTo>
                  <a:pt x="496198" y="233652"/>
                </a:lnTo>
                <a:lnTo>
                  <a:pt x="493818" y="244280"/>
                </a:lnTo>
                <a:lnTo>
                  <a:pt x="473039" y="320099"/>
                </a:lnTo>
                <a:lnTo>
                  <a:pt x="449815" y="394085"/>
                </a:lnTo>
                <a:lnTo>
                  <a:pt x="436369" y="430160"/>
                </a:lnTo>
                <a:lnTo>
                  <a:pt x="413145" y="409371"/>
                </a:lnTo>
                <a:lnTo>
                  <a:pt x="363641" y="370850"/>
                </a:lnTo>
                <a:lnTo>
                  <a:pt x="311692" y="335997"/>
                </a:lnTo>
                <a:lnTo>
                  <a:pt x="257910" y="305425"/>
                </a:lnTo>
                <a:lnTo>
                  <a:pt x="202906" y="277909"/>
                </a:lnTo>
                <a:lnTo>
                  <a:pt x="146068" y="254674"/>
                </a:lnTo>
                <a:lnTo>
                  <a:pt x="88618" y="235719"/>
                </a:lnTo>
                <a:lnTo>
                  <a:pt x="29947" y="220433"/>
                </a:lnTo>
                <a:lnTo>
                  <a:pt x="0" y="214930"/>
                </a:lnTo>
                <a:lnTo>
                  <a:pt x="14668" y="166626"/>
                </a:lnTo>
                <a:lnTo>
                  <a:pt x="37892" y="66959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17" name="Gráfico 16" descr="Libro abierto">
            <a:extLst>
              <a:ext uri="{FF2B5EF4-FFF2-40B4-BE49-F238E27FC236}">
                <a16:creationId xmlns:a16="http://schemas.microsoft.com/office/drawing/2014/main" id="{179DAC81-03D6-42C4-ACAA-7F0874A753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4116" y="1085457"/>
            <a:ext cx="914400" cy="914400"/>
          </a:xfrm>
          <a:prstGeom prst="rect">
            <a:avLst/>
          </a:prstGeom>
        </p:spPr>
      </p:pic>
      <p:sp>
        <p:nvSpPr>
          <p:cNvPr id="18" name="TextBox 51">
            <a:extLst>
              <a:ext uri="{FF2B5EF4-FFF2-40B4-BE49-F238E27FC236}">
                <a16:creationId xmlns:a16="http://schemas.microsoft.com/office/drawing/2014/main" id="{C84758E4-8E06-4624-8789-24DC784264E3}"/>
              </a:ext>
            </a:extLst>
          </p:cNvPr>
          <p:cNvSpPr txBox="1"/>
          <p:nvPr/>
        </p:nvSpPr>
        <p:spPr>
          <a:xfrm>
            <a:off x="1117959" y="1763296"/>
            <a:ext cx="2929293" cy="30777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just"/>
            <a:endParaRPr lang="es-ES_tradnl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87ACF489-7202-4CE6-9F07-CCE135286D5B}"/>
              </a:ext>
            </a:extLst>
          </p:cNvPr>
          <p:cNvSpPr/>
          <p:nvPr/>
        </p:nvSpPr>
        <p:spPr>
          <a:xfrm>
            <a:off x="6664940" y="1348271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_tradnl" b="1" dirty="0" err="1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Àrees</a:t>
            </a:r>
            <a:endParaRPr lang="es-ES_tradnl" b="1" dirty="0">
              <a:solidFill>
                <a:schemeClr val="tx2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Gráfico 19" descr="Jerarquía">
            <a:extLst>
              <a:ext uri="{FF2B5EF4-FFF2-40B4-BE49-F238E27FC236}">
                <a16:creationId xmlns:a16="http://schemas.microsoft.com/office/drawing/2014/main" id="{45D37FD7-9C5A-4AAA-96A7-4EE3CFA0F9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6383" y="4721735"/>
            <a:ext cx="914400" cy="914400"/>
          </a:xfrm>
          <a:prstGeom prst="rect">
            <a:avLst/>
          </a:prstGeom>
        </p:spPr>
      </p:pic>
      <p:pic>
        <p:nvPicPr>
          <p:cNvPr id="21" name="Gráfico 20" descr="Grupo">
            <a:extLst>
              <a:ext uri="{FF2B5EF4-FFF2-40B4-BE49-F238E27FC236}">
                <a16:creationId xmlns:a16="http://schemas.microsoft.com/office/drawing/2014/main" id="{A4D1399B-DDEF-4E87-8C82-3DCA86B54A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73365" y="5092326"/>
            <a:ext cx="914400" cy="914400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D281D485-368C-42EE-8515-7F38B3C5638B}"/>
              </a:ext>
            </a:extLst>
          </p:cNvPr>
          <p:cNvSpPr/>
          <p:nvPr/>
        </p:nvSpPr>
        <p:spPr>
          <a:xfrm>
            <a:off x="8687765" y="5331937"/>
            <a:ext cx="3024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err="1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Grups</a:t>
            </a:r>
            <a:endParaRPr lang="es-ES_tradnl" b="1" dirty="0">
              <a:solidFill>
                <a:schemeClr val="tx2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B7DD7E5-6409-4C68-88B0-99EFA80A5B69}"/>
              </a:ext>
            </a:extLst>
          </p:cNvPr>
          <p:cNvSpPr/>
          <p:nvPr/>
        </p:nvSpPr>
        <p:spPr>
          <a:xfrm>
            <a:off x="1271463" y="4870272"/>
            <a:ext cx="2099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Departaments / </a:t>
            </a:r>
            <a:r>
              <a:rPr lang="es-ES_tradnl" b="1" dirty="0" err="1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unitats</a:t>
            </a:r>
            <a:r>
              <a:rPr lang="es-ES_tradnl" b="1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de negoci</a:t>
            </a:r>
          </a:p>
        </p:txBody>
      </p:sp>
      <p:sp>
        <p:nvSpPr>
          <p:cNvPr id="24" name="Marcador de número de diapositiva 5">
            <a:extLst>
              <a:ext uri="{FF2B5EF4-FFF2-40B4-BE49-F238E27FC236}">
                <a16:creationId xmlns:a16="http://schemas.microsoft.com/office/drawing/2014/main" id="{37D2B4F1-EB5C-4009-8DE4-6A264370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594579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es-ES" cap="none" dirty="0"/>
              <a:t>02 - Model d'administració científica. Model de Taylor (1911)</a:t>
            </a:r>
          </a:p>
        </p:txBody>
      </p:sp>
      <p:pic>
        <p:nvPicPr>
          <p:cNvPr id="18" name="Elementos multimedia en línea 6" title="Padres de la administración: Frederick Taylor">
            <a:hlinkClick r:id="" action="ppaction://media"/>
            <a:extLst>
              <a:ext uri="{FF2B5EF4-FFF2-40B4-BE49-F238E27FC236}">
                <a16:creationId xmlns:a16="http://schemas.microsoft.com/office/drawing/2014/main" id="{C349DA05-795A-4CC7-8423-B7C8B44523D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99816" y="1237396"/>
            <a:ext cx="7792368" cy="438320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976FF104-7874-4664-8927-66CB238D3FA1}"/>
              </a:ext>
            </a:extLst>
          </p:cNvPr>
          <p:cNvSpPr/>
          <p:nvPr/>
        </p:nvSpPr>
        <p:spPr>
          <a:xfrm>
            <a:off x="551384" y="5980920"/>
            <a:ext cx="843073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es-ES" sz="1050" dirty="0">
                <a:solidFill>
                  <a:srgbClr val="0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Yo empresa (2017). </a:t>
            </a:r>
            <a:r>
              <a:rPr lang="es-ES" sz="1050" i="1" dirty="0">
                <a:solidFill>
                  <a:srgbClr val="0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Padres de la administración: Frederick Taylor</a:t>
            </a:r>
            <a:r>
              <a:rPr lang="es-ES" sz="1050" dirty="0">
                <a:solidFill>
                  <a:srgbClr val="0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[video file]. </a:t>
            </a:r>
            <a:r>
              <a:rPr lang="es-ES" sz="1050" dirty="0" err="1">
                <a:solidFill>
                  <a:srgbClr val="0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Recuperat</a:t>
            </a:r>
            <a:r>
              <a:rPr lang="es-ES" sz="1050" dirty="0">
                <a:solidFill>
                  <a:srgbClr val="0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de https://www.youtube.com/watch?time_continue=1&amp;v=jZyTtMJR1GA&amp;feature=emb_logo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2053787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03 - Matriu de necessitats. Criteris d'agrupació.</a:t>
            </a:r>
          </a:p>
        </p:txBody>
      </p:sp>
      <p:sp>
        <p:nvSpPr>
          <p:cNvPr id="24" name="Freeform 387">
            <a:extLst>
              <a:ext uri="{FF2B5EF4-FFF2-40B4-BE49-F238E27FC236}">
                <a16:creationId xmlns:a16="http://schemas.microsoft.com/office/drawing/2014/main" id="{A1B6E0EE-EE3F-4783-BE49-847056829253}"/>
              </a:ext>
            </a:extLst>
          </p:cNvPr>
          <p:cNvSpPr>
            <a:spLocks/>
          </p:cNvSpPr>
          <p:nvPr/>
        </p:nvSpPr>
        <p:spPr bwMode="auto">
          <a:xfrm>
            <a:off x="623392" y="2564904"/>
            <a:ext cx="1590674" cy="2663714"/>
          </a:xfrm>
          <a:custGeom>
            <a:avLst/>
            <a:gdLst>
              <a:gd name="T0" fmla="*/ 1265 w 2862"/>
              <a:gd name="T1" fmla="*/ 2588 h 4796"/>
              <a:gd name="T2" fmla="*/ 1402 w 2862"/>
              <a:gd name="T3" fmla="*/ 2646 h 4796"/>
              <a:gd name="T4" fmla="*/ 1570 w 2862"/>
              <a:gd name="T5" fmla="*/ 2746 h 4796"/>
              <a:gd name="T6" fmla="*/ 1720 w 2862"/>
              <a:gd name="T7" fmla="*/ 2870 h 4796"/>
              <a:gd name="T8" fmla="*/ 1851 w 2862"/>
              <a:gd name="T9" fmla="*/ 3015 h 4796"/>
              <a:gd name="T10" fmla="*/ 1958 w 2862"/>
              <a:gd name="T11" fmla="*/ 3179 h 4796"/>
              <a:gd name="T12" fmla="*/ 2040 w 2862"/>
              <a:gd name="T13" fmla="*/ 3358 h 4796"/>
              <a:gd name="T14" fmla="*/ 2095 w 2862"/>
              <a:gd name="T15" fmla="*/ 3551 h 4796"/>
              <a:gd name="T16" fmla="*/ 2119 w 2862"/>
              <a:gd name="T17" fmla="*/ 3754 h 4796"/>
              <a:gd name="T18" fmla="*/ 2118 w 2862"/>
              <a:gd name="T19" fmla="*/ 3881 h 4796"/>
              <a:gd name="T20" fmla="*/ 2070 w 2862"/>
              <a:gd name="T21" fmla="*/ 4165 h 4796"/>
              <a:gd name="T22" fmla="*/ 1965 w 2862"/>
              <a:gd name="T23" fmla="*/ 4424 h 4796"/>
              <a:gd name="T24" fmla="*/ 1808 w 2862"/>
              <a:gd name="T25" fmla="*/ 4651 h 4796"/>
              <a:gd name="T26" fmla="*/ 1661 w 2862"/>
              <a:gd name="T27" fmla="*/ 4796 h 4796"/>
              <a:gd name="T28" fmla="*/ 1666 w 2862"/>
              <a:gd name="T29" fmla="*/ 4792 h 4796"/>
              <a:gd name="T30" fmla="*/ 1666 w 2862"/>
              <a:gd name="T31" fmla="*/ 4793 h 4796"/>
              <a:gd name="T32" fmla="*/ 1852 w 2862"/>
              <a:gd name="T33" fmla="*/ 4659 h 4796"/>
              <a:gd name="T34" fmla="*/ 2118 w 2862"/>
              <a:gd name="T35" fmla="*/ 4532 h 4796"/>
              <a:gd name="T36" fmla="*/ 2399 w 2862"/>
              <a:gd name="T37" fmla="*/ 4461 h 4796"/>
              <a:gd name="T38" fmla="*/ 2685 w 2862"/>
              <a:gd name="T39" fmla="*/ 4447 h 4796"/>
              <a:gd name="T40" fmla="*/ 2781 w 2862"/>
              <a:gd name="T41" fmla="*/ 4376 h 4796"/>
              <a:gd name="T42" fmla="*/ 2846 w 2862"/>
              <a:gd name="T43" fmla="*/ 4057 h 4796"/>
              <a:gd name="T44" fmla="*/ 2862 w 2862"/>
              <a:gd name="T45" fmla="*/ 3807 h 4796"/>
              <a:gd name="T46" fmla="*/ 2847 w 2862"/>
              <a:gd name="T47" fmla="*/ 3562 h 4796"/>
              <a:gd name="T48" fmla="*/ 2785 w 2862"/>
              <a:gd name="T49" fmla="*/ 3250 h 4796"/>
              <a:gd name="T50" fmla="*/ 2677 w 2862"/>
              <a:gd name="T51" fmla="*/ 2958 h 4796"/>
              <a:gd name="T52" fmla="*/ 2528 w 2862"/>
              <a:gd name="T53" fmla="*/ 2688 h 4796"/>
              <a:gd name="T54" fmla="*/ 2340 w 2862"/>
              <a:gd name="T55" fmla="*/ 2445 h 4796"/>
              <a:gd name="T56" fmla="*/ 2119 w 2862"/>
              <a:gd name="T57" fmla="*/ 2233 h 4796"/>
              <a:gd name="T58" fmla="*/ 1868 w 2862"/>
              <a:gd name="T59" fmla="*/ 2056 h 4796"/>
              <a:gd name="T60" fmla="*/ 1591 w 2862"/>
              <a:gd name="T61" fmla="*/ 1918 h 4796"/>
              <a:gd name="T62" fmla="*/ 1519 w 2862"/>
              <a:gd name="T63" fmla="*/ 1891 h 4796"/>
              <a:gd name="T64" fmla="*/ 1415 w 2862"/>
              <a:gd name="T65" fmla="*/ 1844 h 4796"/>
              <a:gd name="T66" fmla="*/ 1295 w 2862"/>
              <a:gd name="T67" fmla="*/ 1761 h 4796"/>
              <a:gd name="T68" fmla="*/ 1194 w 2862"/>
              <a:gd name="T69" fmla="*/ 1659 h 4796"/>
              <a:gd name="T70" fmla="*/ 1116 w 2862"/>
              <a:gd name="T71" fmla="*/ 1539 h 4796"/>
              <a:gd name="T72" fmla="*/ 1063 w 2862"/>
              <a:gd name="T73" fmla="*/ 1408 h 4796"/>
              <a:gd name="T74" fmla="*/ 1035 w 2862"/>
              <a:gd name="T75" fmla="*/ 1268 h 4796"/>
              <a:gd name="T76" fmla="*/ 1034 w 2862"/>
              <a:gd name="T77" fmla="*/ 1124 h 4796"/>
              <a:gd name="T78" fmla="*/ 1063 w 2862"/>
              <a:gd name="T79" fmla="*/ 977 h 4796"/>
              <a:gd name="T80" fmla="*/ 1076 w 2862"/>
              <a:gd name="T81" fmla="*/ 941 h 4796"/>
              <a:gd name="T82" fmla="*/ 1024 w 2862"/>
              <a:gd name="T83" fmla="*/ 0 h 4796"/>
              <a:gd name="T84" fmla="*/ 379 w 2862"/>
              <a:gd name="T85" fmla="*/ 688 h 4796"/>
              <a:gd name="T86" fmla="*/ 317 w 2862"/>
              <a:gd name="T87" fmla="*/ 906 h 4796"/>
              <a:gd name="T88" fmla="*/ 289 w 2862"/>
              <a:gd name="T89" fmla="*/ 1197 h 4796"/>
              <a:gd name="T90" fmla="*/ 317 w 2862"/>
              <a:gd name="T91" fmla="*/ 1483 h 4796"/>
              <a:gd name="T92" fmla="*/ 400 w 2862"/>
              <a:gd name="T93" fmla="*/ 1756 h 4796"/>
              <a:gd name="T94" fmla="*/ 532 w 2862"/>
              <a:gd name="T95" fmla="*/ 2007 h 4796"/>
              <a:gd name="T96" fmla="*/ 711 w 2862"/>
              <a:gd name="T97" fmla="*/ 2230 h 4796"/>
              <a:gd name="T98" fmla="*/ 932 w 2862"/>
              <a:gd name="T99" fmla="*/ 2417 h 4796"/>
              <a:gd name="T100" fmla="*/ 1193 w 2862"/>
              <a:gd name="T101" fmla="*/ 2560 h 4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862" h="4796">
                <a:moveTo>
                  <a:pt x="1265" y="2587"/>
                </a:moveTo>
                <a:lnTo>
                  <a:pt x="1265" y="2588"/>
                </a:lnTo>
                <a:lnTo>
                  <a:pt x="1311" y="2604"/>
                </a:lnTo>
                <a:lnTo>
                  <a:pt x="1402" y="2646"/>
                </a:lnTo>
                <a:lnTo>
                  <a:pt x="1488" y="2692"/>
                </a:lnTo>
                <a:lnTo>
                  <a:pt x="1570" y="2746"/>
                </a:lnTo>
                <a:lnTo>
                  <a:pt x="1647" y="2805"/>
                </a:lnTo>
                <a:lnTo>
                  <a:pt x="1720" y="2870"/>
                </a:lnTo>
                <a:lnTo>
                  <a:pt x="1788" y="2940"/>
                </a:lnTo>
                <a:lnTo>
                  <a:pt x="1851" y="3015"/>
                </a:lnTo>
                <a:lnTo>
                  <a:pt x="1908" y="3095"/>
                </a:lnTo>
                <a:lnTo>
                  <a:pt x="1958" y="3179"/>
                </a:lnTo>
                <a:lnTo>
                  <a:pt x="2003" y="3267"/>
                </a:lnTo>
                <a:lnTo>
                  <a:pt x="2040" y="3358"/>
                </a:lnTo>
                <a:lnTo>
                  <a:pt x="2072" y="3452"/>
                </a:lnTo>
                <a:lnTo>
                  <a:pt x="2095" y="3551"/>
                </a:lnTo>
                <a:lnTo>
                  <a:pt x="2111" y="3651"/>
                </a:lnTo>
                <a:lnTo>
                  <a:pt x="2119" y="3754"/>
                </a:lnTo>
                <a:lnTo>
                  <a:pt x="2120" y="3807"/>
                </a:lnTo>
                <a:lnTo>
                  <a:pt x="2118" y="3881"/>
                </a:lnTo>
                <a:lnTo>
                  <a:pt x="2103" y="4026"/>
                </a:lnTo>
                <a:lnTo>
                  <a:pt x="2070" y="4165"/>
                </a:lnTo>
                <a:lnTo>
                  <a:pt x="2025" y="4297"/>
                </a:lnTo>
                <a:lnTo>
                  <a:pt x="1965" y="4424"/>
                </a:lnTo>
                <a:lnTo>
                  <a:pt x="1892" y="4542"/>
                </a:lnTo>
                <a:lnTo>
                  <a:pt x="1808" y="4651"/>
                </a:lnTo>
                <a:lnTo>
                  <a:pt x="1713" y="4751"/>
                </a:lnTo>
                <a:lnTo>
                  <a:pt x="1661" y="4796"/>
                </a:lnTo>
                <a:lnTo>
                  <a:pt x="1664" y="4794"/>
                </a:lnTo>
                <a:lnTo>
                  <a:pt x="1666" y="4792"/>
                </a:lnTo>
                <a:lnTo>
                  <a:pt x="1666" y="4793"/>
                </a:lnTo>
                <a:lnTo>
                  <a:pt x="1666" y="4793"/>
                </a:lnTo>
                <a:lnTo>
                  <a:pt x="1726" y="4744"/>
                </a:lnTo>
                <a:lnTo>
                  <a:pt x="1852" y="4659"/>
                </a:lnTo>
                <a:lnTo>
                  <a:pt x="1982" y="4589"/>
                </a:lnTo>
                <a:lnTo>
                  <a:pt x="2118" y="4532"/>
                </a:lnTo>
                <a:lnTo>
                  <a:pt x="2257" y="4490"/>
                </a:lnTo>
                <a:lnTo>
                  <a:pt x="2399" y="4461"/>
                </a:lnTo>
                <a:lnTo>
                  <a:pt x="2542" y="4448"/>
                </a:lnTo>
                <a:lnTo>
                  <a:pt x="2685" y="4447"/>
                </a:lnTo>
                <a:lnTo>
                  <a:pt x="2757" y="4452"/>
                </a:lnTo>
                <a:lnTo>
                  <a:pt x="2781" y="4376"/>
                </a:lnTo>
                <a:lnTo>
                  <a:pt x="2820" y="4219"/>
                </a:lnTo>
                <a:lnTo>
                  <a:pt x="2846" y="4057"/>
                </a:lnTo>
                <a:lnTo>
                  <a:pt x="2861" y="3891"/>
                </a:lnTo>
                <a:lnTo>
                  <a:pt x="2862" y="3807"/>
                </a:lnTo>
                <a:lnTo>
                  <a:pt x="2861" y="3725"/>
                </a:lnTo>
                <a:lnTo>
                  <a:pt x="2847" y="3562"/>
                </a:lnTo>
                <a:lnTo>
                  <a:pt x="2822" y="3405"/>
                </a:lnTo>
                <a:lnTo>
                  <a:pt x="2785" y="3250"/>
                </a:lnTo>
                <a:lnTo>
                  <a:pt x="2736" y="3102"/>
                </a:lnTo>
                <a:lnTo>
                  <a:pt x="2677" y="2958"/>
                </a:lnTo>
                <a:lnTo>
                  <a:pt x="2608" y="2820"/>
                </a:lnTo>
                <a:lnTo>
                  <a:pt x="2528" y="2688"/>
                </a:lnTo>
                <a:lnTo>
                  <a:pt x="2439" y="2563"/>
                </a:lnTo>
                <a:lnTo>
                  <a:pt x="2340" y="2445"/>
                </a:lnTo>
                <a:lnTo>
                  <a:pt x="2233" y="2335"/>
                </a:lnTo>
                <a:lnTo>
                  <a:pt x="2119" y="2233"/>
                </a:lnTo>
                <a:lnTo>
                  <a:pt x="1997" y="2140"/>
                </a:lnTo>
                <a:lnTo>
                  <a:pt x="1868" y="2056"/>
                </a:lnTo>
                <a:lnTo>
                  <a:pt x="1732" y="1982"/>
                </a:lnTo>
                <a:lnTo>
                  <a:pt x="1591" y="1918"/>
                </a:lnTo>
                <a:lnTo>
                  <a:pt x="1518" y="1890"/>
                </a:lnTo>
                <a:lnTo>
                  <a:pt x="1519" y="1891"/>
                </a:lnTo>
                <a:lnTo>
                  <a:pt x="1483" y="1877"/>
                </a:lnTo>
                <a:lnTo>
                  <a:pt x="1415" y="1844"/>
                </a:lnTo>
                <a:lnTo>
                  <a:pt x="1353" y="1806"/>
                </a:lnTo>
                <a:lnTo>
                  <a:pt x="1295" y="1761"/>
                </a:lnTo>
                <a:lnTo>
                  <a:pt x="1242" y="1713"/>
                </a:lnTo>
                <a:lnTo>
                  <a:pt x="1194" y="1659"/>
                </a:lnTo>
                <a:lnTo>
                  <a:pt x="1152" y="1601"/>
                </a:lnTo>
                <a:lnTo>
                  <a:pt x="1116" y="1539"/>
                </a:lnTo>
                <a:lnTo>
                  <a:pt x="1086" y="1475"/>
                </a:lnTo>
                <a:lnTo>
                  <a:pt x="1063" y="1408"/>
                </a:lnTo>
                <a:lnTo>
                  <a:pt x="1045" y="1339"/>
                </a:lnTo>
                <a:lnTo>
                  <a:pt x="1035" y="1268"/>
                </a:lnTo>
                <a:lnTo>
                  <a:pt x="1030" y="1196"/>
                </a:lnTo>
                <a:lnTo>
                  <a:pt x="1034" y="1124"/>
                </a:lnTo>
                <a:lnTo>
                  <a:pt x="1045" y="1050"/>
                </a:lnTo>
                <a:lnTo>
                  <a:pt x="1063" y="977"/>
                </a:lnTo>
                <a:lnTo>
                  <a:pt x="1075" y="941"/>
                </a:lnTo>
                <a:lnTo>
                  <a:pt x="1076" y="941"/>
                </a:lnTo>
                <a:lnTo>
                  <a:pt x="1455" y="1079"/>
                </a:lnTo>
                <a:lnTo>
                  <a:pt x="1024" y="0"/>
                </a:lnTo>
                <a:lnTo>
                  <a:pt x="0" y="550"/>
                </a:lnTo>
                <a:lnTo>
                  <a:pt x="379" y="688"/>
                </a:lnTo>
                <a:lnTo>
                  <a:pt x="354" y="760"/>
                </a:lnTo>
                <a:lnTo>
                  <a:pt x="317" y="906"/>
                </a:lnTo>
                <a:lnTo>
                  <a:pt x="295" y="1052"/>
                </a:lnTo>
                <a:lnTo>
                  <a:pt x="289" y="1197"/>
                </a:lnTo>
                <a:lnTo>
                  <a:pt x="296" y="1341"/>
                </a:lnTo>
                <a:lnTo>
                  <a:pt x="317" y="1483"/>
                </a:lnTo>
                <a:lnTo>
                  <a:pt x="352" y="1621"/>
                </a:lnTo>
                <a:lnTo>
                  <a:pt x="400" y="1756"/>
                </a:lnTo>
                <a:lnTo>
                  <a:pt x="460" y="1885"/>
                </a:lnTo>
                <a:lnTo>
                  <a:pt x="532" y="2007"/>
                </a:lnTo>
                <a:lnTo>
                  <a:pt x="616" y="2123"/>
                </a:lnTo>
                <a:lnTo>
                  <a:pt x="711" y="2230"/>
                </a:lnTo>
                <a:lnTo>
                  <a:pt x="817" y="2328"/>
                </a:lnTo>
                <a:lnTo>
                  <a:pt x="932" y="2417"/>
                </a:lnTo>
                <a:lnTo>
                  <a:pt x="1058" y="2494"/>
                </a:lnTo>
                <a:lnTo>
                  <a:pt x="1193" y="2560"/>
                </a:lnTo>
                <a:lnTo>
                  <a:pt x="1265" y="258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25" name="Gráfico 24" descr="Libro abierto">
            <a:extLst>
              <a:ext uri="{FF2B5EF4-FFF2-40B4-BE49-F238E27FC236}">
                <a16:creationId xmlns:a16="http://schemas.microsoft.com/office/drawing/2014/main" id="{E504E6E5-2F7B-4CCF-9719-EBFC61F6FD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006" y="1661521"/>
            <a:ext cx="914400" cy="914400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986F0F97-05CB-4845-892B-061BD9FDCBEA}"/>
              </a:ext>
            </a:extLst>
          </p:cNvPr>
          <p:cNvSpPr/>
          <p:nvPr/>
        </p:nvSpPr>
        <p:spPr>
          <a:xfrm>
            <a:off x="1701020" y="1924335"/>
            <a:ext cx="830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_tradnl" b="1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àrees</a:t>
            </a:r>
          </a:p>
        </p:txBody>
      </p:sp>
      <p:sp>
        <p:nvSpPr>
          <p:cNvPr id="27" name="Oval 101">
            <a:extLst>
              <a:ext uri="{FF2B5EF4-FFF2-40B4-BE49-F238E27FC236}">
                <a16:creationId xmlns:a16="http://schemas.microsoft.com/office/drawing/2014/main" id="{A02BFAE1-A5BD-47B4-9D83-C7D550403FE3}"/>
              </a:ext>
            </a:extLst>
          </p:cNvPr>
          <p:cNvSpPr/>
          <p:nvPr/>
        </p:nvSpPr>
        <p:spPr>
          <a:xfrm rot="14400000">
            <a:off x="7408015" y="4499826"/>
            <a:ext cx="1760604" cy="17606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Oval 100">
            <a:extLst>
              <a:ext uri="{FF2B5EF4-FFF2-40B4-BE49-F238E27FC236}">
                <a16:creationId xmlns:a16="http://schemas.microsoft.com/office/drawing/2014/main" id="{DA650C1A-5E5C-40D7-961E-5F3E0EDDB20D}"/>
              </a:ext>
            </a:extLst>
          </p:cNvPr>
          <p:cNvSpPr/>
          <p:nvPr/>
        </p:nvSpPr>
        <p:spPr>
          <a:xfrm rot="14400000">
            <a:off x="4037098" y="4347426"/>
            <a:ext cx="1760604" cy="17606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Figure">
            <a:extLst>
              <a:ext uri="{FF2B5EF4-FFF2-40B4-BE49-F238E27FC236}">
                <a16:creationId xmlns:a16="http://schemas.microsoft.com/office/drawing/2014/main" id="{81D138B2-D58F-4C9A-8123-9829F018DFEE}"/>
              </a:ext>
            </a:extLst>
          </p:cNvPr>
          <p:cNvSpPr/>
          <p:nvPr/>
        </p:nvSpPr>
        <p:spPr>
          <a:xfrm>
            <a:off x="5996247" y="5413520"/>
            <a:ext cx="120806" cy="784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764" y="0"/>
                </a:lnTo>
                <a:lnTo>
                  <a:pt x="0" y="21600"/>
                </a:lnTo>
                <a:lnTo>
                  <a:pt x="20167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30" name="Figure">
            <a:extLst>
              <a:ext uri="{FF2B5EF4-FFF2-40B4-BE49-F238E27FC236}">
                <a16:creationId xmlns:a16="http://schemas.microsoft.com/office/drawing/2014/main" id="{50028DB5-14E4-4C9E-A55F-BF7D4AB2B496}"/>
              </a:ext>
            </a:extLst>
          </p:cNvPr>
          <p:cNvSpPr/>
          <p:nvPr/>
        </p:nvSpPr>
        <p:spPr>
          <a:xfrm>
            <a:off x="6110754" y="5413520"/>
            <a:ext cx="269664" cy="74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70" y="0"/>
                </a:moveTo>
                <a:lnTo>
                  <a:pt x="642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31" name="Figure">
            <a:extLst>
              <a:ext uri="{FF2B5EF4-FFF2-40B4-BE49-F238E27FC236}">
                <a16:creationId xmlns:a16="http://schemas.microsoft.com/office/drawing/2014/main" id="{5F59AA84-2C6D-48DF-8364-948F8AA225FD}"/>
              </a:ext>
            </a:extLst>
          </p:cNvPr>
          <p:cNvSpPr/>
          <p:nvPr/>
        </p:nvSpPr>
        <p:spPr>
          <a:xfrm>
            <a:off x="5916093" y="5413520"/>
            <a:ext cx="95041" cy="74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74" y="0"/>
                </a:moveTo>
                <a:lnTo>
                  <a:pt x="0" y="21600"/>
                </a:lnTo>
                <a:lnTo>
                  <a:pt x="18217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32" name="Freeform: Shape 122">
            <a:extLst>
              <a:ext uri="{FF2B5EF4-FFF2-40B4-BE49-F238E27FC236}">
                <a16:creationId xmlns:a16="http://schemas.microsoft.com/office/drawing/2014/main" id="{E6620805-B2F7-4A1D-A393-F5218C39B6BC}"/>
              </a:ext>
            </a:extLst>
          </p:cNvPr>
          <p:cNvSpPr/>
          <p:nvPr/>
        </p:nvSpPr>
        <p:spPr>
          <a:xfrm>
            <a:off x="3877869" y="1869992"/>
            <a:ext cx="2242046" cy="3445345"/>
          </a:xfrm>
          <a:custGeom>
            <a:avLst/>
            <a:gdLst>
              <a:gd name="connsiteX0" fmla="*/ 0 w 2242046"/>
              <a:gd name="connsiteY0" fmla="*/ 0 h 3445345"/>
              <a:gd name="connsiteX1" fmla="*/ 1339207 w 2242046"/>
              <a:gd name="connsiteY1" fmla="*/ 0 h 3445345"/>
              <a:gd name="connsiteX2" fmla="*/ 2242046 w 2242046"/>
              <a:gd name="connsiteY2" fmla="*/ 902840 h 3445345"/>
              <a:gd name="connsiteX3" fmla="*/ 2242046 w 2242046"/>
              <a:gd name="connsiteY3" fmla="*/ 3445345 h 3445345"/>
              <a:gd name="connsiteX4" fmla="*/ 2158488 w 2242046"/>
              <a:gd name="connsiteY4" fmla="*/ 3445345 h 3445345"/>
              <a:gd name="connsiteX5" fmla="*/ 2158488 w 2242046"/>
              <a:gd name="connsiteY5" fmla="*/ 1051211 h 3445345"/>
              <a:gd name="connsiteX6" fmla="*/ 902839 w 2242046"/>
              <a:gd name="connsiteY6" fmla="*/ 1051211 h 3445345"/>
              <a:gd name="connsiteX7" fmla="*/ 0 w 2242046"/>
              <a:gd name="connsiteY7" fmla="*/ 148371 h 34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42046" h="3445345">
                <a:moveTo>
                  <a:pt x="0" y="0"/>
                </a:moveTo>
                <a:lnTo>
                  <a:pt x="1339207" y="0"/>
                </a:lnTo>
                <a:cubicBezTo>
                  <a:pt x="1837855" y="0"/>
                  <a:pt x="2242046" y="404126"/>
                  <a:pt x="2242046" y="902840"/>
                </a:cubicBezTo>
                <a:lnTo>
                  <a:pt x="2242046" y="3445345"/>
                </a:lnTo>
                <a:lnTo>
                  <a:pt x="2158488" y="3445345"/>
                </a:lnTo>
                <a:lnTo>
                  <a:pt x="2158488" y="1051211"/>
                </a:lnTo>
                <a:lnTo>
                  <a:pt x="902839" y="1051211"/>
                </a:lnTo>
                <a:cubicBezTo>
                  <a:pt x="404191" y="1051211"/>
                  <a:pt x="0" y="646899"/>
                  <a:pt x="0" y="148371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33" name="Freeform: Shape 124">
            <a:extLst>
              <a:ext uri="{FF2B5EF4-FFF2-40B4-BE49-F238E27FC236}">
                <a16:creationId xmlns:a16="http://schemas.microsoft.com/office/drawing/2014/main" id="{7D6146C4-DB8C-4482-BCC0-D4A820B4C1B3}"/>
              </a:ext>
            </a:extLst>
          </p:cNvPr>
          <p:cNvSpPr/>
          <p:nvPr/>
        </p:nvSpPr>
        <p:spPr>
          <a:xfrm>
            <a:off x="6168008" y="2293667"/>
            <a:ext cx="2242046" cy="3021669"/>
          </a:xfrm>
          <a:custGeom>
            <a:avLst/>
            <a:gdLst>
              <a:gd name="connsiteX0" fmla="*/ 830699 w 2242046"/>
              <a:gd name="connsiteY0" fmla="*/ 0 h 3021669"/>
              <a:gd name="connsiteX1" fmla="*/ 2242046 w 2242046"/>
              <a:gd name="connsiteY1" fmla="*/ 0 h 3021669"/>
              <a:gd name="connsiteX2" fmla="*/ 2242046 w 2242046"/>
              <a:gd name="connsiteY2" fmla="*/ 220354 h 3021669"/>
              <a:gd name="connsiteX3" fmla="*/ 1411347 w 2242046"/>
              <a:gd name="connsiteY3" fmla="*/ 1051161 h 3021669"/>
              <a:gd name="connsiteX4" fmla="*/ 83558 w 2242046"/>
              <a:gd name="connsiteY4" fmla="*/ 1051161 h 3021669"/>
              <a:gd name="connsiteX5" fmla="*/ 83558 w 2242046"/>
              <a:gd name="connsiteY5" fmla="*/ 3021669 h 3021669"/>
              <a:gd name="connsiteX6" fmla="*/ 0 w 2242046"/>
              <a:gd name="connsiteY6" fmla="*/ 3021669 h 3021669"/>
              <a:gd name="connsiteX7" fmla="*/ 0 w 2242046"/>
              <a:gd name="connsiteY7" fmla="*/ 830807 h 3021669"/>
              <a:gd name="connsiteX8" fmla="*/ 830699 w 2242046"/>
              <a:gd name="connsiteY8" fmla="*/ 0 h 3021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2046" h="3021669">
                <a:moveTo>
                  <a:pt x="830699" y="0"/>
                </a:moveTo>
                <a:lnTo>
                  <a:pt x="2242046" y="0"/>
                </a:lnTo>
                <a:lnTo>
                  <a:pt x="2242046" y="220354"/>
                </a:lnTo>
                <a:cubicBezTo>
                  <a:pt x="2242046" y="679645"/>
                  <a:pt x="1869929" y="1051161"/>
                  <a:pt x="1411347" y="1051161"/>
                </a:cubicBezTo>
                <a:lnTo>
                  <a:pt x="83558" y="1051161"/>
                </a:lnTo>
                <a:lnTo>
                  <a:pt x="83558" y="3021669"/>
                </a:lnTo>
                <a:lnTo>
                  <a:pt x="0" y="3021669"/>
                </a:lnTo>
                <a:lnTo>
                  <a:pt x="0" y="830807"/>
                </a:lnTo>
                <a:cubicBezTo>
                  <a:pt x="0" y="371515"/>
                  <a:pt x="372118" y="0"/>
                  <a:pt x="830699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s-ES" dirty="0">
              <a:latin typeface="Century Gothic" panose="020B0502020202020204" pitchFamily="34" charset="0"/>
            </a:endParaRPr>
          </a:p>
        </p:txBody>
      </p:sp>
      <p:sp>
        <p:nvSpPr>
          <p:cNvPr id="34" name="Freeform: Shape 106">
            <a:extLst>
              <a:ext uri="{FF2B5EF4-FFF2-40B4-BE49-F238E27FC236}">
                <a16:creationId xmlns:a16="http://schemas.microsoft.com/office/drawing/2014/main" id="{F6ECD663-0703-409D-AAB2-826E0EA8D4CC}"/>
              </a:ext>
            </a:extLst>
          </p:cNvPr>
          <p:cNvSpPr/>
          <p:nvPr/>
        </p:nvSpPr>
        <p:spPr>
          <a:xfrm>
            <a:off x="6059227" y="5825745"/>
            <a:ext cx="181494" cy="462035"/>
          </a:xfrm>
          <a:custGeom>
            <a:avLst/>
            <a:gdLst>
              <a:gd name="connsiteX0" fmla="*/ 16094 w 181494"/>
              <a:gd name="connsiteY0" fmla="*/ 0 h 462035"/>
              <a:gd name="connsiteX1" fmla="*/ 181494 w 181494"/>
              <a:gd name="connsiteY1" fmla="*/ 0 h 462035"/>
              <a:gd name="connsiteX2" fmla="*/ 181494 w 181494"/>
              <a:gd name="connsiteY2" fmla="*/ 462035 h 462035"/>
              <a:gd name="connsiteX3" fmla="*/ 0 w 181494"/>
              <a:gd name="connsiteY3" fmla="*/ 462035 h 462035"/>
              <a:gd name="connsiteX4" fmla="*/ 0 w 181494"/>
              <a:gd name="connsiteY4" fmla="*/ 150830 h 46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494" h="462035">
                <a:moveTo>
                  <a:pt x="16094" y="0"/>
                </a:moveTo>
                <a:lnTo>
                  <a:pt x="181494" y="0"/>
                </a:lnTo>
                <a:lnTo>
                  <a:pt x="181494" y="462035"/>
                </a:lnTo>
                <a:lnTo>
                  <a:pt x="0" y="462035"/>
                </a:lnTo>
                <a:lnTo>
                  <a:pt x="0" y="15083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35" name="Figure">
            <a:extLst>
              <a:ext uri="{FF2B5EF4-FFF2-40B4-BE49-F238E27FC236}">
                <a16:creationId xmlns:a16="http://schemas.microsoft.com/office/drawing/2014/main" id="{4D61506A-B901-4172-B079-A3389C00573C}"/>
              </a:ext>
            </a:extLst>
          </p:cNvPr>
          <p:cNvSpPr/>
          <p:nvPr/>
        </p:nvSpPr>
        <p:spPr>
          <a:xfrm>
            <a:off x="6019149" y="5486232"/>
            <a:ext cx="461463" cy="1074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47" y="9595"/>
                </a:moveTo>
                <a:lnTo>
                  <a:pt x="5547" y="21276"/>
                </a:lnTo>
                <a:cubicBezTo>
                  <a:pt x="5547" y="21461"/>
                  <a:pt x="5092" y="21600"/>
                  <a:pt x="4529" y="21600"/>
                </a:cubicBezTo>
                <a:cubicBezTo>
                  <a:pt x="3966" y="21600"/>
                  <a:pt x="3511" y="21449"/>
                  <a:pt x="3511" y="21276"/>
                </a:cubicBezTo>
                <a:lnTo>
                  <a:pt x="3511" y="19862"/>
                </a:lnTo>
                <a:lnTo>
                  <a:pt x="0" y="17011"/>
                </a:lnTo>
                <a:lnTo>
                  <a:pt x="4207" y="0"/>
                </a:lnTo>
                <a:lnTo>
                  <a:pt x="16830" y="0"/>
                </a:lnTo>
                <a:lnTo>
                  <a:pt x="21600" y="9201"/>
                </a:lnTo>
                <a:lnTo>
                  <a:pt x="8495" y="19862"/>
                </a:lnTo>
                <a:lnTo>
                  <a:pt x="8495" y="21276"/>
                </a:lnTo>
                <a:cubicBezTo>
                  <a:pt x="8495" y="21461"/>
                  <a:pt x="8040" y="21600"/>
                  <a:pt x="7477" y="21600"/>
                </a:cubicBezTo>
                <a:cubicBezTo>
                  <a:pt x="6914" y="21600"/>
                  <a:pt x="6459" y="21449"/>
                  <a:pt x="6459" y="21276"/>
                </a:cubicBezTo>
                <a:lnTo>
                  <a:pt x="6459" y="9595"/>
                </a:lnTo>
                <a:lnTo>
                  <a:pt x="6700" y="9595"/>
                </a:lnTo>
                <a:cubicBezTo>
                  <a:pt x="7959" y="9595"/>
                  <a:pt x="8978" y="9154"/>
                  <a:pt x="8978" y="8610"/>
                </a:cubicBezTo>
                <a:lnTo>
                  <a:pt x="8978" y="8610"/>
                </a:lnTo>
                <a:cubicBezTo>
                  <a:pt x="8978" y="8065"/>
                  <a:pt x="7959" y="7625"/>
                  <a:pt x="6700" y="7625"/>
                </a:cubicBezTo>
                <a:lnTo>
                  <a:pt x="5306" y="7625"/>
                </a:lnTo>
                <a:cubicBezTo>
                  <a:pt x="4047" y="7625"/>
                  <a:pt x="3028" y="8065"/>
                  <a:pt x="3028" y="8610"/>
                </a:cubicBezTo>
                <a:lnTo>
                  <a:pt x="3028" y="8610"/>
                </a:lnTo>
                <a:cubicBezTo>
                  <a:pt x="3028" y="9154"/>
                  <a:pt x="4047" y="9595"/>
                  <a:pt x="5306" y="9595"/>
                </a:cubicBezTo>
                <a:lnTo>
                  <a:pt x="5547" y="9595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36" name="Figure">
            <a:extLst>
              <a:ext uri="{FF2B5EF4-FFF2-40B4-BE49-F238E27FC236}">
                <a16:creationId xmlns:a16="http://schemas.microsoft.com/office/drawing/2014/main" id="{75C59879-2367-4BFF-B440-B4988A0786FE}"/>
              </a:ext>
            </a:extLst>
          </p:cNvPr>
          <p:cNvSpPr/>
          <p:nvPr/>
        </p:nvSpPr>
        <p:spPr>
          <a:xfrm>
            <a:off x="5813037" y="5484516"/>
            <a:ext cx="182639" cy="581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81"/>
                </a:moveTo>
                <a:lnTo>
                  <a:pt x="7787" y="21600"/>
                </a:lnTo>
                <a:lnTo>
                  <a:pt x="21600" y="0"/>
                </a:lnTo>
                <a:lnTo>
                  <a:pt x="1212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37" name="Figure">
            <a:extLst>
              <a:ext uri="{FF2B5EF4-FFF2-40B4-BE49-F238E27FC236}">
                <a16:creationId xmlns:a16="http://schemas.microsoft.com/office/drawing/2014/main" id="{E00D7BCF-8FDF-486A-A09C-2B735A4E5A8A}"/>
              </a:ext>
            </a:extLst>
          </p:cNvPr>
          <p:cNvSpPr/>
          <p:nvPr/>
        </p:nvSpPr>
        <p:spPr>
          <a:xfrm>
            <a:off x="5870290" y="5344815"/>
            <a:ext cx="555359" cy="72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lnTo>
                  <a:pt x="1336" y="0"/>
                </a:lnTo>
                <a:cubicBezTo>
                  <a:pt x="601" y="0"/>
                  <a:pt x="0" y="4592"/>
                  <a:pt x="0" y="10205"/>
                </a:cubicBezTo>
                <a:lnTo>
                  <a:pt x="0" y="11395"/>
                </a:lnTo>
                <a:cubicBezTo>
                  <a:pt x="0" y="17008"/>
                  <a:pt x="601" y="21600"/>
                  <a:pt x="1336" y="21600"/>
                </a:cubicBezTo>
                <a:lnTo>
                  <a:pt x="20264" y="21600"/>
                </a:lnTo>
                <a:cubicBezTo>
                  <a:pt x="20999" y="21600"/>
                  <a:pt x="21600" y="17008"/>
                  <a:pt x="21600" y="11395"/>
                </a:cubicBezTo>
                <a:lnTo>
                  <a:pt x="21600" y="10205"/>
                </a:lnTo>
                <a:cubicBezTo>
                  <a:pt x="21600" y="4592"/>
                  <a:pt x="20999" y="0"/>
                  <a:pt x="2026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38" name="Figure">
            <a:extLst>
              <a:ext uri="{FF2B5EF4-FFF2-40B4-BE49-F238E27FC236}">
                <a16:creationId xmlns:a16="http://schemas.microsoft.com/office/drawing/2014/main" id="{894895C7-B8E5-471B-A1C2-A565D6388B97}"/>
              </a:ext>
            </a:extLst>
          </p:cNvPr>
          <p:cNvSpPr/>
          <p:nvPr/>
        </p:nvSpPr>
        <p:spPr>
          <a:xfrm>
            <a:off x="5893192" y="5356266"/>
            <a:ext cx="166036" cy="33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40" y="21600"/>
                </a:moveTo>
                <a:lnTo>
                  <a:pt x="2160" y="21600"/>
                </a:lnTo>
                <a:cubicBezTo>
                  <a:pt x="968" y="21600"/>
                  <a:pt x="0" y="16759"/>
                  <a:pt x="0" y="10800"/>
                </a:cubicBezTo>
                <a:lnTo>
                  <a:pt x="0" y="10800"/>
                </a:lnTo>
                <a:cubicBezTo>
                  <a:pt x="0" y="4842"/>
                  <a:pt x="968" y="0"/>
                  <a:pt x="2160" y="0"/>
                </a:cubicBezTo>
                <a:lnTo>
                  <a:pt x="19440" y="0"/>
                </a:lnTo>
                <a:cubicBezTo>
                  <a:pt x="20632" y="0"/>
                  <a:pt x="21600" y="4841"/>
                  <a:pt x="21600" y="10800"/>
                </a:cubicBezTo>
                <a:lnTo>
                  <a:pt x="21600" y="10800"/>
                </a:lnTo>
                <a:cubicBezTo>
                  <a:pt x="21600" y="16759"/>
                  <a:pt x="20632" y="21600"/>
                  <a:pt x="19440" y="2160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s-ES">
              <a:latin typeface="Century Gothic" panose="020B0502020202020204" pitchFamily="34" charset="0"/>
            </a:endParaRPr>
          </a:p>
        </p:txBody>
      </p:sp>
      <p:pic>
        <p:nvPicPr>
          <p:cNvPr id="39" name="Graphic 5" descr="Send">
            <a:extLst>
              <a:ext uri="{FF2B5EF4-FFF2-40B4-BE49-F238E27FC236}">
                <a16:creationId xmlns:a16="http://schemas.microsoft.com/office/drawing/2014/main" id="{CA57BBD8-2DE4-4D8A-8B9E-15890A05FA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65170" y="3853384"/>
            <a:ext cx="555359" cy="555359"/>
          </a:xfrm>
          <a:prstGeom prst="rect">
            <a:avLst/>
          </a:prstGeom>
        </p:spPr>
      </p:pic>
      <p:sp>
        <p:nvSpPr>
          <p:cNvPr id="40" name="Rectangle 12">
            <a:extLst>
              <a:ext uri="{FF2B5EF4-FFF2-40B4-BE49-F238E27FC236}">
                <a16:creationId xmlns:a16="http://schemas.microsoft.com/office/drawing/2014/main" id="{E7134738-FDC7-438D-B959-36E83A5E3A4B}"/>
              </a:ext>
            </a:extLst>
          </p:cNvPr>
          <p:cNvSpPr/>
          <p:nvPr/>
        </p:nvSpPr>
        <p:spPr>
          <a:xfrm>
            <a:off x="4250842" y="2063831"/>
            <a:ext cx="14574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>
                <a:latin typeface="Century Gothic" panose="020B0502020202020204" pitchFamily="34" charset="0"/>
                <a:ea typeface="Verdana" panose="020B0604030504040204" pitchFamily="34" charset="0"/>
              </a:rPr>
              <a:t>àrees </a:t>
            </a:r>
          </a:p>
          <a:p>
            <a:pPr algn="ctr"/>
            <a:r>
              <a:rPr lang="es-ES" b="1" dirty="0">
                <a:latin typeface="Century Gothic" panose="020B0502020202020204" pitchFamily="34" charset="0"/>
                <a:ea typeface="Verdana" panose="020B0604030504040204" pitchFamily="34" charset="0"/>
              </a:rPr>
              <a:t>específiques</a:t>
            </a:r>
          </a:p>
        </p:txBody>
      </p:sp>
      <p:sp>
        <p:nvSpPr>
          <p:cNvPr id="41" name="Rectangle 104">
            <a:extLst>
              <a:ext uri="{FF2B5EF4-FFF2-40B4-BE49-F238E27FC236}">
                <a16:creationId xmlns:a16="http://schemas.microsoft.com/office/drawing/2014/main" id="{F6BABD2B-5A25-4E97-972E-7814DBD28BD9}"/>
              </a:ext>
            </a:extLst>
          </p:cNvPr>
          <p:cNvSpPr/>
          <p:nvPr/>
        </p:nvSpPr>
        <p:spPr>
          <a:xfrm>
            <a:off x="6622035" y="2671642"/>
            <a:ext cx="1282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entury Gothic" panose="020B0502020202020204" pitchFamily="34" charset="0"/>
                <a:ea typeface="Verdana" panose="020B0604030504040204" pitchFamily="34" charset="0"/>
              </a:rPr>
              <a:t>projectes</a:t>
            </a:r>
          </a:p>
        </p:txBody>
      </p:sp>
      <p:sp>
        <p:nvSpPr>
          <p:cNvPr id="42" name="Figure">
            <a:extLst>
              <a:ext uri="{FF2B5EF4-FFF2-40B4-BE49-F238E27FC236}">
                <a16:creationId xmlns:a16="http://schemas.microsoft.com/office/drawing/2014/main" id="{12DC9E39-6980-4BF0-B14D-CFD0628B1AFC}"/>
              </a:ext>
            </a:extLst>
          </p:cNvPr>
          <p:cNvSpPr/>
          <p:nvPr/>
        </p:nvSpPr>
        <p:spPr>
          <a:xfrm>
            <a:off x="5881740" y="5484516"/>
            <a:ext cx="229014" cy="846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62" y="0"/>
                </a:moveTo>
                <a:lnTo>
                  <a:pt x="0" y="14819"/>
                </a:lnTo>
                <a:lnTo>
                  <a:pt x="13176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43" name="TextBox 116">
            <a:extLst>
              <a:ext uri="{FF2B5EF4-FFF2-40B4-BE49-F238E27FC236}">
                <a16:creationId xmlns:a16="http://schemas.microsoft.com/office/drawing/2014/main" id="{821C1573-4138-42CF-9DAB-CD7240D69AFE}"/>
              </a:ext>
            </a:extLst>
          </p:cNvPr>
          <p:cNvSpPr txBox="1"/>
          <p:nvPr/>
        </p:nvSpPr>
        <p:spPr>
          <a:xfrm>
            <a:off x="6506885" y="3481262"/>
            <a:ext cx="2929293" cy="83099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acollida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reciclatge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desenvolupament</a:t>
            </a:r>
          </a:p>
        </p:txBody>
      </p:sp>
      <p:sp>
        <p:nvSpPr>
          <p:cNvPr id="44" name="TextBox 119">
            <a:extLst>
              <a:ext uri="{FF2B5EF4-FFF2-40B4-BE49-F238E27FC236}">
                <a16:creationId xmlns:a16="http://schemas.microsoft.com/office/drawing/2014/main" id="{B89122A4-E9E6-4172-9C52-1FFAA1E33BE6}"/>
              </a:ext>
            </a:extLst>
          </p:cNvPr>
          <p:cNvSpPr txBox="1"/>
          <p:nvPr/>
        </p:nvSpPr>
        <p:spPr>
          <a:xfrm>
            <a:off x="3951768" y="3142617"/>
            <a:ext cx="1918522" cy="1815882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tècnica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seguretat laboral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metodologia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qualitat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idiomes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sistemes</a:t>
            </a:r>
          </a:p>
        </p:txBody>
      </p:sp>
      <p:sp>
        <p:nvSpPr>
          <p:cNvPr id="45" name="Freeform 13">
            <a:extLst>
              <a:ext uri="{FF2B5EF4-FFF2-40B4-BE49-F238E27FC236}">
                <a16:creationId xmlns:a16="http://schemas.microsoft.com/office/drawing/2014/main" id="{538C9662-91E4-449D-B248-160CD0F12082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6208658" y="4408742"/>
            <a:ext cx="5503966" cy="2152137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350">
              <a:latin typeface="Century Gothic" panose="020B0502020202020204" pitchFamily="34" charset="0"/>
            </a:endParaRPr>
          </a:p>
        </p:txBody>
      </p:sp>
      <p:sp>
        <p:nvSpPr>
          <p:cNvPr id="46" name="Marcador de número de diapositiva 5">
            <a:extLst>
              <a:ext uri="{FF2B5EF4-FFF2-40B4-BE49-F238E27FC236}">
                <a16:creationId xmlns:a16="http://schemas.microsoft.com/office/drawing/2014/main" id="{246D9271-890C-419D-9284-D5834728E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520059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03 - Matriu de necessitats. Criteris d'agrupació.</a:t>
            </a:r>
          </a:p>
        </p:txBody>
      </p:sp>
      <p:pic>
        <p:nvPicPr>
          <p:cNvPr id="47" name="Gráfico 46" descr="Grupo">
            <a:extLst>
              <a:ext uri="{FF2B5EF4-FFF2-40B4-BE49-F238E27FC236}">
                <a16:creationId xmlns:a16="http://schemas.microsoft.com/office/drawing/2014/main" id="{518FAE37-2C6A-4CE8-8819-EFDC7BF354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671" y="1651801"/>
            <a:ext cx="914400" cy="914400"/>
          </a:xfrm>
          <a:prstGeom prst="rect">
            <a:avLst/>
          </a:prstGeom>
        </p:spPr>
      </p:pic>
      <p:sp>
        <p:nvSpPr>
          <p:cNvPr id="49" name="Freeform 387">
            <a:extLst>
              <a:ext uri="{FF2B5EF4-FFF2-40B4-BE49-F238E27FC236}">
                <a16:creationId xmlns:a16="http://schemas.microsoft.com/office/drawing/2014/main" id="{AC704E46-B94E-4CE1-8652-E03B41A02091}"/>
              </a:ext>
            </a:extLst>
          </p:cNvPr>
          <p:cNvSpPr>
            <a:spLocks/>
          </p:cNvSpPr>
          <p:nvPr/>
        </p:nvSpPr>
        <p:spPr bwMode="auto">
          <a:xfrm>
            <a:off x="623392" y="2564904"/>
            <a:ext cx="1590674" cy="2663714"/>
          </a:xfrm>
          <a:custGeom>
            <a:avLst/>
            <a:gdLst>
              <a:gd name="T0" fmla="*/ 1265 w 2862"/>
              <a:gd name="T1" fmla="*/ 2588 h 4796"/>
              <a:gd name="T2" fmla="*/ 1402 w 2862"/>
              <a:gd name="T3" fmla="*/ 2646 h 4796"/>
              <a:gd name="T4" fmla="*/ 1570 w 2862"/>
              <a:gd name="T5" fmla="*/ 2746 h 4796"/>
              <a:gd name="T6" fmla="*/ 1720 w 2862"/>
              <a:gd name="T7" fmla="*/ 2870 h 4796"/>
              <a:gd name="T8" fmla="*/ 1851 w 2862"/>
              <a:gd name="T9" fmla="*/ 3015 h 4796"/>
              <a:gd name="T10" fmla="*/ 1958 w 2862"/>
              <a:gd name="T11" fmla="*/ 3179 h 4796"/>
              <a:gd name="T12" fmla="*/ 2040 w 2862"/>
              <a:gd name="T13" fmla="*/ 3358 h 4796"/>
              <a:gd name="T14" fmla="*/ 2095 w 2862"/>
              <a:gd name="T15" fmla="*/ 3551 h 4796"/>
              <a:gd name="T16" fmla="*/ 2119 w 2862"/>
              <a:gd name="T17" fmla="*/ 3754 h 4796"/>
              <a:gd name="T18" fmla="*/ 2118 w 2862"/>
              <a:gd name="T19" fmla="*/ 3881 h 4796"/>
              <a:gd name="T20" fmla="*/ 2070 w 2862"/>
              <a:gd name="T21" fmla="*/ 4165 h 4796"/>
              <a:gd name="T22" fmla="*/ 1965 w 2862"/>
              <a:gd name="T23" fmla="*/ 4424 h 4796"/>
              <a:gd name="T24" fmla="*/ 1808 w 2862"/>
              <a:gd name="T25" fmla="*/ 4651 h 4796"/>
              <a:gd name="T26" fmla="*/ 1661 w 2862"/>
              <a:gd name="T27" fmla="*/ 4796 h 4796"/>
              <a:gd name="T28" fmla="*/ 1666 w 2862"/>
              <a:gd name="T29" fmla="*/ 4792 h 4796"/>
              <a:gd name="T30" fmla="*/ 1666 w 2862"/>
              <a:gd name="T31" fmla="*/ 4793 h 4796"/>
              <a:gd name="T32" fmla="*/ 1852 w 2862"/>
              <a:gd name="T33" fmla="*/ 4659 h 4796"/>
              <a:gd name="T34" fmla="*/ 2118 w 2862"/>
              <a:gd name="T35" fmla="*/ 4532 h 4796"/>
              <a:gd name="T36" fmla="*/ 2399 w 2862"/>
              <a:gd name="T37" fmla="*/ 4461 h 4796"/>
              <a:gd name="T38" fmla="*/ 2685 w 2862"/>
              <a:gd name="T39" fmla="*/ 4447 h 4796"/>
              <a:gd name="T40" fmla="*/ 2781 w 2862"/>
              <a:gd name="T41" fmla="*/ 4376 h 4796"/>
              <a:gd name="T42" fmla="*/ 2846 w 2862"/>
              <a:gd name="T43" fmla="*/ 4057 h 4796"/>
              <a:gd name="T44" fmla="*/ 2862 w 2862"/>
              <a:gd name="T45" fmla="*/ 3807 h 4796"/>
              <a:gd name="T46" fmla="*/ 2847 w 2862"/>
              <a:gd name="T47" fmla="*/ 3562 h 4796"/>
              <a:gd name="T48" fmla="*/ 2785 w 2862"/>
              <a:gd name="T49" fmla="*/ 3250 h 4796"/>
              <a:gd name="T50" fmla="*/ 2677 w 2862"/>
              <a:gd name="T51" fmla="*/ 2958 h 4796"/>
              <a:gd name="T52" fmla="*/ 2528 w 2862"/>
              <a:gd name="T53" fmla="*/ 2688 h 4796"/>
              <a:gd name="T54" fmla="*/ 2340 w 2862"/>
              <a:gd name="T55" fmla="*/ 2445 h 4796"/>
              <a:gd name="T56" fmla="*/ 2119 w 2862"/>
              <a:gd name="T57" fmla="*/ 2233 h 4796"/>
              <a:gd name="T58" fmla="*/ 1868 w 2862"/>
              <a:gd name="T59" fmla="*/ 2056 h 4796"/>
              <a:gd name="T60" fmla="*/ 1591 w 2862"/>
              <a:gd name="T61" fmla="*/ 1918 h 4796"/>
              <a:gd name="T62" fmla="*/ 1519 w 2862"/>
              <a:gd name="T63" fmla="*/ 1891 h 4796"/>
              <a:gd name="T64" fmla="*/ 1415 w 2862"/>
              <a:gd name="T65" fmla="*/ 1844 h 4796"/>
              <a:gd name="T66" fmla="*/ 1295 w 2862"/>
              <a:gd name="T67" fmla="*/ 1761 h 4796"/>
              <a:gd name="T68" fmla="*/ 1194 w 2862"/>
              <a:gd name="T69" fmla="*/ 1659 h 4796"/>
              <a:gd name="T70" fmla="*/ 1116 w 2862"/>
              <a:gd name="T71" fmla="*/ 1539 h 4796"/>
              <a:gd name="T72" fmla="*/ 1063 w 2862"/>
              <a:gd name="T73" fmla="*/ 1408 h 4796"/>
              <a:gd name="T74" fmla="*/ 1035 w 2862"/>
              <a:gd name="T75" fmla="*/ 1268 h 4796"/>
              <a:gd name="T76" fmla="*/ 1034 w 2862"/>
              <a:gd name="T77" fmla="*/ 1124 h 4796"/>
              <a:gd name="T78" fmla="*/ 1063 w 2862"/>
              <a:gd name="T79" fmla="*/ 977 h 4796"/>
              <a:gd name="T80" fmla="*/ 1076 w 2862"/>
              <a:gd name="T81" fmla="*/ 941 h 4796"/>
              <a:gd name="T82" fmla="*/ 1024 w 2862"/>
              <a:gd name="T83" fmla="*/ 0 h 4796"/>
              <a:gd name="T84" fmla="*/ 379 w 2862"/>
              <a:gd name="T85" fmla="*/ 688 h 4796"/>
              <a:gd name="T86" fmla="*/ 317 w 2862"/>
              <a:gd name="T87" fmla="*/ 906 h 4796"/>
              <a:gd name="T88" fmla="*/ 289 w 2862"/>
              <a:gd name="T89" fmla="*/ 1197 h 4796"/>
              <a:gd name="T90" fmla="*/ 317 w 2862"/>
              <a:gd name="T91" fmla="*/ 1483 h 4796"/>
              <a:gd name="T92" fmla="*/ 400 w 2862"/>
              <a:gd name="T93" fmla="*/ 1756 h 4796"/>
              <a:gd name="T94" fmla="*/ 532 w 2862"/>
              <a:gd name="T95" fmla="*/ 2007 h 4796"/>
              <a:gd name="T96" fmla="*/ 711 w 2862"/>
              <a:gd name="T97" fmla="*/ 2230 h 4796"/>
              <a:gd name="T98" fmla="*/ 932 w 2862"/>
              <a:gd name="T99" fmla="*/ 2417 h 4796"/>
              <a:gd name="T100" fmla="*/ 1193 w 2862"/>
              <a:gd name="T101" fmla="*/ 2560 h 4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862" h="4796">
                <a:moveTo>
                  <a:pt x="1265" y="2587"/>
                </a:moveTo>
                <a:lnTo>
                  <a:pt x="1265" y="2588"/>
                </a:lnTo>
                <a:lnTo>
                  <a:pt x="1311" y="2604"/>
                </a:lnTo>
                <a:lnTo>
                  <a:pt x="1402" y="2646"/>
                </a:lnTo>
                <a:lnTo>
                  <a:pt x="1488" y="2692"/>
                </a:lnTo>
                <a:lnTo>
                  <a:pt x="1570" y="2746"/>
                </a:lnTo>
                <a:lnTo>
                  <a:pt x="1647" y="2805"/>
                </a:lnTo>
                <a:lnTo>
                  <a:pt x="1720" y="2870"/>
                </a:lnTo>
                <a:lnTo>
                  <a:pt x="1788" y="2940"/>
                </a:lnTo>
                <a:lnTo>
                  <a:pt x="1851" y="3015"/>
                </a:lnTo>
                <a:lnTo>
                  <a:pt x="1908" y="3095"/>
                </a:lnTo>
                <a:lnTo>
                  <a:pt x="1958" y="3179"/>
                </a:lnTo>
                <a:lnTo>
                  <a:pt x="2003" y="3267"/>
                </a:lnTo>
                <a:lnTo>
                  <a:pt x="2040" y="3358"/>
                </a:lnTo>
                <a:lnTo>
                  <a:pt x="2072" y="3452"/>
                </a:lnTo>
                <a:lnTo>
                  <a:pt x="2095" y="3551"/>
                </a:lnTo>
                <a:lnTo>
                  <a:pt x="2111" y="3651"/>
                </a:lnTo>
                <a:lnTo>
                  <a:pt x="2119" y="3754"/>
                </a:lnTo>
                <a:lnTo>
                  <a:pt x="2120" y="3807"/>
                </a:lnTo>
                <a:lnTo>
                  <a:pt x="2118" y="3881"/>
                </a:lnTo>
                <a:lnTo>
                  <a:pt x="2103" y="4026"/>
                </a:lnTo>
                <a:lnTo>
                  <a:pt x="2070" y="4165"/>
                </a:lnTo>
                <a:lnTo>
                  <a:pt x="2025" y="4297"/>
                </a:lnTo>
                <a:lnTo>
                  <a:pt x="1965" y="4424"/>
                </a:lnTo>
                <a:lnTo>
                  <a:pt x="1892" y="4542"/>
                </a:lnTo>
                <a:lnTo>
                  <a:pt x="1808" y="4651"/>
                </a:lnTo>
                <a:lnTo>
                  <a:pt x="1713" y="4751"/>
                </a:lnTo>
                <a:lnTo>
                  <a:pt x="1661" y="4796"/>
                </a:lnTo>
                <a:lnTo>
                  <a:pt x="1664" y="4794"/>
                </a:lnTo>
                <a:lnTo>
                  <a:pt x="1666" y="4792"/>
                </a:lnTo>
                <a:lnTo>
                  <a:pt x="1666" y="4793"/>
                </a:lnTo>
                <a:lnTo>
                  <a:pt x="1666" y="4793"/>
                </a:lnTo>
                <a:lnTo>
                  <a:pt x="1726" y="4744"/>
                </a:lnTo>
                <a:lnTo>
                  <a:pt x="1852" y="4659"/>
                </a:lnTo>
                <a:lnTo>
                  <a:pt x="1982" y="4589"/>
                </a:lnTo>
                <a:lnTo>
                  <a:pt x="2118" y="4532"/>
                </a:lnTo>
                <a:lnTo>
                  <a:pt x="2257" y="4490"/>
                </a:lnTo>
                <a:lnTo>
                  <a:pt x="2399" y="4461"/>
                </a:lnTo>
                <a:lnTo>
                  <a:pt x="2542" y="4448"/>
                </a:lnTo>
                <a:lnTo>
                  <a:pt x="2685" y="4447"/>
                </a:lnTo>
                <a:lnTo>
                  <a:pt x="2757" y="4452"/>
                </a:lnTo>
                <a:lnTo>
                  <a:pt x="2781" y="4376"/>
                </a:lnTo>
                <a:lnTo>
                  <a:pt x="2820" y="4219"/>
                </a:lnTo>
                <a:lnTo>
                  <a:pt x="2846" y="4057"/>
                </a:lnTo>
                <a:lnTo>
                  <a:pt x="2861" y="3891"/>
                </a:lnTo>
                <a:lnTo>
                  <a:pt x="2862" y="3807"/>
                </a:lnTo>
                <a:lnTo>
                  <a:pt x="2861" y="3725"/>
                </a:lnTo>
                <a:lnTo>
                  <a:pt x="2847" y="3562"/>
                </a:lnTo>
                <a:lnTo>
                  <a:pt x="2822" y="3405"/>
                </a:lnTo>
                <a:lnTo>
                  <a:pt x="2785" y="3250"/>
                </a:lnTo>
                <a:lnTo>
                  <a:pt x="2736" y="3102"/>
                </a:lnTo>
                <a:lnTo>
                  <a:pt x="2677" y="2958"/>
                </a:lnTo>
                <a:lnTo>
                  <a:pt x="2608" y="2820"/>
                </a:lnTo>
                <a:lnTo>
                  <a:pt x="2528" y="2688"/>
                </a:lnTo>
                <a:lnTo>
                  <a:pt x="2439" y="2563"/>
                </a:lnTo>
                <a:lnTo>
                  <a:pt x="2340" y="2445"/>
                </a:lnTo>
                <a:lnTo>
                  <a:pt x="2233" y="2335"/>
                </a:lnTo>
                <a:lnTo>
                  <a:pt x="2119" y="2233"/>
                </a:lnTo>
                <a:lnTo>
                  <a:pt x="1997" y="2140"/>
                </a:lnTo>
                <a:lnTo>
                  <a:pt x="1868" y="2056"/>
                </a:lnTo>
                <a:lnTo>
                  <a:pt x="1732" y="1982"/>
                </a:lnTo>
                <a:lnTo>
                  <a:pt x="1591" y="1918"/>
                </a:lnTo>
                <a:lnTo>
                  <a:pt x="1518" y="1890"/>
                </a:lnTo>
                <a:lnTo>
                  <a:pt x="1519" y="1891"/>
                </a:lnTo>
                <a:lnTo>
                  <a:pt x="1483" y="1877"/>
                </a:lnTo>
                <a:lnTo>
                  <a:pt x="1415" y="1844"/>
                </a:lnTo>
                <a:lnTo>
                  <a:pt x="1353" y="1806"/>
                </a:lnTo>
                <a:lnTo>
                  <a:pt x="1295" y="1761"/>
                </a:lnTo>
                <a:lnTo>
                  <a:pt x="1242" y="1713"/>
                </a:lnTo>
                <a:lnTo>
                  <a:pt x="1194" y="1659"/>
                </a:lnTo>
                <a:lnTo>
                  <a:pt x="1152" y="1601"/>
                </a:lnTo>
                <a:lnTo>
                  <a:pt x="1116" y="1539"/>
                </a:lnTo>
                <a:lnTo>
                  <a:pt x="1086" y="1475"/>
                </a:lnTo>
                <a:lnTo>
                  <a:pt x="1063" y="1408"/>
                </a:lnTo>
                <a:lnTo>
                  <a:pt x="1045" y="1339"/>
                </a:lnTo>
                <a:lnTo>
                  <a:pt x="1035" y="1268"/>
                </a:lnTo>
                <a:lnTo>
                  <a:pt x="1030" y="1196"/>
                </a:lnTo>
                <a:lnTo>
                  <a:pt x="1034" y="1124"/>
                </a:lnTo>
                <a:lnTo>
                  <a:pt x="1045" y="1050"/>
                </a:lnTo>
                <a:lnTo>
                  <a:pt x="1063" y="977"/>
                </a:lnTo>
                <a:lnTo>
                  <a:pt x="1075" y="941"/>
                </a:lnTo>
                <a:lnTo>
                  <a:pt x="1076" y="941"/>
                </a:lnTo>
                <a:lnTo>
                  <a:pt x="1455" y="1079"/>
                </a:lnTo>
                <a:lnTo>
                  <a:pt x="1024" y="0"/>
                </a:lnTo>
                <a:lnTo>
                  <a:pt x="0" y="550"/>
                </a:lnTo>
                <a:lnTo>
                  <a:pt x="379" y="688"/>
                </a:lnTo>
                <a:lnTo>
                  <a:pt x="354" y="760"/>
                </a:lnTo>
                <a:lnTo>
                  <a:pt x="317" y="906"/>
                </a:lnTo>
                <a:lnTo>
                  <a:pt x="295" y="1052"/>
                </a:lnTo>
                <a:lnTo>
                  <a:pt x="289" y="1197"/>
                </a:lnTo>
                <a:lnTo>
                  <a:pt x="296" y="1341"/>
                </a:lnTo>
                <a:lnTo>
                  <a:pt x="317" y="1483"/>
                </a:lnTo>
                <a:lnTo>
                  <a:pt x="352" y="1621"/>
                </a:lnTo>
                <a:lnTo>
                  <a:pt x="400" y="1756"/>
                </a:lnTo>
                <a:lnTo>
                  <a:pt x="460" y="1885"/>
                </a:lnTo>
                <a:lnTo>
                  <a:pt x="532" y="2007"/>
                </a:lnTo>
                <a:lnTo>
                  <a:pt x="616" y="2123"/>
                </a:lnTo>
                <a:lnTo>
                  <a:pt x="711" y="2230"/>
                </a:lnTo>
                <a:lnTo>
                  <a:pt x="817" y="2328"/>
                </a:lnTo>
                <a:lnTo>
                  <a:pt x="932" y="2417"/>
                </a:lnTo>
                <a:lnTo>
                  <a:pt x="1058" y="2494"/>
                </a:lnTo>
                <a:lnTo>
                  <a:pt x="1193" y="2560"/>
                </a:lnTo>
                <a:lnTo>
                  <a:pt x="1265" y="2587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4081BCAF-0FAE-490D-AE91-CCED894E0187}"/>
              </a:ext>
            </a:extLst>
          </p:cNvPr>
          <p:cNvSpPr/>
          <p:nvPr/>
        </p:nvSpPr>
        <p:spPr>
          <a:xfrm>
            <a:off x="1561634" y="1924335"/>
            <a:ext cx="990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_tradnl" b="1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grups</a:t>
            </a:r>
          </a:p>
        </p:txBody>
      </p:sp>
      <p:sp>
        <p:nvSpPr>
          <p:cNvPr id="8" name="Freeform: Shape 844">
            <a:extLst>
              <a:ext uri="{FF2B5EF4-FFF2-40B4-BE49-F238E27FC236}">
                <a16:creationId xmlns:a16="http://schemas.microsoft.com/office/drawing/2014/main" id="{45D9C4EA-042B-4B8C-9B38-D6759895FA97}"/>
              </a:ext>
            </a:extLst>
          </p:cNvPr>
          <p:cNvSpPr>
            <a:spLocks/>
          </p:cNvSpPr>
          <p:nvPr/>
        </p:nvSpPr>
        <p:spPr bwMode="auto">
          <a:xfrm>
            <a:off x="6466259" y="4334242"/>
            <a:ext cx="2012951" cy="2045818"/>
          </a:xfrm>
          <a:custGeom>
            <a:avLst/>
            <a:gdLst>
              <a:gd name="connsiteX0" fmla="*/ 910680 w 2012951"/>
              <a:gd name="connsiteY0" fmla="*/ 0 h 2045818"/>
              <a:gd name="connsiteX1" fmla="*/ 982663 w 2012951"/>
              <a:gd name="connsiteY1" fmla="*/ 23377 h 2045818"/>
              <a:gd name="connsiteX2" fmla="*/ 972609 w 2012951"/>
              <a:gd name="connsiteY2" fmla="*/ 51460 h 2045818"/>
              <a:gd name="connsiteX3" fmla="*/ 949855 w 2012951"/>
              <a:gd name="connsiteY3" fmla="*/ 105507 h 2045818"/>
              <a:gd name="connsiteX4" fmla="*/ 923396 w 2012951"/>
              <a:gd name="connsiteY4" fmla="*/ 158494 h 2045818"/>
              <a:gd name="connsiteX5" fmla="*/ 893930 w 2012951"/>
              <a:gd name="connsiteY5" fmla="*/ 205806 h 2045818"/>
              <a:gd name="connsiteX6" fmla="*/ 912572 w 2012951"/>
              <a:gd name="connsiteY6" fmla="*/ 244790 h 2045818"/>
              <a:gd name="connsiteX7" fmla="*/ 1001014 w 2012951"/>
              <a:gd name="connsiteY7" fmla="*/ 408362 h 2045818"/>
              <a:gd name="connsiteX8" fmla="*/ 1132042 w 2012951"/>
              <a:gd name="connsiteY8" fmla="*/ 631324 h 2045818"/>
              <a:gd name="connsiteX9" fmla="*/ 1251712 w 2012951"/>
              <a:gd name="connsiteY9" fmla="*/ 563093 h 2045818"/>
              <a:gd name="connsiteX10" fmla="*/ 1272358 w 2012951"/>
              <a:gd name="connsiteY10" fmla="*/ 551981 h 2045818"/>
              <a:gd name="connsiteX11" fmla="*/ 1315767 w 2012951"/>
              <a:gd name="connsiteY11" fmla="*/ 540868 h 2045818"/>
              <a:gd name="connsiteX12" fmla="*/ 1361293 w 2012951"/>
              <a:gd name="connsiteY12" fmla="*/ 541397 h 2045818"/>
              <a:gd name="connsiteX13" fmla="*/ 1404701 w 2012951"/>
              <a:gd name="connsiteY13" fmla="*/ 553039 h 2045818"/>
              <a:gd name="connsiteX14" fmla="*/ 1425347 w 2012951"/>
              <a:gd name="connsiteY14" fmla="*/ 563622 h 2045818"/>
              <a:gd name="connsiteX15" fmla="*/ 1926134 w 2012951"/>
              <a:gd name="connsiteY15" fmla="*/ 855722 h 2045818"/>
              <a:gd name="connsiteX16" fmla="*/ 1945721 w 2012951"/>
              <a:gd name="connsiteY16" fmla="*/ 868422 h 2045818"/>
              <a:gd name="connsiteX17" fmla="*/ 1978013 w 2012951"/>
              <a:gd name="connsiteY17" fmla="*/ 900702 h 2045818"/>
              <a:gd name="connsiteX18" fmla="*/ 1999717 w 2012951"/>
              <a:gd name="connsiteY18" fmla="*/ 939860 h 2045818"/>
              <a:gd name="connsiteX19" fmla="*/ 2011363 w 2012951"/>
              <a:gd name="connsiteY19" fmla="*/ 983781 h 2045818"/>
              <a:gd name="connsiteX20" fmla="*/ 2012951 w 2012951"/>
              <a:gd name="connsiteY20" fmla="*/ 1006535 h 2045818"/>
              <a:gd name="connsiteX21" fmla="*/ 2009775 w 2012951"/>
              <a:gd name="connsiteY21" fmla="*/ 1585972 h 2045818"/>
              <a:gd name="connsiteX22" fmla="*/ 2008187 w 2012951"/>
              <a:gd name="connsiteY22" fmla="*/ 1608727 h 2045818"/>
              <a:gd name="connsiteX23" fmla="*/ 1997070 w 2012951"/>
              <a:gd name="connsiteY23" fmla="*/ 1653177 h 2045818"/>
              <a:gd name="connsiteX24" fmla="*/ 1973778 w 2012951"/>
              <a:gd name="connsiteY24" fmla="*/ 1691806 h 2045818"/>
              <a:gd name="connsiteX25" fmla="*/ 1940956 w 2012951"/>
              <a:gd name="connsiteY25" fmla="*/ 1724085 h 2045818"/>
              <a:gd name="connsiteX26" fmla="*/ 1921899 w 2012951"/>
              <a:gd name="connsiteY26" fmla="*/ 1736256 h 2045818"/>
              <a:gd name="connsiteX27" fmla="*/ 1418465 w 2012951"/>
              <a:gd name="connsiteY27" fmla="*/ 2024122 h 2045818"/>
              <a:gd name="connsiteX28" fmla="*/ 1397819 w 2012951"/>
              <a:gd name="connsiteY28" fmla="*/ 2033647 h 2045818"/>
              <a:gd name="connsiteX29" fmla="*/ 1353881 w 2012951"/>
              <a:gd name="connsiteY29" fmla="*/ 2045818 h 2045818"/>
              <a:gd name="connsiteX30" fmla="*/ 1308885 w 2012951"/>
              <a:gd name="connsiteY30" fmla="*/ 2045289 h 2045818"/>
              <a:gd name="connsiteX31" fmla="*/ 1265476 w 2012951"/>
              <a:gd name="connsiteY31" fmla="*/ 2033647 h 2045818"/>
              <a:gd name="connsiteX32" fmla="*/ 1244831 w 2012951"/>
              <a:gd name="connsiteY32" fmla="*/ 2022535 h 2045818"/>
              <a:gd name="connsiteX33" fmla="*/ 744043 w 2012951"/>
              <a:gd name="connsiteY33" fmla="*/ 1730964 h 2045818"/>
              <a:gd name="connsiteX34" fmla="*/ 724457 w 2012951"/>
              <a:gd name="connsiteY34" fmla="*/ 1718793 h 2045818"/>
              <a:gd name="connsiteX35" fmla="*/ 692165 w 2012951"/>
              <a:gd name="connsiteY35" fmla="*/ 1685985 h 2045818"/>
              <a:gd name="connsiteX36" fmla="*/ 669931 w 2012951"/>
              <a:gd name="connsiteY36" fmla="*/ 1646827 h 2045818"/>
              <a:gd name="connsiteX37" fmla="*/ 659488 w 2012951"/>
              <a:gd name="connsiteY37" fmla="*/ 1605570 h 2045818"/>
              <a:gd name="connsiteX38" fmla="*/ 658813 w 2012951"/>
              <a:gd name="connsiteY38" fmla="*/ 1607034 h 2045818"/>
              <a:gd name="connsiteX39" fmla="*/ 616514 w 2012951"/>
              <a:gd name="connsiteY39" fmla="*/ 1614958 h 2045818"/>
              <a:gd name="connsiteX40" fmla="*/ 530329 w 2012951"/>
              <a:gd name="connsiteY40" fmla="*/ 1628693 h 2045818"/>
              <a:gd name="connsiteX41" fmla="*/ 442558 w 2012951"/>
              <a:gd name="connsiteY41" fmla="*/ 1639259 h 2045818"/>
              <a:gd name="connsiteX42" fmla="*/ 353729 w 2012951"/>
              <a:gd name="connsiteY42" fmla="*/ 1645070 h 2045818"/>
              <a:gd name="connsiteX43" fmla="*/ 309315 w 2012951"/>
              <a:gd name="connsiteY43" fmla="*/ 1646126 h 2045818"/>
              <a:gd name="connsiteX44" fmla="*/ 379637 w 2012951"/>
              <a:gd name="connsiteY44" fmla="*/ 1701595 h 2045818"/>
              <a:gd name="connsiteX45" fmla="*/ 383338 w 2012951"/>
              <a:gd name="connsiteY45" fmla="*/ 1858493 h 2045818"/>
              <a:gd name="connsiteX46" fmla="*/ 106277 w 2012951"/>
              <a:gd name="connsiteY46" fmla="*/ 1639259 h 2045818"/>
              <a:gd name="connsiteX47" fmla="*/ 0 w 2012951"/>
              <a:gd name="connsiteY47" fmla="*/ 1555263 h 2045818"/>
              <a:gd name="connsiteX48" fmla="*/ 135358 w 2012951"/>
              <a:gd name="connsiteY48" fmla="*/ 1435873 h 2045818"/>
              <a:gd name="connsiteX49" fmla="*/ 366419 w 2012951"/>
              <a:gd name="connsiteY49" fmla="*/ 1231430 h 2045818"/>
              <a:gd name="connsiteX50" fmla="*/ 371177 w 2012951"/>
              <a:gd name="connsiteY50" fmla="*/ 1387800 h 2045818"/>
              <a:gd name="connsiteX51" fmla="*/ 310901 w 2012951"/>
              <a:gd name="connsiteY51" fmla="*/ 1441156 h 2045818"/>
              <a:gd name="connsiteX52" fmla="*/ 355844 w 2012951"/>
              <a:gd name="connsiteY52" fmla="*/ 1439571 h 2045818"/>
              <a:gd name="connsiteX53" fmla="*/ 443615 w 2012951"/>
              <a:gd name="connsiteY53" fmla="*/ 1432703 h 2045818"/>
              <a:gd name="connsiteX54" fmla="*/ 530329 w 2012951"/>
              <a:gd name="connsiteY54" fmla="*/ 1422138 h 2045818"/>
              <a:gd name="connsiteX55" fmla="*/ 615456 w 2012951"/>
              <a:gd name="connsiteY55" fmla="*/ 1406289 h 2045818"/>
              <a:gd name="connsiteX56" fmla="*/ 657227 w 2012951"/>
              <a:gd name="connsiteY56" fmla="*/ 1396252 h 2045818"/>
              <a:gd name="connsiteX57" fmla="*/ 660402 w 2012951"/>
              <a:gd name="connsiteY57" fmla="*/ 1000714 h 2045818"/>
              <a:gd name="connsiteX58" fmla="*/ 660932 w 2012951"/>
              <a:gd name="connsiteY58" fmla="*/ 977960 h 2045818"/>
              <a:gd name="connsiteX59" fmla="*/ 673107 w 2012951"/>
              <a:gd name="connsiteY59" fmla="*/ 933510 h 2045818"/>
              <a:gd name="connsiteX60" fmla="*/ 695870 w 2012951"/>
              <a:gd name="connsiteY60" fmla="*/ 894881 h 2045818"/>
              <a:gd name="connsiteX61" fmla="*/ 728692 w 2012951"/>
              <a:gd name="connsiteY61" fmla="*/ 862602 h 2045818"/>
              <a:gd name="connsiteX62" fmla="*/ 747749 w 2012951"/>
              <a:gd name="connsiteY62" fmla="*/ 850431 h 2045818"/>
              <a:gd name="connsiteX63" fmla="*/ 763789 w 2012951"/>
              <a:gd name="connsiteY63" fmla="*/ 841286 h 2045818"/>
              <a:gd name="connsiteX64" fmla="*/ 622884 w 2012951"/>
              <a:gd name="connsiteY64" fmla="*/ 682571 h 2045818"/>
              <a:gd name="connsiteX65" fmla="*/ 494722 w 2012951"/>
              <a:gd name="connsiteY65" fmla="*/ 547584 h 2045818"/>
              <a:gd name="connsiteX66" fmla="*/ 458364 w 2012951"/>
              <a:gd name="connsiteY66" fmla="*/ 512952 h 2045818"/>
              <a:gd name="connsiteX67" fmla="*/ 425102 w 2012951"/>
              <a:gd name="connsiteY67" fmla="*/ 520682 h 2045818"/>
              <a:gd name="connsiteX68" fmla="*/ 366293 w 2012951"/>
              <a:gd name="connsiteY68" fmla="*/ 530787 h 2045818"/>
              <a:gd name="connsiteX69" fmla="*/ 306954 w 2012951"/>
              <a:gd name="connsiteY69" fmla="*/ 536105 h 2045818"/>
              <a:gd name="connsiteX70" fmla="*/ 276225 w 2012951"/>
              <a:gd name="connsiteY70" fmla="*/ 536105 h 2045818"/>
              <a:gd name="connsiteX71" fmla="*/ 276225 w 2012951"/>
              <a:gd name="connsiteY71" fmla="*/ 459401 h 2045818"/>
              <a:gd name="connsiteX72" fmla="*/ 378577 w 2012951"/>
              <a:gd name="connsiteY72" fmla="*/ 451657 h 2045818"/>
              <a:gd name="connsiteX73" fmla="*/ 398430 w 2012951"/>
              <a:gd name="connsiteY73" fmla="*/ 447082 h 2045818"/>
              <a:gd name="connsiteX74" fmla="*/ 411674 w 2012951"/>
              <a:gd name="connsiteY74" fmla="*/ 445747 h 2045818"/>
              <a:gd name="connsiteX75" fmla="*/ 433151 w 2012951"/>
              <a:gd name="connsiteY75" fmla="*/ 439080 h 2045818"/>
              <a:gd name="connsiteX76" fmla="*/ 476083 w 2012951"/>
              <a:gd name="connsiteY76" fmla="*/ 429186 h 2045818"/>
              <a:gd name="connsiteX77" fmla="*/ 517147 w 2012951"/>
              <a:gd name="connsiteY77" fmla="*/ 413006 h 2045818"/>
              <a:gd name="connsiteX78" fmla="*/ 537831 w 2012951"/>
              <a:gd name="connsiteY78" fmla="*/ 406585 h 2045818"/>
              <a:gd name="connsiteX79" fmla="*/ 549452 w 2012951"/>
              <a:gd name="connsiteY79" fmla="*/ 400278 h 2045818"/>
              <a:gd name="connsiteX80" fmla="*/ 567602 w 2012951"/>
              <a:gd name="connsiteY80" fmla="*/ 393127 h 2045818"/>
              <a:gd name="connsiteX81" fmla="*/ 728120 w 2012951"/>
              <a:gd name="connsiteY81" fmla="*/ 284806 h 2045818"/>
              <a:gd name="connsiteX82" fmla="*/ 741507 w 2012951"/>
              <a:gd name="connsiteY82" fmla="*/ 270765 h 2045818"/>
              <a:gd name="connsiteX83" fmla="*/ 751461 w 2012951"/>
              <a:gd name="connsiteY83" fmla="*/ 262552 h 2045818"/>
              <a:gd name="connsiteX84" fmla="*/ 765119 w 2012951"/>
              <a:gd name="connsiteY84" fmla="*/ 245998 h 2045818"/>
              <a:gd name="connsiteX85" fmla="*/ 794839 w 2012951"/>
              <a:gd name="connsiteY85" fmla="*/ 214825 h 2045818"/>
              <a:gd name="connsiteX86" fmla="*/ 819758 w 2012951"/>
              <a:gd name="connsiteY86" fmla="*/ 179775 h 2045818"/>
              <a:gd name="connsiteX87" fmla="*/ 833528 w 2012951"/>
              <a:gd name="connsiteY87" fmla="*/ 163086 h 2045818"/>
              <a:gd name="connsiteX88" fmla="*/ 839674 w 2012951"/>
              <a:gd name="connsiteY88" fmla="*/ 151762 h 2045818"/>
              <a:gd name="connsiteX89" fmla="*/ 851010 w 2012951"/>
              <a:gd name="connsiteY89" fmla="*/ 135818 h 2045818"/>
              <a:gd name="connsiteX90" fmla="*/ 895494 w 2012951"/>
              <a:gd name="connsiteY90" fmla="*/ 48923 h 204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012951" h="2045818">
                <a:moveTo>
                  <a:pt x="910680" y="0"/>
                </a:moveTo>
                <a:lnTo>
                  <a:pt x="982663" y="23377"/>
                </a:lnTo>
                <a:lnTo>
                  <a:pt x="972609" y="51460"/>
                </a:lnTo>
                <a:lnTo>
                  <a:pt x="949855" y="105507"/>
                </a:lnTo>
                <a:lnTo>
                  <a:pt x="923396" y="158494"/>
                </a:lnTo>
                <a:lnTo>
                  <a:pt x="893930" y="205806"/>
                </a:lnTo>
                <a:lnTo>
                  <a:pt x="912572" y="244790"/>
                </a:lnTo>
                <a:lnTo>
                  <a:pt x="1001014" y="408362"/>
                </a:lnTo>
                <a:lnTo>
                  <a:pt x="1132042" y="631324"/>
                </a:lnTo>
                <a:lnTo>
                  <a:pt x="1251712" y="563093"/>
                </a:lnTo>
                <a:lnTo>
                  <a:pt x="1272358" y="551981"/>
                </a:lnTo>
                <a:lnTo>
                  <a:pt x="1315767" y="540868"/>
                </a:lnTo>
                <a:lnTo>
                  <a:pt x="1361293" y="541397"/>
                </a:lnTo>
                <a:lnTo>
                  <a:pt x="1404701" y="553039"/>
                </a:lnTo>
                <a:lnTo>
                  <a:pt x="1425347" y="563622"/>
                </a:lnTo>
                <a:lnTo>
                  <a:pt x="1926134" y="855722"/>
                </a:lnTo>
                <a:lnTo>
                  <a:pt x="1945721" y="868422"/>
                </a:lnTo>
                <a:lnTo>
                  <a:pt x="1978013" y="900702"/>
                </a:lnTo>
                <a:lnTo>
                  <a:pt x="1999717" y="939860"/>
                </a:lnTo>
                <a:lnTo>
                  <a:pt x="2011363" y="983781"/>
                </a:lnTo>
                <a:lnTo>
                  <a:pt x="2012951" y="1006535"/>
                </a:lnTo>
                <a:cubicBezTo>
                  <a:pt x="2011892" y="1199681"/>
                  <a:pt x="2010834" y="1392826"/>
                  <a:pt x="2009775" y="1585972"/>
                </a:cubicBezTo>
                <a:lnTo>
                  <a:pt x="2008187" y="1608727"/>
                </a:lnTo>
                <a:lnTo>
                  <a:pt x="1997070" y="1653177"/>
                </a:lnTo>
                <a:lnTo>
                  <a:pt x="1973778" y="1691806"/>
                </a:lnTo>
                <a:lnTo>
                  <a:pt x="1940956" y="1724085"/>
                </a:lnTo>
                <a:lnTo>
                  <a:pt x="1921899" y="1736256"/>
                </a:lnTo>
                <a:lnTo>
                  <a:pt x="1418465" y="2024122"/>
                </a:lnTo>
                <a:lnTo>
                  <a:pt x="1397819" y="2033647"/>
                </a:lnTo>
                <a:lnTo>
                  <a:pt x="1353881" y="2045818"/>
                </a:lnTo>
                <a:lnTo>
                  <a:pt x="1308885" y="2045289"/>
                </a:lnTo>
                <a:lnTo>
                  <a:pt x="1265476" y="2033647"/>
                </a:lnTo>
                <a:lnTo>
                  <a:pt x="1244831" y="2022535"/>
                </a:lnTo>
                <a:lnTo>
                  <a:pt x="744043" y="1730964"/>
                </a:lnTo>
                <a:lnTo>
                  <a:pt x="724457" y="1718793"/>
                </a:lnTo>
                <a:lnTo>
                  <a:pt x="692165" y="1685985"/>
                </a:lnTo>
                <a:lnTo>
                  <a:pt x="669931" y="1646827"/>
                </a:lnTo>
                <a:lnTo>
                  <a:pt x="659488" y="1605570"/>
                </a:lnTo>
                <a:lnTo>
                  <a:pt x="658813" y="1607034"/>
                </a:lnTo>
                <a:lnTo>
                  <a:pt x="616514" y="1614958"/>
                </a:lnTo>
                <a:lnTo>
                  <a:pt x="530329" y="1628693"/>
                </a:lnTo>
                <a:lnTo>
                  <a:pt x="442558" y="1639259"/>
                </a:lnTo>
                <a:lnTo>
                  <a:pt x="353729" y="1645070"/>
                </a:lnTo>
                <a:lnTo>
                  <a:pt x="309315" y="1646126"/>
                </a:lnTo>
                <a:lnTo>
                  <a:pt x="379637" y="1701595"/>
                </a:lnTo>
                <a:cubicBezTo>
                  <a:pt x="380871" y="1753894"/>
                  <a:pt x="382104" y="1806194"/>
                  <a:pt x="383338" y="1858493"/>
                </a:cubicBezTo>
                <a:lnTo>
                  <a:pt x="106277" y="1639259"/>
                </a:lnTo>
                <a:lnTo>
                  <a:pt x="0" y="1555263"/>
                </a:lnTo>
                <a:lnTo>
                  <a:pt x="135358" y="1435873"/>
                </a:lnTo>
                <a:lnTo>
                  <a:pt x="366419" y="1231430"/>
                </a:lnTo>
                <a:lnTo>
                  <a:pt x="371177" y="1387800"/>
                </a:lnTo>
                <a:lnTo>
                  <a:pt x="310901" y="1441156"/>
                </a:lnTo>
                <a:lnTo>
                  <a:pt x="355844" y="1439571"/>
                </a:lnTo>
                <a:lnTo>
                  <a:pt x="443615" y="1432703"/>
                </a:lnTo>
                <a:lnTo>
                  <a:pt x="530329" y="1422138"/>
                </a:lnTo>
                <a:lnTo>
                  <a:pt x="615456" y="1406289"/>
                </a:lnTo>
                <a:lnTo>
                  <a:pt x="657227" y="1396252"/>
                </a:lnTo>
                <a:cubicBezTo>
                  <a:pt x="664718" y="1328656"/>
                  <a:pt x="659785" y="1070429"/>
                  <a:pt x="660402" y="1000714"/>
                </a:cubicBezTo>
                <a:cubicBezTo>
                  <a:pt x="660579" y="993129"/>
                  <a:pt x="660755" y="985545"/>
                  <a:pt x="660932" y="977960"/>
                </a:cubicBezTo>
                <a:lnTo>
                  <a:pt x="673107" y="933510"/>
                </a:lnTo>
                <a:lnTo>
                  <a:pt x="695870" y="894881"/>
                </a:lnTo>
                <a:lnTo>
                  <a:pt x="728692" y="862602"/>
                </a:lnTo>
                <a:lnTo>
                  <a:pt x="747749" y="850431"/>
                </a:lnTo>
                <a:lnTo>
                  <a:pt x="763789" y="841286"/>
                </a:lnTo>
                <a:lnTo>
                  <a:pt x="622884" y="682571"/>
                </a:lnTo>
                <a:lnTo>
                  <a:pt x="494722" y="547584"/>
                </a:lnTo>
                <a:lnTo>
                  <a:pt x="458364" y="512952"/>
                </a:lnTo>
                <a:lnTo>
                  <a:pt x="425102" y="520682"/>
                </a:lnTo>
                <a:lnTo>
                  <a:pt x="366293" y="530787"/>
                </a:lnTo>
                <a:lnTo>
                  <a:pt x="306954" y="536105"/>
                </a:lnTo>
                <a:lnTo>
                  <a:pt x="276225" y="536105"/>
                </a:lnTo>
                <a:lnTo>
                  <a:pt x="276225" y="459401"/>
                </a:lnTo>
                <a:cubicBezTo>
                  <a:pt x="311024" y="459401"/>
                  <a:pt x="345204" y="456757"/>
                  <a:pt x="378577" y="451657"/>
                </a:cubicBezTo>
                <a:lnTo>
                  <a:pt x="398430" y="447082"/>
                </a:lnTo>
                <a:lnTo>
                  <a:pt x="411674" y="445747"/>
                </a:lnTo>
                <a:lnTo>
                  <a:pt x="433151" y="439080"/>
                </a:lnTo>
                <a:lnTo>
                  <a:pt x="476083" y="429186"/>
                </a:lnTo>
                <a:lnTo>
                  <a:pt x="517147" y="413006"/>
                </a:lnTo>
                <a:lnTo>
                  <a:pt x="537831" y="406585"/>
                </a:lnTo>
                <a:lnTo>
                  <a:pt x="549452" y="400278"/>
                </a:lnTo>
                <a:lnTo>
                  <a:pt x="567602" y="393127"/>
                </a:lnTo>
                <a:cubicBezTo>
                  <a:pt x="626366" y="364811"/>
                  <a:pt x="680379" y="328198"/>
                  <a:pt x="728120" y="284806"/>
                </a:cubicBezTo>
                <a:lnTo>
                  <a:pt x="741507" y="270765"/>
                </a:lnTo>
                <a:lnTo>
                  <a:pt x="751461" y="262552"/>
                </a:lnTo>
                <a:lnTo>
                  <a:pt x="765119" y="245998"/>
                </a:lnTo>
                <a:lnTo>
                  <a:pt x="794839" y="214825"/>
                </a:lnTo>
                <a:lnTo>
                  <a:pt x="819758" y="179775"/>
                </a:lnTo>
                <a:lnTo>
                  <a:pt x="833528" y="163086"/>
                </a:lnTo>
                <a:lnTo>
                  <a:pt x="839674" y="151762"/>
                </a:lnTo>
                <a:lnTo>
                  <a:pt x="851010" y="135818"/>
                </a:lnTo>
                <a:cubicBezTo>
                  <a:pt x="867849" y="108104"/>
                  <a:pt x="882741" y="79076"/>
                  <a:pt x="895494" y="4892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9" name="Freeform: Shape 842">
            <a:extLst>
              <a:ext uri="{FF2B5EF4-FFF2-40B4-BE49-F238E27FC236}">
                <a16:creationId xmlns:a16="http://schemas.microsoft.com/office/drawing/2014/main" id="{BB916AEF-7437-41B0-9F0B-08D708FF90C8}"/>
              </a:ext>
            </a:extLst>
          </p:cNvPr>
          <p:cNvSpPr>
            <a:spLocks/>
          </p:cNvSpPr>
          <p:nvPr/>
        </p:nvSpPr>
        <p:spPr bwMode="auto">
          <a:xfrm>
            <a:off x="7139689" y="2946296"/>
            <a:ext cx="2090408" cy="2089150"/>
          </a:xfrm>
          <a:custGeom>
            <a:avLst/>
            <a:gdLst>
              <a:gd name="connsiteX0" fmla="*/ 1353873 w 2090408"/>
              <a:gd name="connsiteY0" fmla="*/ 1494387 h 2089150"/>
              <a:gd name="connsiteX1" fmla="*/ 1365283 w 2090408"/>
              <a:gd name="connsiteY1" fmla="*/ 1498600 h 2089150"/>
              <a:gd name="connsiteX2" fmla="*/ 1387196 w 2090408"/>
              <a:gd name="connsiteY2" fmla="*/ 1503515 h 2089150"/>
              <a:gd name="connsiteX3" fmla="*/ 1390321 w 2090408"/>
              <a:gd name="connsiteY3" fmla="*/ 0 h 2089150"/>
              <a:gd name="connsiteX4" fmla="*/ 1435829 w 2090408"/>
              <a:gd name="connsiteY4" fmla="*/ 0 h 2089150"/>
              <a:gd name="connsiteX5" fmla="*/ 1479221 w 2090408"/>
              <a:gd name="connsiteY5" fmla="*/ 11116 h 2089150"/>
              <a:gd name="connsiteX6" fmla="*/ 1500387 w 2090408"/>
              <a:gd name="connsiteY6" fmla="*/ 22233 h 2089150"/>
              <a:gd name="connsiteX7" fmla="*/ 2002037 w 2090408"/>
              <a:gd name="connsiteY7" fmla="*/ 310730 h 2089150"/>
              <a:gd name="connsiteX8" fmla="*/ 2021616 w 2090408"/>
              <a:gd name="connsiteY8" fmla="*/ 323434 h 2089150"/>
              <a:gd name="connsiteX9" fmla="*/ 2053366 w 2090408"/>
              <a:gd name="connsiteY9" fmla="*/ 355725 h 2089150"/>
              <a:gd name="connsiteX10" fmla="*/ 2076650 w 2090408"/>
              <a:gd name="connsiteY10" fmla="*/ 394368 h 2089150"/>
              <a:gd name="connsiteX11" fmla="*/ 2088820 w 2090408"/>
              <a:gd name="connsiteY11" fmla="*/ 438833 h 2089150"/>
              <a:gd name="connsiteX12" fmla="*/ 2089350 w 2090408"/>
              <a:gd name="connsiteY12" fmla="*/ 461595 h 2089150"/>
              <a:gd name="connsiteX13" fmla="*/ 2090408 w 2090408"/>
              <a:gd name="connsiteY13" fmla="*/ 1041237 h 2089150"/>
              <a:gd name="connsiteX14" fmla="*/ 2089350 w 2090408"/>
              <a:gd name="connsiteY14" fmla="*/ 1063999 h 2089150"/>
              <a:gd name="connsiteX15" fmla="*/ 2077179 w 2090408"/>
              <a:gd name="connsiteY15" fmla="*/ 1107936 h 2089150"/>
              <a:gd name="connsiteX16" fmla="*/ 2054954 w 2090408"/>
              <a:gd name="connsiteY16" fmla="*/ 1147108 h 2089150"/>
              <a:gd name="connsiteX17" fmla="*/ 2023204 w 2090408"/>
              <a:gd name="connsiteY17" fmla="*/ 1178869 h 2089150"/>
              <a:gd name="connsiteX18" fmla="*/ 2003096 w 2090408"/>
              <a:gd name="connsiteY18" fmla="*/ 1192103 h 2089150"/>
              <a:gd name="connsiteX19" fmla="*/ 1501975 w 2090408"/>
              <a:gd name="connsiteY19" fmla="*/ 1482188 h 2089150"/>
              <a:gd name="connsiteX20" fmla="*/ 1481337 w 2090408"/>
              <a:gd name="connsiteY20" fmla="*/ 1492775 h 2089150"/>
              <a:gd name="connsiteX21" fmla="*/ 1437417 w 2090408"/>
              <a:gd name="connsiteY21" fmla="*/ 1503891 h 2089150"/>
              <a:gd name="connsiteX22" fmla="*/ 1397819 w 2090408"/>
              <a:gd name="connsiteY22" fmla="*/ 1504823 h 2089150"/>
              <a:gd name="connsiteX23" fmla="*/ 1417191 w 2090408"/>
              <a:gd name="connsiteY23" fmla="*/ 1506008 h 2089150"/>
              <a:gd name="connsiteX24" fmla="*/ 1429903 w 2090408"/>
              <a:gd name="connsiteY24" fmla="*/ 1505479 h 2089150"/>
              <a:gd name="connsiteX25" fmla="*/ 1417721 w 2090408"/>
              <a:gd name="connsiteY25" fmla="*/ 1570038 h 2089150"/>
              <a:gd name="connsiteX26" fmla="*/ 1385940 w 2090408"/>
              <a:gd name="connsiteY26" fmla="*/ 1698096 h 2089150"/>
              <a:gd name="connsiteX27" fmla="*/ 1365813 w 2090408"/>
              <a:gd name="connsiteY27" fmla="*/ 1759479 h 2089150"/>
              <a:gd name="connsiteX28" fmla="*/ 1348864 w 2090408"/>
              <a:gd name="connsiteY28" fmla="*/ 1809221 h 2089150"/>
              <a:gd name="connsiteX29" fmla="*/ 1329796 w 2090408"/>
              <a:gd name="connsiteY29" fmla="*/ 1857904 h 2089150"/>
              <a:gd name="connsiteX30" fmla="*/ 1401830 w 2090408"/>
              <a:gd name="connsiteY30" fmla="*/ 1827213 h 2089150"/>
              <a:gd name="connsiteX31" fmla="*/ 1541133 w 2090408"/>
              <a:gd name="connsiteY31" fmla="*/ 1899179 h 2089150"/>
              <a:gd name="connsiteX32" fmla="*/ 1257761 w 2090408"/>
              <a:gd name="connsiteY32" fmla="*/ 2019300 h 2089150"/>
              <a:gd name="connsiteX33" fmla="*/ 1089856 w 2090408"/>
              <a:gd name="connsiteY33" fmla="*/ 2089150 h 2089150"/>
              <a:gd name="connsiteX34" fmla="*/ 1059135 w 2090408"/>
              <a:gd name="connsiteY34" fmla="*/ 1953684 h 2089150"/>
              <a:gd name="connsiteX35" fmla="*/ 982333 w 2090408"/>
              <a:gd name="connsiteY35" fmla="*/ 1611842 h 2089150"/>
              <a:gd name="connsiteX36" fmla="*/ 1122166 w 2090408"/>
              <a:gd name="connsiteY36" fmla="*/ 1684338 h 2089150"/>
              <a:gd name="connsiteX37" fmla="*/ 1142293 w 2090408"/>
              <a:gd name="connsiteY37" fmla="*/ 1773238 h 2089150"/>
              <a:gd name="connsiteX38" fmla="*/ 1157124 w 2090408"/>
              <a:gd name="connsiteY38" fmla="*/ 1735138 h 2089150"/>
              <a:gd name="connsiteX39" fmla="*/ 1169836 w 2090408"/>
              <a:gd name="connsiteY39" fmla="*/ 1696508 h 2089150"/>
              <a:gd name="connsiteX40" fmla="*/ 1190493 w 2090408"/>
              <a:gd name="connsiteY40" fmla="*/ 1630892 h 2089150"/>
              <a:gd name="connsiteX41" fmla="*/ 1222803 w 2090408"/>
              <a:gd name="connsiteY41" fmla="*/ 1497013 h 2089150"/>
              <a:gd name="connsiteX42" fmla="*/ 1234985 w 2090408"/>
              <a:gd name="connsiteY42" fmla="*/ 1428750 h 2089150"/>
              <a:gd name="connsiteX43" fmla="*/ 1328736 w 2090408"/>
              <a:gd name="connsiteY43" fmla="*/ 1482725 h 2089150"/>
              <a:gd name="connsiteX44" fmla="*/ 1340919 w 2090408"/>
              <a:gd name="connsiteY44" fmla="*/ 1489604 h 2089150"/>
              <a:gd name="connsiteX45" fmla="*/ 1344421 w 2090408"/>
              <a:gd name="connsiteY45" fmla="*/ 1490897 h 2089150"/>
              <a:gd name="connsiteX46" fmla="*/ 1327879 w 2090408"/>
              <a:gd name="connsiteY46" fmla="*/ 1482188 h 2089150"/>
              <a:gd name="connsiteX47" fmla="*/ 825700 w 2090408"/>
              <a:gd name="connsiteY47" fmla="*/ 1193161 h 2089150"/>
              <a:gd name="connsiteX48" fmla="*/ 806121 w 2090408"/>
              <a:gd name="connsiteY48" fmla="*/ 1180457 h 2089150"/>
              <a:gd name="connsiteX49" fmla="*/ 773842 w 2090408"/>
              <a:gd name="connsiteY49" fmla="*/ 1148696 h 2089150"/>
              <a:gd name="connsiteX50" fmla="*/ 751617 w 2090408"/>
              <a:gd name="connsiteY50" fmla="*/ 1109524 h 2089150"/>
              <a:gd name="connsiteX51" fmla="*/ 739446 w 2090408"/>
              <a:gd name="connsiteY51" fmla="*/ 1065587 h 2089150"/>
              <a:gd name="connsiteX52" fmla="*/ 737858 w 2090408"/>
              <a:gd name="connsiteY52" fmla="*/ 1042825 h 2089150"/>
              <a:gd name="connsiteX53" fmla="*/ 737858 w 2090408"/>
              <a:gd name="connsiteY53" fmla="*/ 1041644 h 2089150"/>
              <a:gd name="connsiteX54" fmla="*/ 553179 w 2090408"/>
              <a:gd name="connsiteY54" fmla="*/ 1121834 h 2089150"/>
              <a:gd name="connsiteX55" fmla="*/ 385434 w 2090408"/>
              <a:gd name="connsiteY55" fmla="*/ 1202796 h 2089150"/>
              <a:gd name="connsiteX56" fmla="*/ 345746 w 2090408"/>
              <a:gd name="connsiteY56" fmla="*/ 1224176 h 2089150"/>
              <a:gd name="connsiteX57" fmla="*/ 341512 w 2090408"/>
              <a:gd name="connsiteY57" fmla="*/ 1267719 h 2089150"/>
              <a:gd name="connsiteX58" fmla="*/ 332517 w 2090408"/>
              <a:gd name="connsiteY58" fmla="*/ 1326524 h 2089150"/>
              <a:gd name="connsiteX59" fmla="*/ 318229 w 2090408"/>
              <a:gd name="connsiteY59" fmla="*/ 1383740 h 2089150"/>
              <a:gd name="connsiteX60" fmla="*/ 309762 w 2090408"/>
              <a:gd name="connsiteY60" fmla="*/ 1411288 h 2089150"/>
              <a:gd name="connsiteX61" fmla="*/ 237307 w 2090408"/>
              <a:gd name="connsiteY61" fmla="*/ 1387762 h 2089150"/>
              <a:gd name="connsiteX62" fmla="*/ 261225 w 2090408"/>
              <a:gd name="connsiteY62" fmla="*/ 1310712 h 2089150"/>
              <a:gd name="connsiteX63" fmla="*/ 274879 w 2090408"/>
              <a:gd name="connsiteY63" fmla="*/ 1175263 h 2089150"/>
              <a:gd name="connsiteX64" fmla="*/ 78031 w 2090408"/>
              <a:gd name="connsiteY64" fmla="*/ 700028 h 2089150"/>
              <a:gd name="connsiteX65" fmla="*/ 40397 w 2090408"/>
              <a:gd name="connsiteY65" fmla="*/ 668977 h 2089150"/>
              <a:gd name="connsiteX66" fmla="*/ 0 w 2090408"/>
              <a:gd name="connsiteY66" fmla="*/ 635647 h 2089150"/>
              <a:gd name="connsiteX67" fmla="*/ 43591 w 2090408"/>
              <a:gd name="connsiteY67" fmla="*/ 576263 h 2089150"/>
              <a:gd name="connsiteX68" fmla="*/ 66345 w 2090408"/>
              <a:gd name="connsiteY68" fmla="*/ 593772 h 2089150"/>
              <a:gd name="connsiteX69" fmla="*/ 110795 w 2090408"/>
              <a:gd name="connsiteY69" fmla="*/ 631972 h 2089150"/>
              <a:gd name="connsiteX70" fmla="*/ 152070 w 2090408"/>
              <a:gd name="connsiteY70" fmla="*/ 673356 h 2089150"/>
              <a:gd name="connsiteX71" fmla="*/ 189055 w 2090408"/>
              <a:gd name="connsiteY71" fmla="*/ 717134 h 2089150"/>
              <a:gd name="connsiteX72" fmla="*/ 226154 w 2090408"/>
              <a:gd name="connsiteY72" fmla="*/ 712259 h 2089150"/>
              <a:gd name="connsiteX73" fmla="*/ 409246 w 2090408"/>
              <a:gd name="connsiteY73" fmla="*/ 678921 h 2089150"/>
              <a:gd name="connsiteX74" fmla="*/ 666421 w 2090408"/>
              <a:gd name="connsiteY74" fmla="*/ 622300 h 2089150"/>
              <a:gd name="connsiteX75" fmla="*/ 737858 w 2090408"/>
              <a:gd name="connsiteY75" fmla="*/ 603770 h 2089150"/>
              <a:gd name="connsiteX76" fmla="*/ 737858 w 2090408"/>
              <a:gd name="connsiteY76" fmla="*/ 463713 h 2089150"/>
              <a:gd name="connsiteX77" fmla="*/ 738917 w 2090408"/>
              <a:gd name="connsiteY77" fmla="*/ 439892 h 2089150"/>
              <a:gd name="connsiteX78" fmla="*/ 750029 w 2090408"/>
              <a:gd name="connsiteY78" fmla="*/ 395956 h 2089150"/>
              <a:gd name="connsiteX79" fmla="*/ 773312 w 2090408"/>
              <a:gd name="connsiteY79" fmla="*/ 357313 h 2089150"/>
              <a:gd name="connsiteX80" fmla="*/ 805062 w 2090408"/>
              <a:gd name="connsiteY80" fmla="*/ 325022 h 2089150"/>
              <a:gd name="connsiteX81" fmla="*/ 825171 w 2090408"/>
              <a:gd name="connsiteY81" fmla="*/ 312318 h 2089150"/>
              <a:gd name="connsiteX82" fmla="*/ 1326292 w 2090408"/>
              <a:gd name="connsiteY82" fmla="*/ 22233 h 2089150"/>
              <a:gd name="connsiteX83" fmla="*/ 1346929 w 2090408"/>
              <a:gd name="connsiteY83" fmla="*/ 11116 h 208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2090408" h="2089150">
                <a:moveTo>
                  <a:pt x="1353873" y="1494387"/>
                </a:moveTo>
                <a:lnTo>
                  <a:pt x="1365283" y="1498600"/>
                </a:lnTo>
                <a:lnTo>
                  <a:pt x="1387196" y="1503515"/>
                </a:lnTo>
                <a:close/>
                <a:moveTo>
                  <a:pt x="1390321" y="0"/>
                </a:moveTo>
                <a:lnTo>
                  <a:pt x="1435829" y="0"/>
                </a:lnTo>
                <a:lnTo>
                  <a:pt x="1479221" y="11116"/>
                </a:lnTo>
                <a:lnTo>
                  <a:pt x="1500387" y="22233"/>
                </a:lnTo>
                <a:lnTo>
                  <a:pt x="2002037" y="310730"/>
                </a:lnTo>
                <a:lnTo>
                  <a:pt x="2021616" y="323434"/>
                </a:lnTo>
                <a:lnTo>
                  <a:pt x="2053366" y="355725"/>
                </a:lnTo>
                <a:lnTo>
                  <a:pt x="2076650" y="394368"/>
                </a:lnTo>
                <a:lnTo>
                  <a:pt x="2088820" y="438833"/>
                </a:lnTo>
                <a:lnTo>
                  <a:pt x="2089350" y="461595"/>
                </a:lnTo>
                <a:lnTo>
                  <a:pt x="2090408" y="1041237"/>
                </a:lnTo>
                <a:lnTo>
                  <a:pt x="2089350" y="1063999"/>
                </a:lnTo>
                <a:lnTo>
                  <a:pt x="2077179" y="1107936"/>
                </a:lnTo>
                <a:lnTo>
                  <a:pt x="2054954" y="1147108"/>
                </a:lnTo>
                <a:lnTo>
                  <a:pt x="2023204" y="1178869"/>
                </a:lnTo>
                <a:lnTo>
                  <a:pt x="2003096" y="1192103"/>
                </a:lnTo>
                <a:lnTo>
                  <a:pt x="1501975" y="1482188"/>
                </a:lnTo>
                <a:lnTo>
                  <a:pt x="1481337" y="1492775"/>
                </a:lnTo>
                <a:lnTo>
                  <a:pt x="1437417" y="1503891"/>
                </a:lnTo>
                <a:lnTo>
                  <a:pt x="1397819" y="1504823"/>
                </a:lnTo>
                <a:lnTo>
                  <a:pt x="1417191" y="1506008"/>
                </a:lnTo>
                <a:lnTo>
                  <a:pt x="1429903" y="1505479"/>
                </a:lnTo>
                <a:lnTo>
                  <a:pt x="1417721" y="1570038"/>
                </a:lnTo>
                <a:lnTo>
                  <a:pt x="1385940" y="1698096"/>
                </a:lnTo>
                <a:lnTo>
                  <a:pt x="1365813" y="1759479"/>
                </a:lnTo>
                <a:lnTo>
                  <a:pt x="1348864" y="1809221"/>
                </a:lnTo>
                <a:lnTo>
                  <a:pt x="1329796" y="1857904"/>
                </a:lnTo>
                <a:lnTo>
                  <a:pt x="1401830" y="1827213"/>
                </a:lnTo>
                <a:lnTo>
                  <a:pt x="1541133" y="1899179"/>
                </a:lnTo>
                <a:lnTo>
                  <a:pt x="1257761" y="2019300"/>
                </a:lnTo>
                <a:lnTo>
                  <a:pt x="1089856" y="2089150"/>
                </a:lnTo>
                <a:lnTo>
                  <a:pt x="1059135" y="1953684"/>
                </a:lnTo>
                <a:lnTo>
                  <a:pt x="982333" y="1611842"/>
                </a:lnTo>
                <a:lnTo>
                  <a:pt x="1122166" y="1684338"/>
                </a:lnTo>
                <a:lnTo>
                  <a:pt x="1142293" y="1773238"/>
                </a:lnTo>
                <a:lnTo>
                  <a:pt x="1157124" y="1735138"/>
                </a:lnTo>
                <a:lnTo>
                  <a:pt x="1169836" y="1696508"/>
                </a:lnTo>
                <a:lnTo>
                  <a:pt x="1190493" y="1630892"/>
                </a:lnTo>
                <a:lnTo>
                  <a:pt x="1222803" y="1497013"/>
                </a:lnTo>
                <a:lnTo>
                  <a:pt x="1234985" y="1428750"/>
                </a:lnTo>
                <a:lnTo>
                  <a:pt x="1328736" y="1482725"/>
                </a:lnTo>
                <a:lnTo>
                  <a:pt x="1340919" y="1489604"/>
                </a:lnTo>
                <a:lnTo>
                  <a:pt x="1344421" y="1490897"/>
                </a:lnTo>
                <a:lnTo>
                  <a:pt x="1327879" y="1482188"/>
                </a:lnTo>
                <a:lnTo>
                  <a:pt x="825700" y="1193161"/>
                </a:lnTo>
                <a:lnTo>
                  <a:pt x="806121" y="1180457"/>
                </a:lnTo>
                <a:lnTo>
                  <a:pt x="773842" y="1148696"/>
                </a:lnTo>
                <a:lnTo>
                  <a:pt x="751617" y="1109524"/>
                </a:lnTo>
                <a:lnTo>
                  <a:pt x="739446" y="1065587"/>
                </a:lnTo>
                <a:lnTo>
                  <a:pt x="737858" y="1042825"/>
                </a:lnTo>
                <a:lnTo>
                  <a:pt x="737858" y="1041644"/>
                </a:lnTo>
                <a:lnTo>
                  <a:pt x="553179" y="1121834"/>
                </a:lnTo>
                <a:lnTo>
                  <a:pt x="385434" y="1202796"/>
                </a:lnTo>
                <a:lnTo>
                  <a:pt x="345746" y="1224176"/>
                </a:lnTo>
                <a:lnTo>
                  <a:pt x="341512" y="1267719"/>
                </a:lnTo>
                <a:lnTo>
                  <a:pt x="332517" y="1326524"/>
                </a:lnTo>
                <a:lnTo>
                  <a:pt x="318229" y="1383740"/>
                </a:lnTo>
                <a:lnTo>
                  <a:pt x="309762" y="1411288"/>
                </a:lnTo>
                <a:lnTo>
                  <a:pt x="237307" y="1387762"/>
                </a:lnTo>
                <a:lnTo>
                  <a:pt x="261225" y="1310712"/>
                </a:lnTo>
                <a:cubicBezTo>
                  <a:pt x="270178" y="1266960"/>
                  <a:pt x="274879" y="1221661"/>
                  <a:pt x="274879" y="1175263"/>
                </a:cubicBezTo>
                <a:cubicBezTo>
                  <a:pt x="274879" y="989672"/>
                  <a:pt x="199654" y="821651"/>
                  <a:pt x="78031" y="700028"/>
                </a:cubicBezTo>
                <a:lnTo>
                  <a:pt x="40397" y="668977"/>
                </a:lnTo>
                <a:lnTo>
                  <a:pt x="0" y="635647"/>
                </a:lnTo>
                <a:lnTo>
                  <a:pt x="43591" y="576263"/>
                </a:lnTo>
                <a:lnTo>
                  <a:pt x="66345" y="593772"/>
                </a:lnTo>
                <a:lnTo>
                  <a:pt x="110795" y="631972"/>
                </a:lnTo>
                <a:lnTo>
                  <a:pt x="152070" y="673356"/>
                </a:lnTo>
                <a:lnTo>
                  <a:pt x="189055" y="717134"/>
                </a:lnTo>
                <a:lnTo>
                  <a:pt x="226154" y="712259"/>
                </a:lnTo>
                <a:lnTo>
                  <a:pt x="409246" y="678921"/>
                </a:lnTo>
                <a:lnTo>
                  <a:pt x="666421" y="622300"/>
                </a:lnTo>
                <a:lnTo>
                  <a:pt x="737858" y="603770"/>
                </a:lnTo>
                <a:lnTo>
                  <a:pt x="737858" y="463713"/>
                </a:lnTo>
                <a:lnTo>
                  <a:pt x="738917" y="439892"/>
                </a:lnTo>
                <a:lnTo>
                  <a:pt x="750029" y="395956"/>
                </a:lnTo>
                <a:lnTo>
                  <a:pt x="773312" y="357313"/>
                </a:lnTo>
                <a:lnTo>
                  <a:pt x="805062" y="325022"/>
                </a:lnTo>
                <a:lnTo>
                  <a:pt x="825171" y="312318"/>
                </a:lnTo>
                <a:lnTo>
                  <a:pt x="1326292" y="22233"/>
                </a:lnTo>
                <a:lnTo>
                  <a:pt x="1346929" y="1111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0" name="Freeform: Shape 840">
            <a:extLst>
              <a:ext uri="{FF2B5EF4-FFF2-40B4-BE49-F238E27FC236}">
                <a16:creationId xmlns:a16="http://schemas.microsoft.com/office/drawing/2014/main" id="{9F84F169-C498-4EB1-A8CE-E4C132DEB017}"/>
              </a:ext>
            </a:extLst>
          </p:cNvPr>
          <p:cNvSpPr>
            <a:spLocks/>
          </p:cNvSpPr>
          <p:nvPr/>
        </p:nvSpPr>
        <p:spPr bwMode="auto">
          <a:xfrm>
            <a:off x="6067797" y="1631848"/>
            <a:ext cx="2092325" cy="1950369"/>
          </a:xfrm>
          <a:custGeom>
            <a:avLst/>
            <a:gdLst>
              <a:gd name="connsiteX0" fmla="*/ 653776 w 2092325"/>
              <a:gd name="connsiteY0" fmla="*/ 0 h 1950369"/>
              <a:gd name="connsiteX1" fmla="*/ 698774 w 2092325"/>
              <a:gd name="connsiteY1" fmla="*/ 0 h 1950369"/>
              <a:gd name="connsiteX2" fmla="*/ 743241 w 2092325"/>
              <a:gd name="connsiteY2" fmla="*/ 11650 h 1950369"/>
              <a:gd name="connsiteX3" fmla="*/ 763887 w 2092325"/>
              <a:gd name="connsiteY3" fmla="*/ 22241 h 1950369"/>
              <a:gd name="connsiteX4" fmla="*/ 1265204 w 2092325"/>
              <a:gd name="connsiteY4" fmla="*/ 311898 h 1950369"/>
              <a:gd name="connsiteX5" fmla="*/ 1284790 w 2092325"/>
              <a:gd name="connsiteY5" fmla="*/ 324078 h 1950369"/>
              <a:gd name="connsiteX6" fmla="*/ 1317082 w 2092325"/>
              <a:gd name="connsiteY6" fmla="*/ 356909 h 1950369"/>
              <a:gd name="connsiteX7" fmla="*/ 1339845 w 2092325"/>
              <a:gd name="connsiteY7" fmla="*/ 395566 h 1950369"/>
              <a:gd name="connsiteX8" fmla="*/ 1350962 w 2092325"/>
              <a:gd name="connsiteY8" fmla="*/ 440047 h 1950369"/>
              <a:gd name="connsiteX9" fmla="*/ 1352550 w 2092325"/>
              <a:gd name="connsiteY9" fmla="*/ 462817 h 1950369"/>
              <a:gd name="connsiteX10" fmla="*/ 1352550 w 2092325"/>
              <a:gd name="connsiteY10" fmla="*/ 763588 h 1950369"/>
              <a:gd name="connsiteX11" fmla="*/ 1409131 w 2092325"/>
              <a:gd name="connsiteY11" fmla="*/ 786323 h 1950369"/>
              <a:gd name="connsiteX12" fmla="*/ 1518061 w 2092325"/>
              <a:gd name="connsiteY12" fmla="*/ 837610 h 1950369"/>
              <a:gd name="connsiteX13" fmla="*/ 1622761 w 2092325"/>
              <a:gd name="connsiteY13" fmla="*/ 895771 h 1950369"/>
              <a:gd name="connsiteX14" fmla="*/ 1724288 w 2092325"/>
              <a:gd name="connsiteY14" fmla="*/ 960804 h 1950369"/>
              <a:gd name="connsiteX15" fmla="*/ 1772937 w 2092325"/>
              <a:gd name="connsiteY15" fmla="*/ 995701 h 1950369"/>
              <a:gd name="connsiteX16" fmla="*/ 1811010 w 2092325"/>
              <a:gd name="connsiteY16" fmla="*/ 1024781 h 1950369"/>
              <a:gd name="connsiteX17" fmla="*/ 1885040 w 2092325"/>
              <a:gd name="connsiteY17" fmla="*/ 1084527 h 1950369"/>
              <a:gd name="connsiteX18" fmla="*/ 1920469 w 2092325"/>
              <a:gd name="connsiteY18" fmla="*/ 1116780 h 1950369"/>
              <a:gd name="connsiteX19" fmla="*/ 1907778 w 2092325"/>
              <a:gd name="connsiteY19" fmla="*/ 1042758 h 1950369"/>
              <a:gd name="connsiteX20" fmla="*/ 2009834 w 2092325"/>
              <a:gd name="connsiteY20" fmla="*/ 922736 h 1950369"/>
              <a:gd name="connsiteX21" fmla="*/ 2068001 w 2092325"/>
              <a:gd name="connsiteY21" fmla="*/ 1266410 h 1950369"/>
              <a:gd name="connsiteX22" fmla="*/ 2092325 w 2092325"/>
              <a:gd name="connsiteY22" fmla="*/ 1404938 h 1950369"/>
              <a:gd name="connsiteX23" fmla="*/ 1915181 w 2092325"/>
              <a:gd name="connsiteY23" fmla="*/ 1403352 h 1950369"/>
              <a:gd name="connsiteX24" fmla="*/ 1603196 w 2092325"/>
              <a:gd name="connsiteY24" fmla="*/ 1401237 h 1950369"/>
              <a:gd name="connsiteX25" fmla="*/ 1704195 w 2092325"/>
              <a:gd name="connsiteY25" fmla="*/ 1281744 h 1950369"/>
              <a:gd name="connsiteX26" fmla="*/ 1797261 w 2092325"/>
              <a:gd name="connsiteY26" fmla="*/ 1282272 h 1950369"/>
              <a:gd name="connsiteX27" fmla="*/ 1762361 w 2092325"/>
              <a:gd name="connsiteY27" fmla="*/ 1250549 h 1950369"/>
              <a:gd name="connsiteX28" fmla="*/ 1689917 w 2092325"/>
              <a:gd name="connsiteY28" fmla="*/ 1190273 h 1950369"/>
              <a:gd name="connsiteX29" fmla="*/ 1651844 w 2092325"/>
              <a:gd name="connsiteY29" fmla="*/ 1161722 h 1950369"/>
              <a:gd name="connsiteX30" fmla="*/ 1616944 w 2092325"/>
              <a:gd name="connsiteY30" fmla="*/ 1136343 h 1950369"/>
              <a:gd name="connsiteX31" fmla="*/ 1544500 w 2092325"/>
              <a:gd name="connsiteY31" fmla="*/ 1088228 h 1950369"/>
              <a:gd name="connsiteX32" fmla="*/ 1469412 w 2092325"/>
              <a:gd name="connsiteY32" fmla="*/ 1044344 h 1950369"/>
              <a:gd name="connsiteX33" fmla="*/ 1392209 w 2092325"/>
              <a:gd name="connsiteY33" fmla="*/ 1004689 h 1950369"/>
              <a:gd name="connsiteX34" fmla="*/ 1352550 w 2092325"/>
              <a:gd name="connsiteY34" fmla="*/ 986712 h 1950369"/>
              <a:gd name="connsiteX35" fmla="*/ 1352550 w 2092325"/>
              <a:gd name="connsiteY35" fmla="*/ 1042662 h 1950369"/>
              <a:gd name="connsiteX36" fmla="*/ 1350962 w 2092325"/>
              <a:gd name="connsiteY36" fmla="*/ 1065433 h 1950369"/>
              <a:gd name="connsiteX37" fmla="*/ 1339845 w 2092325"/>
              <a:gd name="connsiteY37" fmla="*/ 1109384 h 1950369"/>
              <a:gd name="connsiteX38" fmla="*/ 1317082 w 2092325"/>
              <a:gd name="connsiteY38" fmla="*/ 1148570 h 1950369"/>
              <a:gd name="connsiteX39" fmla="*/ 1284790 w 2092325"/>
              <a:gd name="connsiteY39" fmla="*/ 1180342 h 1950369"/>
              <a:gd name="connsiteX40" fmla="*/ 1265204 w 2092325"/>
              <a:gd name="connsiteY40" fmla="*/ 1193581 h 1950369"/>
              <a:gd name="connsiteX41" fmla="*/ 894559 w 2092325"/>
              <a:gd name="connsiteY41" fmla="*/ 1407346 h 1950369"/>
              <a:gd name="connsiteX42" fmla="*/ 910558 w 2092325"/>
              <a:gd name="connsiteY42" fmla="*/ 1568811 h 1950369"/>
              <a:gd name="connsiteX43" fmla="*/ 935442 w 2092325"/>
              <a:gd name="connsiteY43" fmla="*/ 1753415 h 1950369"/>
              <a:gd name="connsiteX44" fmla="*/ 943317 w 2092325"/>
              <a:gd name="connsiteY44" fmla="*/ 1797317 h 1950369"/>
              <a:gd name="connsiteX45" fmla="*/ 991277 w 2092325"/>
              <a:gd name="connsiteY45" fmla="*/ 1817509 h 1950369"/>
              <a:gd name="connsiteX46" fmla="*/ 1042016 w 2092325"/>
              <a:gd name="connsiteY46" fmla="*/ 1844429 h 1950369"/>
              <a:gd name="connsiteX47" fmla="*/ 1091170 w 2092325"/>
              <a:gd name="connsiteY47" fmla="*/ 1874516 h 1950369"/>
              <a:gd name="connsiteX48" fmla="*/ 1114425 w 2092325"/>
              <a:gd name="connsiteY48" fmla="*/ 1891408 h 1950369"/>
              <a:gd name="connsiteX49" fmla="*/ 1071446 w 2092325"/>
              <a:gd name="connsiteY49" fmla="*/ 1949728 h 1950369"/>
              <a:gd name="connsiteX50" fmla="*/ 1067569 w 2092325"/>
              <a:gd name="connsiteY50" fmla="*/ 1946529 h 1950369"/>
              <a:gd name="connsiteX51" fmla="*/ 1050456 w 2092325"/>
              <a:gd name="connsiteY51" fmla="*/ 1932409 h 1950369"/>
              <a:gd name="connsiteX52" fmla="*/ 966064 w 2092325"/>
              <a:gd name="connsiteY52" fmla="*/ 1883903 h 1950369"/>
              <a:gd name="connsiteX53" fmla="*/ 947913 w 2092325"/>
              <a:gd name="connsiteY53" fmla="*/ 1876751 h 1950369"/>
              <a:gd name="connsiteX54" fmla="*/ 936293 w 2092325"/>
              <a:gd name="connsiteY54" fmla="*/ 1870444 h 1950369"/>
              <a:gd name="connsiteX55" fmla="*/ 915612 w 2092325"/>
              <a:gd name="connsiteY55" fmla="*/ 1864024 h 1950369"/>
              <a:gd name="connsiteX56" fmla="*/ 874545 w 2092325"/>
              <a:gd name="connsiteY56" fmla="*/ 1847843 h 1950369"/>
              <a:gd name="connsiteX57" fmla="*/ 831611 w 2092325"/>
              <a:gd name="connsiteY57" fmla="*/ 1837949 h 1950369"/>
              <a:gd name="connsiteX58" fmla="*/ 810136 w 2092325"/>
              <a:gd name="connsiteY58" fmla="*/ 1831282 h 1950369"/>
              <a:gd name="connsiteX59" fmla="*/ 796893 w 2092325"/>
              <a:gd name="connsiteY59" fmla="*/ 1829947 h 1950369"/>
              <a:gd name="connsiteX60" fmla="*/ 777040 w 2092325"/>
              <a:gd name="connsiteY60" fmla="*/ 1825372 h 1950369"/>
              <a:gd name="connsiteX61" fmla="*/ 674687 w 2092325"/>
              <a:gd name="connsiteY61" fmla="*/ 1817628 h 1950369"/>
              <a:gd name="connsiteX62" fmla="*/ 572336 w 2092325"/>
              <a:gd name="connsiteY62" fmla="*/ 1825372 h 1950369"/>
              <a:gd name="connsiteX63" fmla="*/ 552483 w 2092325"/>
              <a:gd name="connsiteY63" fmla="*/ 1829947 h 1950369"/>
              <a:gd name="connsiteX64" fmla="*/ 539239 w 2092325"/>
              <a:gd name="connsiteY64" fmla="*/ 1831282 h 1950369"/>
              <a:gd name="connsiteX65" fmla="*/ 517761 w 2092325"/>
              <a:gd name="connsiteY65" fmla="*/ 1837949 h 1950369"/>
              <a:gd name="connsiteX66" fmla="*/ 474830 w 2092325"/>
              <a:gd name="connsiteY66" fmla="*/ 1847843 h 1950369"/>
              <a:gd name="connsiteX67" fmla="*/ 433767 w 2092325"/>
              <a:gd name="connsiteY67" fmla="*/ 1864023 h 1950369"/>
              <a:gd name="connsiteX68" fmla="*/ 413082 w 2092325"/>
              <a:gd name="connsiteY68" fmla="*/ 1870444 h 1950369"/>
              <a:gd name="connsiteX69" fmla="*/ 401460 w 2092325"/>
              <a:gd name="connsiteY69" fmla="*/ 1876752 h 1950369"/>
              <a:gd name="connsiteX70" fmla="*/ 383311 w 2092325"/>
              <a:gd name="connsiteY70" fmla="*/ 1883903 h 1950369"/>
              <a:gd name="connsiteX71" fmla="*/ 298922 w 2092325"/>
              <a:gd name="connsiteY71" fmla="*/ 1932408 h 1950369"/>
              <a:gd name="connsiteX72" fmla="*/ 298919 w 2092325"/>
              <a:gd name="connsiteY72" fmla="*/ 1932409 h 1950369"/>
              <a:gd name="connsiteX73" fmla="*/ 277151 w 2092325"/>
              <a:gd name="connsiteY73" fmla="*/ 1950369 h 1950369"/>
              <a:gd name="connsiteX74" fmla="*/ 233362 w 2092325"/>
              <a:gd name="connsiteY74" fmla="*/ 1889293 h 1950369"/>
              <a:gd name="connsiteX75" fmla="*/ 256143 w 2092325"/>
              <a:gd name="connsiteY75" fmla="*/ 1872402 h 1950369"/>
              <a:gd name="connsiteX76" fmla="*/ 304885 w 2092325"/>
              <a:gd name="connsiteY76" fmla="*/ 1842844 h 1950369"/>
              <a:gd name="connsiteX77" fmla="*/ 355746 w 2092325"/>
              <a:gd name="connsiteY77" fmla="*/ 1816452 h 1950369"/>
              <a:gd name="connsiteX78" fmla="*/ 410316 w 2092325"/>
              <a:gd name="connsiteY78" fmla="*/ 1794283 h 1950369"/>
              <a:gd name="connsiteX79" fmla="*/ 411310 w 2092325"/>
              <a:gd name="connsiteY79" fmla="*/ 1793937 h 1950369"/>
              <a:gd name="connsiteX80" fmla="*/ 418696 w 2092325"/>
              <a:gd name="connsiteY80" fmla="*/ 1753415 h 1950369"/>
              <a:gd name="connsiteX81" fmla="*/ 444109 w 2092325"/>
              <a:gd name="connsiteY81" fmla="*/ 1568811 h 1950369"/>
              <a:gd name="connsiteX82" fmla="*/ 459407 w 2092325"/>
              <a:gd name="connsiteY82" fmla="*/ 1407857 h 1950369"/>
              <a:gd name="connsiteX83" fmla="*/ 87876 w 2092325"/>
              <a:gd name="connsiteY83" fmla="*/ 1193581 h 1950369"/>
              <a:gd name="connsiteX84" fmla="*/ 67760 w 2092325"/>
              <a:gd name="connsiteY84" fmla="*/ 1180342 h 1950369"/>
              <a:gd name="connsiteX85" fmla="*/ 35997 w 2092325"/>
              <a:gd name="connsiteY85" fmla="*/ 1148570 h 1950369"/>
              <a:gd name="connsiteX86" fmla="*/ 13234 w 2092325"/>
              <a:gd name="connsiteY86" fmla="*/ 1109384 h 1950369"/>
              <a:gd name="connsiteX87" fmla="*/ 1588 w 2092325"/>
              <a:gd name="connsiteY87" fmla="*/ 1065433 h 1950369"/>
              <a:gd name="connsiteX88" fmla="*/ 0 w 2092325"/>
              <a:gd name="connsiteY88" fmla="*/ 1042662 h 1950369"/>
              <a:gd name="connsiteX89" fmla="*/ 0 w 2092325"/>
              <a:gd name="connsiteY89" fmla="*/ 462817 h 1950369"/>
              <a:gd name="connsiteX90" fmla="*/ 1588 w 2092325"/>
              <a:gd name="connsiteY90" fmla="*/ 440047 h 1950369"/>
              <a:gd name="connsiteX91" fmla="*/ 13234 w 2092325"/>
              <a:gd name="connsiteY91" fmla="*/ 395566 h 1950369"/>
              <a:gd name="connsiteX92" fmla="*/ 35997 w 2092325"/>
              <a:gd name="connsiteY92" fmla="*/ 356909 h 1950369"/>
              <a:gd name="connsiteX93" fmla="*/ 67760 w 2092325"/>
              <a:gd name="connsiteY93" fmla="*/ 324078 h 1950369"/>
              <a:gd name="connsiteX94" fmla="*/ 87876 w 2092325"/>
              <a:gd name="connsiteY94" fmla="*/ 311898 h 1950369"/>
              <a:gd name="connsiteX95" fmla="*/ 589193 w 2092325"/>
              <a:gd name="connsiteY95" fmla="*/ 22241 h 1950369"/>
              <a:gd name="connsiteX96" fmla="*/ 609838 w 2092325"/>
              <a:gd name="connsiteY96" fmla="*/ 11650 h 195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092325" h="1950369">
                <a:moveTo>
                  <a:pt x="653776" y="0"/>
                </a:moveTo>
                <a:lnTo>
                  <a:pt x="698774" y="0"/>
                </a:lnTo>
                <a:lnTo>
                  <a:pt x="743241" y="11650"/>
                </a:lnTo>
                <a:lnTo>
                  <a:pt x="763887" y="22241"/>
                </a:lnTo>
                <a:lnTo>
                  <a:pt x="1265204" y="311898"/>
                </a:lnTo>
                <a:lnTo>
                  <a:pt x="1284790" y="324078"/>
                </a:lnTo>
                <a:lnTo>
                  <a:pt x="1317082" y="356909"/>
                </a:lnTo>
                <a:lnTo>
                  <a:pt x="1339845" y="395566"/>
                </a:lnTo>
                <a:lnTo>
                  <a:pt x="1350962" y="440047"/>
                </a:lnTo>
                <a:lnTo>
                  <a:pt x="1352550" y="462817"/>
                </a:lnTo>
                <a:lnTo>
                  <a:pt x="1352550" y="763588"/>
                </a:lnTo>
                <a:lnTo>
                  <a:pt x="1409131" y="786323"/>
                </a:lnTo>
                <a:lnTo>
                  <a:pt x="1518061" y="837610"/>
                </a:lnTo>
                <a:lnTo>
                  <a:pt x="1622761" y="895771"/>
                </a:lnTo>
                <a:lnTo>
                  <a:pt x="1724288" y="960804"/>
                </a:lnTo>
                <a:lnTo>
                  <a:pt x="1772937" y="995701"/>
                </a:lnTo>
                <a:lnTo>
                  <a:pt x="1811010" y="1024781"/>
                </a:lnTo>
                <a:lnTo>
                  <a:pt x="1885040" y="1084527"/>
                </a:lnTo>
                <a:lnTo>
                  <a:pt x="1920469" y="1116780"/>
                </a:lnTo>
                <a:lnTo>
                  <a:pt x="1907778" y="1042758"/>
                </a:lnTo>
                <a:lnTo>
                  <a:pt x="2009834" y="922736"/>
                </a:lnTo>
                <a:lnTo>
                  <a:pt x="2068001" y="1266410"/>
                </a:lnTo>
                <a:lnTo>
                  <a:pt x="2092325" y="1404938"/>
                </a:lnTo>
                <a:lnTo>
                  <a:pt x="1915181" y="1403352"/>
                </a:lnTo>
                <a:lnTo>
                  <a:pt x="1603196" y="1401237"/>
                </a:lnTo>
                <a:lnTo>
                  <a:pt x="1704195" y="1281744"/>
                </a:lnTo>
                <a:lnTo>
                  <a:pt x="1797261" y="1282272"/>
                </a:lnTo>
                <a:lnTo>
                  <a:pt x="1762361" y="1250549"/>
                </a:lnTo>
                <a:lnTo>
                  <a:pt x="1689917" y="1190273"/>
                </a:lnTo>
                <a:lnTo>
                  <a:pt x="1651844" y="1161722"/>
                </a:lnTo>
                <a:lnTo>
                  <a:pt x="1616944" y="1136343"/>
                </a:lnTo>
                <a:lnTo>
                  <a:pt x="1544500" y="1088228"/>
                </a:lnTo>
                <a:lnTo>
                  <a:pt x="1469412" y="1044344"/>
                </a:lnTo>
                <a:lnTo>
                  <a:pt x="1392209" y="1004689"/>
                </a:lnTo>
                <a:lnTo>
                  <a:pt x="1352550" y="986712"/>
                </a:lnTo>
                <a:lnTo>
                  <a:pt x="1352550" y="1042662"/>
                </a:lnTo>
                <a:lnTo>
                  <a:pt x="1350962" y="1065433"/>
                </a:lnTo>
                <a:lnTo>
                  <a:pt x="1339845" y="1109384"/>
                </a:lnTo>
                <a:lnTo>
                  <a:pt x="1317082" y="1148570"/>
                </a:lnTo>
                <a:lnTo>
                  <a:pt x="1284790" y="1180342"/>
                </a:lnTo>
                <a:lnTo>
                  <a:pt x="1265204" y="1193581"/>
                </a:lnTo>
                <a:lnTo>
                  <a:pt x="894559" y="1407346"/>
                </a:lnTo>
                <a:lnTo>
                  <a:pt x="910558" y="1568811"/>
                </a:lnTo>
                <a:lnTo>
                  <a:pt x="935442" y="1753415"/>
                </a:lnTo>
                <a:lnTo>
                  <a:pt x="943317" y="1797317"/>
                </a:lnTo>
                <a:lnTo>
                  <a:pt x="991277" y="1817509"/>
                </a:lnTo>
                <a:lnTo>
                  <a:pt x="1042016" y="1844429"/>
                </a:lnTo>
                <a:lnTo>
                  <a:pt x="1091170" y="1874516"/>
                </a:lnTo>
                <a:lnTo>
                  <a:pt x="1114425" y="1891408"/>
                </a:lnTo>
                <a:lnTo>
                  <a:pt x="1071446" y="1949728"/>
                </a:lnTo>
                <a:lnTo>
                  <a:pt x="1067569" y="1946529"/>
                </a:lnTo>
                <a:lnTo>
                  <a:pt x="1050456" y="1932409"/>
                </a:lnTo>
                <a:cubicBezTo>
                  <a:pt x="1023640" y="1914292"/>
                  <a:pt x="995446" y="1898060"/>
                  <a:pt x="966064" y="1883903"/>
                </a:cubicBezTo>
                <a:lnTo>
                  <a:pt x="947913" y="1876751"/>
                </a:lnTo>
                <a:lnTo>
                  <a:pt x="936293" y="1870444"/>
                </a:lnTo>
                <a:lnTo>
                  <a:pt x="915612" y="1864024"/>
                </a:lnTo>
                <a:lnTo>
                  <a:pt x="874545" y="1847843"/>
                </a:lnTo>
                <a:lnTo>
                  <a:pt x="831611" y="1837949"/>
                </a:lnTo>
                <a:lnTo>
                  <a:pt x="810136" y="1831282"/>
                </a:lnTo>
                <a:lnTo>
                  <a:pt x="796893" y="1829947"/>
                </a:lnTo>
                <a:lnTo>
                  <a:pt x="777040" y="1825372"/>
                </a:lnTo>
                <a:cubicBezTo>
                  <a:pt x="743667" y="1820273"/>
                  <a:pt x="709486" y="1817628"/>
                  <a:pt x="674687" y="1817628"/>
                </a:cubicBezTo>
                <a:cubicBezTo>
                  <a:pt x="639889" y="1817628"/>
                  <a:pt x="605708" y="1820273"/>
                  <a:pt x="572336" y="1825372"/>
                </a:cubicBezTo>
                <a:lnTo>
                  <a:pt x="552483" y="1829947"/>
                </a:lnTo>
                <a:lnTo>
                  <a:pt x="539239" y="1831282"/>
                </a:lnTo>
                <a:lnTo>
                  <a:pt x="517761" y="1837949"/>
                </a:lnTo>
                <a:lnTo>
                  <a:pt x="474830" y="1847843"/>
                </a:lnTo>
                <a:lnTo>
                  <a:pt x="433767" y="1864023"/>
                </a:lnTo>
                <a:lnTo>
                  <a:pt x="413082" y="1870444"/>
                </a:lnTo>
                <a:lnTo>
                  <a:pt x="401460" y="1876752"/>
                </a:lnTo>
                <a:lnTo>
                  <a:pt x="383311" y="1883903"/>
                </a:lnTo>
                <a:lnTo>
                  <a:pt x="298922" y="1932408"/>
                </a:lnTo>
                <a:lnTo>
                  <a:pt x="298919" y="1932409"/>
                </a:lnTo>
                <a:lnTo>
                  <a:pt x="277151" y="1950369"/>
                </a:lnTo>
                <a:lnTo>
                  <a:pt x="233362" y="1889293"/>
                </a:lnTo>
                <a:lnTo>
                  <a:pt x="256143" y="1872402"/>
                </a:lnTo>
                <a:lnTo>
                  <a:pt x="304885" y="1842844"/>
                </a:lnTo>
                <a:lnTo>
                  <a:pt x="355746" y="1816452"/>
                </a:lnTo>
                <a:lnTo>
                  <a:pt x="410316" y="1794283"/>
                </a:lnTo>
                <a:lnTo>
                  <a:pt x="411310" y="1793937"/>
                </a:lnTo>
                <a:lnTo>
                  <a:pt x="418696" y="1753415"/>
                </a:lnTo>
                <a:lnTo>
                  <a:pt x="444109" y="1568811"/>
                </a:lnTo>
                <a:lnTo>
                  <a:pt x="459407" y="1407857"/>
                </a:lnTo>
                <a:lnTo>
                  <a:pt x="87876" y="1193581"/>
                </a:lnTo>
                <a:lnTo>
                  <a:pt x="67760" y="1180342"/>
                </a:lnTo>
                <a:lnTo>
                  <a:pt x="35997" y="1148570"/>
                </a:lnTo>
                <a:lnTo>
                  <a:pt x="13234" y="1109384"/>
                </a:lnTo>
                <a:lnTo>
                  <a:pt x="1588" y="1065433"/>
                </a:lnTo>
                <a:lnTo>
                  <a:pt x="0" y="1042662"/>
                </a:lnTo>
                <a:lnTo>
                  <a:pt x="0" y="462817"/>
                </a:lnTo>
                <a:lnTo>
                  <a:pt x="1588" y="440047"/>
                </a:lnTo>
                <a:lnTo>
                  <a:pt x="13234" y="395566"/>
                </a:lnTo>
                <a:lnTo>
                  <a:pt x="35997" y="356909"/>
                </a:lnTo>
                <a:lnTo>
                  <a:pt x="67760" y="324078"/>
                </a:lnTo>
                <a:lnTo>
                  <a:pt x="87876" y="311898"/>
                </a:lnTo>
                <a:lnTo>
                  <a:pt x="589193" y="22241"/>
                </a:lnTo>
                <a:lnTo>
                  <a:pt x="609838" y="116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Freeform: Shape 816">
            <a:extLst>
              <a:ext uri="{FF2B5EF4-FFF2-40B4-BE49-F238E27FC236}">
                <a16:creationId xmlns:a16="http://schemas.microsoft.com/office/drawing/2014/main" id="{8F722C9D-951A-4190-BF74-805C14FDF5F4}"/>
              </a:ext>
            </a:extLst>
          </p:cNvPr>
          <p:cNvSpPr>
            <a:spLocks/>
          </p:cNvSpPr>
          <p:nvPr/>
        </p:nvSpPr>
        <p:spPr bwMode="auto">
          <a:xfrm>
            <a:off x="4254872" y="2446235"/>
            <a:ext cx="2090017" cy="2005012"/>
          </a:xfrm>
          <a:custGeom>
            <a:avLst/>
            <a:gdLst>
              <a:gd name="connsiteX0" fmla="*/ 668867 w 2090017"/>
              <a:gd name="connsiteY0" fmla="*/ 500062 h 2005012"/>
              <a:gd name="connsiteX1" fmla="*/ 713846 w 2090017"/>
              <a:gd name="connsiteY1" fmla="*/ 501120 h 2005012"/>
              <a:gd name="connsiteX2" fmla="*/ 757767 w 2090017"/>
              <a:gd name="connsiteY2" fmla="*/ 513286 h 2005012"/>
              <a:gd name="connsiteX3" fmla="*/ 777346 w 2090017"/>
              <a:gd name="connsiteY3" fmla="*/ 524395 h 2005012"/>
              <a:gd name="connsiteX4" fmla="*/ 1274763 w 2090017"/>
              <a:gd name="connsiteY4" fmla="*/ 821682 h 2005012"/>
              <a:gd name="connsiteX5" fmla="*/ 1294871 w 2090017"/>
              <a:gd name="connsiteY5" fmla="*/ 834378 h 2005012"/>
              <a:gd name="connsiteX6" fmla="*/ 1326092 w 2090017"/>
              <a:gd name="connsiteY6" fmla="*/ 867174 h 2005012"/>
              <a:gd name="connsiteX7" fmla="*/ 1348317 w 2090017"/>
              <a:gd name="connsiteY7" fmla="*/ 905790 h 2005012"/>
              <a:gd name="connsiteX8" fmla="*/ 1359429 w 2090017"/>
              <a:gd name="connsiteY8" fmla="*/ 950224 h 2005012"/>
              <a:gd name="connsiteX9" fmla="*/ 1360488 w 2090017"/>
              <a:gd name="connsiteY9" fmla="*/ 973500 h 2005012"/>
              <a:gd name="connsiteX10" fmla="*/ 1358506 w 2090017"/>
              <a:gd name="connsiteY10" fmla="*/ 1093931 h 2005012"/>
              <a:gd name="connsiteX11" fmla="*/ 1419128 w 2090017"/>
              <a:gd name="connsiteY11" fmla="*/ 1109662 h 2005012"/>
              <a:gd name="connsiteX12" fmla="*/ 1676737 w 2090017"/>
              <a:gd name="connsiteY12" fmla="*/ 1166812 h 2005012"/>
              <a:gd name="connsiteX13" fmla="*/ 1859761 w 2090017"/>
              <a:gd name="connsiteY13" fmla="*/ 1199621 h 2005012"/>
              <a:gd name="connsiteX14" fmla="*/ 1907154 w 2090017"/>
              <a:gd name="connsiteY14" fmla="*/ 1206141 h 2005012"/>
              <a:gd name="connsiteX15" fmla="*/ 1936482 w 2090017"/>
              <a:gd name="connsiteY15" fmla="*/ 1172232 h 2005012"/>
              <a:gd name="connsiteX16" fmla="*/ 1977689 w 2090017"/>
              <a:gd name="connsiteY16" fmla="*/ 1130373 h 2005012"/>
              <a:gd name="connsiteX17" fmla="*/ 2022594 w 2090017"/>
              <a:gd name="connsiteY17" fmla="*/ 1092222 h 2005012"/>
              <a:gd name="connsiteX18" fmla="*/ 2046367 w 2090017"/>
              <a:gd name="connsiteY18" fmla="*/ 1074737 h 2005012"/>
              <a:gd name="connsiteX19" fmla="*/ 2090017 w 2090017"/>
              <a:gd name="connsiteY19" fmla="*/ 1136030 h 2005012"/>
              <a:gd name="connsiteX20" fmla="*/ 2012377 w 2090017"/>
              <a:gd name="connsiteY20" fmla="*/ 1200089 h 2005012"/>
              <a:gd name="connsiteX21" fmla="*/ 1815528 w 2090017"/>
              <a:gd name="connsiteY21" fmla="*/ 1675324 h 2005012"/>
              <a:gd name="connsiteX22" fmla="*/ 1829183 w 2090017"/>
              <a:gd name="connsiteY22" fmla="*/ 1810773 h 2005012"/>
              <a:gd name="connsiteX23" fmla="*/ 1853128 w 2090017"/>
              <a:gd name="connsiteY23" fmla="*/ 1887911 h 2005012"/>
              <a:gd name="connsiteX24" fmla="*/ 1776759 w 2090017"/>
              <a:gd name="connsiteY24" fmla="*/ 1912938 h 2005012"/>
              <a:gd name="connsiteX25" fmla="*/ 1768215 w 2090017"/>
              <a:gd name="connsiteY25" fmla="*/ 1884924 h 2005012"/>
              <a:gd name="connsiteX26" fmla="*/ 1753798 w 2090017"/>
              <a:gd name="connsiteY26" fmla="*/ 1827840 h 2005012"/>
              <a:gd name="connsiteX27" fmla="*/ 1743652 w 2090017"/>
              <a:gd name="connsiteY27" fmla="*/ 1769169 h 2005012"/>
              <a:gd name="connsiteX28" fmla="*/ 1739585 w 2090017"/>
              <a:gd name="connsiteY28" fmla="*/ 1711797 h 2005012"/>
              <a:gd name="connsiteX29" fmla="*/ 1700541 w 2090017"/>
              <a:gd name="connsiteY29" fmla="*/ 1690688 h 2005012"/>
              <a:gd name="connsiteX30" fmla="*/ 1532857 w 2090017"/>
              <a:gd name="connsiteY30" fmla="*/ 1610254 h 2005012"/>
              <a:gd name="connsiteX31" fmla="*/ 1351312 w 2090017"/>
              <a:gd name="connsiteY31" fmla="*/ 1530998 h 2005012"/>
              <a:gd name="connsiteX32" fmla="*/ 1350963 w 2090017"/>
              <a:gd name="connsiteY32" fmla="*/ 1552205 h 2005012"/>
              <a:gd name="connsiteX33" fmla="*/ 1349375 w 2090017"/>
              <a:gd name="connsiteY33" fmla="*/ 1574951 h 2005012"/>
              <a:gd name="connsiteX34" fmla="*/ 1337204 w 2090017"/>
              <a:gd name="connsiteY34" fmla="*/ 1618856 h 2005012"/>
              <a:gd name="connsiteX35" fmla="*/ 1314450 w 2090017"/>
              <a:gd name="connsiteY35" fmla="*/ 1658001 h 2005012"/>
              <a:gd name="connsiteX36" fmla="*/ 1281642 w 2090017"/>
              <a:gd name="connsiteY36" fmla="*/ 1689211 h 2005012"/>
              <a:gd name="connsiteX37" fmla="*/ 1262063 w 2090017"/>
              <a:gd name="connsiteY37" fmla="*/ 1701377 h 2005012"/>
              <a:gd name="connsiteX38" fmla="*/ 756179 w 2090017"/>
              <a:gd name="connsiteY38" fmla="*/ 1983853 h 2005012"/>
              <a:gd name="connsiteX39" fmla="*/ 735542 w 2090017"/>
              <a:gd name="connsiteY39" fmla="*/ 1993375 h 2005012"/>
              <a:gd name="connsiteX40" fmla="*/ 691621 w 2090017"/>
              <a:gd name="connsiteY40" fmla="*/ 2005012 h 2005012"/>
              <a:gd name="connsiteX41" fmla="*/ 645583 w 2090017"/>
              <a:gd name="connsiteY41" fmla="*/ 2003954 h 2005012"/>
              <a:gd name="connsiteX42" fmla="*/ 602192 w 2090017"/>
              <a:gd name="connsiteY42" fmla="*/ 1991788 h 2005012"/>
              <a:gd name="connsiteX43" fmla="*/ 581554 w 2090017"/>
              <a:gd name="connsiteY43" fmla="*/ 1980679 h 2005012"/>
              <a:gd name="connsiteX44" fmla="*/ 84137 w 2090017"/>
              <a:gd name="connsiteY44" fmla="*/ 1683921 h 2005012"/>
              <a:gd name="connsiteX45" fmla="*/ 65087 w 2090017"/>
              <a:gd name="connsiteY45" fmla="*/ 1671754 h 2005012"/>
              <a:gd name="connsiteX46" fmla="*/ 33337 w 2090017"/>
              <a:gd name="connsiteY46" fmla="*/ 1638958 h 2005012"/>
              <a:gd name="connsiteX47" fmla="*/ 11112 w 2090017"/>
              <a:gd name="connsiteY47" fmla="*/ 1599284 h 2005012"/>
              <a:gd name="connsiteX48" fmla="*/ 529 w 2090017"/>
              <a:gd name="connsiteY48" fmla="*/ 1555379 h 2005012"/>
              <a:gd name="connsiteX49" fmla="*/ 0 w 2090017"/>
              <a:gd name="connsiteY49" fmla="*/ 1531574 h 2005012"/>
              <a:gd name="connsiteX50" fmla="*/ 8467 w 2090017"/>
              <a:gd name="connsiteY50" fmla="*/ 952869 h 2005012"/>
              <a:gd name="connsiteX51" fmla="*/ 9525 w 2090017"/>
              <a:gd name="connsiteY51" fmla="*/ 930123 h 2005012"/>
              <a:gd name="connsiteX52" fmla="*/ 21696 w 2090017"/>
              <a:gd name="connsiteY52" fmla="*/ 886218 h 2005012"/>
              <a:gd name="connsiteX53" fmla="*/ 45508 w 2090017"/>
              <a:gd name="connsiteY53" fmla="*/ 847073 h 2005012"/>
              <a:gd name="connsiteX54" fmla="*/ 78317 w 2090017"/>
              <a:gd name="connsiteY54" fmla="*/ 815863 h 2005012"/>
              <a:gd name="connsiteX55" fmla="*/ 97367 w 2090017"/>
              <a:gd name="connsiteY55" fmla="*/ 803697 h 2005012"/>
              <a:gd name="connsiteX56" fmla="*/ 603779 w 2090017"/>
              <a:gd name="connsiteY56" fmla="*/ 521750 h 2005012"/>
              <a:gd name="connsiteX57" fmla="*/ 624417 w 2090017"/>
              <a:gd name="connsiteY57" fmla="*/ 511699 h 2005012"/>
              <a:gd name="connsiteX58" fmla="*/ 1260358 w 2090017"/>
              <a:gd name="connsiteY58" fmla="*/ 0 h 2005012"/>
              <a:gd name="connsiteX59" fmla="*/ 1581463 w 2090017"/>
              <a:gd name="connsiteY59" fmla="*/ 54583 h 2005012"/>
              <a:gd name="connsiteX60" fmla="*/ 1743075 w 2090017"/>
              <a:gd name="connsiteY60" fmla="*/ 82669 h 2005012"/>
              <a:gd name="connsiteX61" fmla="*/ 1690087 w 2090017"/>
              <a:gd name="connsiteY61" fmla="*/ 229990 h 2005012"/>
              <a:gd name="connsiteX62" fmla="*/ 1576164 w 2090017"/>
              <a:gd name="connsiteY62" fmla="*/ 543178 h 2005012"/>
              <a:gd name="connsiteX63" fmla="*/ 1496682 w 2090017"/>
              <a:gd name="connsiteY63" fmla="*/ 407516 h 2005012"/>
              <a:gd name="connsiteX64" fmla="*/ 1523706 w 2090017"/>
              <a:gd name="connsiteY64" fmla="*/ 335446 h 2005012"/>
              <a:gd name="connsiteX65" fmla="*/ 1518407 w 2090017"/>
              <a:gd name="connsiteY65" fmla="*/ 339155 h 2005012"/>
              <a:gd name="connsiteX66" fmla="*/ 1513109 w 2090017"/>
              <a:gd name="connsiteY66" fmla="*/ 342865 h 2005012"/>
              <a:gd name="connsiteX67" fmla="*/ 1458001 w 2090017"/>
              <a:gd name="connsiteY67" fmla="*/ 384199 h 2005012"/>
              <a:gd name="connsiteX68" fmla="*/ 1354146 w 2090017"/>
              <a:gd name="connsiteY68" fmla="*/ 474817 h 2005012"/>
              <a:gd name="connsiteX69" fmla="*/ 1257178 w 2090017"/>
              <a:gd name="connsiteY69" fmla="*/ 572324 h 2005012"/>
              <a:gd name="connsiteX70" fmla="*/ 1169749 w 2090017"/>
              <a:gd name="connsiteY70" fmla="*/ 678840 h 2005012"/>
              <a:gd name="connsiteX71" fmla="*/ 1130008 w 2090017"/>
              <a:gd name="connsiteY71" fmla="*/ 735013 h 2005012"/>
              <a:gd name="connsiteX72" fmla="*/ 952500 w 2090017"/>
              <a:gd name="connsiteY72" fmla="*/ 629027 h 2005012"/>
              <a:gd name="connsiteX73" fmla="*/ 998069 w 2090017"/>
              <a:gd name="connsiteY73" fmla="*/ 563845 h 2005012"/>
              <a:gd name="connsiteX74" fmla="*/ 1098746 w 2090017"/>
              <a:gd name="connsiteY74" fmla="*/ 441432 h 2005012"/>
              <a:gd name="connsiteX75" fmla="*/ 1209490 w 2090017"/>
              <a:gd name="connsiteY75" fmla="*/ 327497 h 2005012"/>
              <a:gd name="connsiteX76" fmla="*/ 1328182 w 2090017"/>
              <a:gd name="connsiteY76" fmla="*/ 224160 h 2005012"/>
              <a:gd name="connsiteX77" fmla="*/ 1392297 w 2090017"/>
              <a:gd name="connsiteY77" fmla="*/ 176467 h 2005012"/>
              <a:gd name="connsiteX78" fmla="*/ 1409783 w 2090017"/>
              <a:gd name="connsiteY78" fmla="*/ 163748 h 2005012"/>
              <a:gd name="connsiteX79" fmla="*/ 1428328 w 2090017"/>
              <a:gd name="connsiteY79" fmla="*/ 150500 h 2005012"/>
              <a:gd name="connsiteX80" fmla="*/ 1338779 w 2090017"/>
              <a:gd name="connsiteY80" fmla="*/ 135662 h 200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090017" h="2005012">
                <a:moveTo>
                  <a:pt x="668867" y="500062"/>
                </a:moveTo>
                <a:lnTo>
                  <a:pt x="713846" y="501120"/>
                </a:lnTo>
                <a:lnTo>
                  <a:pt x="757767" y="513286"/>
                </a:lnTo>
                <a:lnTo>
                  <a:pt x="777346" y="524395"/>
                </a:lnTo>
                <a:lnTo>
                  <a:pt x="1274763" y="821682"/>
                </a:lnTo>
                <a:lnTo>
                  <a:pt x="1294871" y="834378"/>
                </a:lnTo>
                <a:lnTo>
                  <a:pt x="1326092" y="867174"/>
                </a:lnTo>
                <a:lnTo>
                  <a:pt x="1348317" y="905790"/>
                </a:lnTo>
                <a:lnTo>
                  <a:pt x="1359429" y="950224"/>
                </a:lnTo>
                <a:lnTo>
                  <a:pt x="1360488" y="973500"/>
                </a:lnTo>
                <a:lnTo>
                  <a:pt x="1358506" y="1093931"/>
                </a:lnTo>
                <a:lnTo>
                  <a:pt x="1419128" y="1109662"/>
                </a:lnTo>
                <a:lnTo>
                  <a:pt x="1676737" y="1166812"/>
                </a:lnTo>
                <a:lnTo>
                  <a:pt x="1859761" y="1199621"/>
                </a:lnTo>
                <a:lnTo>
                  <a:pt x="1907154" y="1206141"/>
                </a:lnTo>
                <a:lnTo>
                  <a:pt x="1936482" y="1172232"/>
                </a:lnTo>
                <a:lnTo>
                  <a:pt x="1977689" y="1130373"/>
                </a:lnTo>
                <a:lnTo>
                  <a:pt x="2022594" y="1092222"/>
                </a:lnTo>
                <a:lnTo>
                  <a:pt x="2046367" y="1074737"/>
                </a:lnTo>
                <a:lnTo>
                  <a:pt x="2090017" y="1136030"/>
                </a:lnTo>
                <a:lnTo>
                  <a:pt x="2012377" y="1200089"/>
                </a:lnTo>
                <a:cubicBezTo>
                  <a:pt x="1890754" y="1321712"/>
                  <a:pt x="1815528" y="1489733"/>
                  <a:pt x="1815528" y="1675324"/>
                </a:cubicBezTo>
                <a:cubicBezTo>
                  <a:pt x="1815528" y="1721722"/>
                  <a:pt x="1820230" y="1767021"/>
                  <a:pt x="1829183" y="1810773"/>
                </a:cubicBezTo>
                <a:lnTo>
                  <a:pt x="1853128" y="1887911"/>
                </a:lnTo>
                <a:lnTo>
                  <a:pt x="1776759" y="1912938"/>
                </a:lnTo>
                <a:lnTo>
                  <a:pt x="1768215" y="1884924"/>
                </a:lnTo>
                <a:lnTo>
                  <a:pt x="1753798" y="1827840"/>
                </a:lnTo>
                <a:lnTo>
                  <a:pt x="1743652" y="1769169"/>
                </a:lnTo>
                <a:lnTo>
                  <a:pt x="1739585" y="1711797"/>
                </a:lnTo>
                <a:lnTo>
                  <a:pt x="1700541" y="1690688"/>
                </a:lnTo>
                <a:lnTo>
                  <a:pt x="1532857" y="1610254"/>
                </a:lnTo>
                <a:lnTo>
                  <a:pt x="1351312" y="1530998"/>
                </a:lnTo>
                <a:lnTo>
                  <a:pt x="1350963" y="1552205"/>
                </a:lnTo>
                <a:lnTo>
                  <a:pt x="1349375" y="1574951"/>
                </a:lnTo>
                <a:lnTo>
                  <a:pt x="1337204" y="1618856"/>
                </a:lnTo>
                <a:lnTo>
                  <a:pt x="1314450" y="1658001"/>
                </a:lnTo>
                <a:lnTo>
                  <a:pt x="1281642" y="1689211"/>
                </a:lnTo>
                <a:lnTo>
                  <a:pt x="1262063" y="1701377"/>
                </a:lnTo>
                <a:lnTo>
                  <a:pt x="756179" y="1983853"/>
                </a:lnTo>
                <a:lnTo>
                  <a:pt x="735542" y="1993375"/>
                </a:lnTo>
                <a:lnTo>
                  <a:pt x="691621" y="2005012"/>
                </a:lnTo>
                <a:lnTo>
                  <a:pt x="645583" y="2003954"/>
                </a:lnTo>
                <a:lnTo>
                  <a:pt x="602192" y="1991788"/>
                </a:lnTo>
                <a:lnTo>
                  <a:pt x="581554" y="1980679"/>
                </a:lnTo>
                <a:lnTo>
                  <a:pt x="84137" y="1683921"/>
                </a:lnTo>
                <a:lnTo>
                  <a:pt x="65087" y="1671754"/>
                </a:lnTo>
                <a:lnTo>
                  <a:pt x="33337" y="1638958"/>
                </a:lnTo>
                <a:lnTo>
                  <a:pt x="11112" y="1599284"/>
                </a:lnTo>
                <a:lnTo>
                  <a:pt x="529" y="1555379"/>
                </a:lnTo>
                <a:lnTo>
                  <a:pt x="0" y="1531574"/>
                </a:lnTo>
                <a:lnTo>
                  <a:pt x="8467" y="952869"/>
                </a:lnTo>
                <a:lnTo>
                  <a:pt x="9525" y="930123"/>
                </a:lnTo>
                <a:lnTo>
                  <a:pt x="21696" y="886218"/>
                </a:lnTo>
                <a:lnTo>
                  <a:pt x="45508" y="847073"/>
                </a:lnTo>
                <a:lnTo>
                  <a:pt x="78317" y="815863"/>
                </a:lnTo>
                <a:lnTo>
                  <a:pt x="97367" y="803697"/>
                </a:lnTo>
                <a:lnTo>
                  <a:pt x="603779" y="521750"/>
                </a:lnTo>
                <a:lnTo>
                  <a:pt x="624417" y="511699"/>
                </a:lnTo>
                <a:close/>
                <a:moveTo>
                  <a:pt x="1260358" y="0"/>
                </a:moveTo>
                <a:lnTo>
                  <a:pt x="1581463" y="54583"/>
                </a:lnTo>
                <a:lnTo>
                  <a:pt x="1743075" y="82669"/>
                </a:lnTo>
                <a:lnTo>
                  <a:pt x="1690087" y="229990"/>
                </a:lnTo>
                <a:lnTo>
                  <a:pt x="1576164" y="543178"/>
                </a:lnTo>
                <a:lnTo>
                  <a:pt x="1496682" y="407516"/>
                </a:lnTo>
                <a:lnTo>
                  <a:pt x="1523706" y="335446"/>
                </a:lnTo>
                <a:lnTo>
                  <a:pt x="1518407" y="339155"/>
                </a:lnTo>
                <a:lnTo>
                  <a:pt x="1513109" y="342865"/>
                </a:lnTo>
                <a:lnTo>
                  <a:pt x="1458001" y="384199"/>
                </a:lnTo>
                <a:lnTo>
                  <a:pt x="1354146" y="474817"/>
                </a:lnTo>
                <a:lnTo>
                  <a:pt x="1257178" y="572324"/>
                </a:lnTo>
                <a:lnTo>
                  <a:pt x="1169749" y="678840"/>
                </a:lnTo>
                <a:lnTo>
                  <a:pt x="1130008" y="735013"/>
                </a:lnTo>
                <a:lnTo>
                  <a:pt x="952500" y="629027"/>
                </a:lnTo>
                <a:lnTo>
                  <a:pt x="998069" y="563845"/>
                </a:lnTo>
                <a:lnTo>
                  <a:pt x="1098746" y="441432"/>
                </a:lnTo>
                <a:lnTo>
                  <a:pt x="1209490" y="327497"/>
                </a:lnTo>
                <a:lnTo>
                  <a:pt x="1328182" y="224160"/>
                </a:lnTo>
                <a:lnTo>
                  <a:pt x="1392297" y="176467"/>
                </a:lnTo>
                <a:lnTo>
                  <a:pt x="1409783" y="163748"/>
                </a:lnTo>
                <a:lnTo>
                  <a:pt x="1428328" y="150500"/>
                </a:lnTo>
                <a:lnTo>
                  <a:pt x="1338779" y="13566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3" name="Freeform: Shape 838">
            <a:extLst>
              <a:ext uri="{FF2B5EF4-FFF2-40B4-BE49-F238E27FC236}">
                <a16:creationId xmlns:a16="http://schemas.microsoft.com/office/drawing/2014/main" id="{D9AFA46B-2F54-4EF3-BA5A-8B1407834988}"/>
              </a:ext>
            </a:extLst>
          </p:cNvPr>
          <p:cNvSpPr>
            <a:spLocks/>
          </p:cNvSpPr>
          <p:nvPr/>
        </p:nvSpPr>
        <p:spPr bwMode="auto">
          <a:xfrm>
            <a:off x="4816847" y="4437341"/>
            <a:ext cx="1789743" cy="1941133"/>
          </a:xfrm>
          <a:custGeom>
            <a:avLst/>
            <a:gdLst>
              <a:gd name="connsiteX0" fmla="*/ 1335774 w 1789743"/>
              <a:gd name="connsiteY0" fmla="*/ 0 h 1941133"/>
              <a:gd name="connsiteX1" fmla="*/ 1368335 w 1789743"/>
              <a:gd name="connsiteY1" fmla="*/ 59988 h 1941133"/>
              <a:gd name="connsiteX2" fmla="*/ 1368343 w 1789743"/>
              <a:gd name="connsiteY2" fmla="*/ 59998 h 1941133"/>
              <a:gd name="connsiteX3" fmla="*/ 1428149 w 1789743"/>
              <a:gd name="connsiteY3" fmla="*/ 136114 h 1941133"/>
              <a:gd name="connsiteX4" fmla="*/ 1442185 w 1789743"/>
              <a:gd name="connsiteY4" fmla="*/ 149495 h 1941133"/>
              <a:gd name="connsiteX5" fmla="*/ 1450402 w 1789743"/>
              <a:gd name="connsiteY5" fmla="*/ 159454 h 1941133"/>
              <a:gd name="connsiteX6" fmla="*/ 1466964 w 1789743"/>
              <a:gd name="connsiteY6" fmla="*/ 173119 h 1941133"/>
              <a:gd name="connsiteX7" fmla="*/ 1498130 w 1789743"/>
              <a:gd name="connsiteY7" fmla="*/ 202832 h 1941133"/>
              <a:gd name="connsiteX8" fmla="*/ 1533173 w 1789743"/>
              <a:gd name="connsiteY8" fmla="*/ 227747 h 1941133"/>
              <a:gd name="connsiteX9" fmla="*/ 1549869 w 1789743"/>
              <a:gd name="connsiteY9" fmla="*/ 241522 h 1941133"/>
              <a:gd name="connsiteX10" fmla="*/ 1561197 w 1789743"/>
              <a:gd name="connsiteY10" fmla="*/ 247671 h 1941133"/>
              <a:gd name="connsiteX11" fmla="*/ 1577137 w 1789743"/>
              <a:gd name="connsiteY11" fmla="*/ 259004 h 1941133"/>
              <a:gd name="connsiteX12" fmla="*/ 1664032 w 1789743"/>
              <a:gd name="connsiteY12" fmla="*/ 303488 h 1941133"/>
              <a:gd name="connsiteX13" fmla="*/ 1735421 w 1789743"/>
              <a:gd name="connsiteY13" fmla="*/ 325648 h 1941133"/>
              <a:gd name="connsiteX14" fmla="*/ 1789743 w 1789743"/>
              <a:gd name="connsiteY14" fmla="*/ 342510 h 1941133"/>
              <a:gd name="connsiteX15" fmla="*/ 1689390 w 1789743"/>
              <a:gd name="connsiteY15" fmla="*/ 438136 h 1941133"/>
              <a:gd name="connsiteX16" fmla="*/ 1560750 w 1789743"/>
              <a:gd name="connsiteY16" fmla="*/ 572065 h 1941133"/>
              <a:gd name="connsiteX17" fmla="*/ 1419692 w 1789743"/>
              <a:gd name="connsiteY17" fmla="*/ 731016 h 1941133"/>
              <a:gd name="connsiteX18" fmla="*/ 1451471 w 1789743"/>
              <a:gd name="connsiteY18" fmla="*/ 749340 h 1941133"/>
              <a:gd name="connsiteX19" fmla="*/ 1470528 w 1789743"/>
              <a:gd name="connsiteY19" fmla="*/ 761506 h 1941133"/>
              <a:gd name="connsiteX20" fmla="*/ 1503350 w 1789743"/>
              <a:gd name="connsiteY20" fmla="*/ 794303 h 1941133"/>
              <a:gd name="connsiteX21" fmla="*/ 1525583 w 1789743"/>
              <a:gd name="connsiteY21" fmla="*/ 832919 h 1941133"/>
              <a:gd name="connsiteX22" fmla="*/ 1537759 w 1789743"/>
              <a:gd name="connsiteY22" fmla="*/ 876824 h 1941133"/>
              <a:gd name="connsiteX23" fmla="*/ 1538288 w 1789743"/>
              <a:gd name="connsiteY23" fmla="*/ 900099 h 1941133"/>
              <a:gd name="connsiteX24" fmla="*/ 1538288 w 1789743"/>
              <a:gd name="connsiteY24" fmla="*/ 1478275 h 1941133"/>
              <a:gd name="connsiteX25" fmla="*/ 1537759 w 1789743"/>
              <a:gd name="connsiteY25" fmla="*/ 1502079 h 1941133"/>
              <a:gd name="connsiteX26" fmla="*/ 1525583 w 1789743"/>
              <a:gd name="connsiteY26" fmla="*/ 1545985 h 1941133"/>
              <a:gd name="connsiteX27" fmla="*/ 1503350 w 1789743"/>
              <a:gd name="connsiteY27" fmla="*/ 1585129 h 1941133"/>
              <a:gd name="connsiteX28" fmla="*/ 1471587 w 1789743"/>
              <a:gd name="connsiteY28" fmla="*/ 1616868 h 1941133"/>
              <a:gd name="connsiteX29" fmla="*/ 1451471 w 1789743"/>
              <a:gd name="connsiteY29" fmla="*/ 1629564 h 1941133"/>
              <a:gd name="connsiteX30" fmla="*/ 950154 w 1789743"/>
              <a:gd name="connsiteY30" fmla="*/ 1918916 h 1941133"/>
              <a:gd name="connsiteX31" fmla="*/ 928979 w 1789743"/>
              <a:gd name="connsiteY31" fmla="*/ 1929496 h 1941133"/>
              <a:gd name="connsiteX32" fmla="*/ 885570 w 1789743"/>
              <a:gd name="connsiteY32" fmla="*/ 1941133 h 1941133"/>
              <a:gd name="connsiteX33" fmla="*/ 839515 w 1789743"/>
              <a:gd name="connsiteY33" fmla="*/ 1941133 h 1941133"/>
              <a:gd name="connsiteX34" fmla="*/ 796106 w 1789743"/>
              <a:gd name="connsiteY34" fmla="*/ 1929496 h 1941133"/>
              <a:gd name="connsiteX35" fmla="*/ 775461 w 1789743"/>
              <a:gd name="connsiteY35" fmla="*/ 1918916 h 1941133"/>
              <a:gd name="connsiteX36" fmla="*/ 273614 w 1789743"/>
              <a:gd name="connsiteY36" fmla="*/ 1629564 h 1941133"/>
              <a:gd name="connsiteX37" fmla="*/ 253498 w 1789743"/>
              <a:gd name="connsiteY37" fmla="*/ 1617397 h 1941133"/>
              <a:gd name="connsiteX38" fmla="*/ 221736 w 1789743"/>
              <a:gd name="connsiteY38" fmla="*/ 1585129 h 1941133"/>
              <a:gd name="connsiteX39" fmla="*/ 199502 w 1789743"/>
              <a:gd name="connsiteY39" fmla="*/ 1545985 h 1941133"/>
              <a:gd name="connsiteX40" fmla="*/ 187326 w 1789743"/>
              <a:gd name="connsiteY40" fmla="*/ 1502079 h 1941133"/>
              <a:gd name="connsiteX41" fmla="*/ 186797 w 1789743"/>
              <a:gd name="connsiteY41" fmla="*/ 1479333 h 1941133"/>
              <a:gd name="connsiteX42" fmla="*/ 185738 w 1789743"/>
              <a:gd name="connsiteY42" fmla="*/ 900628 h 1941133"/>
              <a:gd name="connsiteX43" fmla="*/ 187326 w 1789743"/>
              <a:gd name="connsiteY43" fmla="*/ 876824 h 1941133"/>
              <a:gd name="connsiteX44" fmla="*/ 198973 w 1789743"/>
              <a:gd name="connsiteY44" fmla="*/ 832919 h 1941133"/>
              <a:gd name="connsiteX45" fmla="*/ 221736 w 1789743"/>
              <a:gd name="connsiteY45" fmla="*/ 794303 h 1941133"/>
              <a:gd name="connsiteX46" fmla="*/ 253498 w 1789743"/>
              <a:gd name="connsiteY46" fmla="*/ 762035 h 1941133"/>
              <a:gd name="connsiteX47" fmla="*/ 273614 w 1789743"/>
              <a:gd name="connsiteY47" fmla="*/ 749340 h 1941133"/>
              <a:gd name="connsiteX48" fmla="*/ 365120 w 1789743"/>
              <a:gd name="connsiteY48" fmla="*/ 696524 h 1941133"/>
              <a:gd name="connsiteX49" fmla="*/ 339196 w 1789743"/>
              <a:gd name="connsiteY49" fmla="*/ 656284 h 1941133"/>
              <a:gd name="connsiteX50" fmla="*/ 291042 w 1789743"/>
              <a:gd name="connsiteY50" fmla="*/ 573139 h 1941133"/>
              <a:gd name="connsiteX51" fmla="*/ 247650 w 1789743"/>
              <a:gd name="connsiteY51" fmla="*/ 487345 h 1941133"/>
              <a:gd name="connsiteX52" fmla="*/ 207963 w 1789743"/>
              <a:gd name="connsiteY52" fmla="*/ 399433 h 1941133"/>
              <a:gd name="connsiteX53" fmla="*/ 189442 w 1789743"/>
              <a:gd name="connsiteY53" fmla="*/ 353888 h 1941133"/>
              <a:gd name="connsiteX54" fmla="*/ 151871 w 1789743"/>
              <a:gd name="connsiteY54" fmla="*/ 438623 h 1941133"/>
              <a:gd name="connsiteX55" fmla="*/ 0 w 1789743"/>
              <a:gd name="connsiteY55" fmla="*/ 479401 h 1941133"/>
              <a:gd name="connsiteX56" fmla="*/ 133879 w 1789743"/>
              <a:gd name="connsiteY56" fmla="*/ 186008 h 1941133"/>
              <a:gd name="connsiteX57" fmla="*/ 203200 w 1789743"/>
              <a:gd name="connsiteY57" fmla="*/ 34545 h 1941133"/>
              <a:gd name="connsiteX58" fmla="*/ 329671 w 1789743"/>
              <a:gd name="connsiteY58" fmla="*/ 121398 h 1941133"/>
              <a:gd name="connsiteX59" fmla="*/ 606425 w 1789743"/>
              <a:gd name="connsiteY59" fmla="*/ 313639 h 1941133"/>
              <a:gd name="connsiteX60" fmla="*/ 454554 w 1789743"/>
              <a:gd name="connsiteY60" fmla="*/ 354418 h 1941133"/>
              <a:gd name="connsiteX61" fmla="*/ 395288 w 1789743"/>
              <a:gd name="connsiteY61" fmla="*/ 314169 h 1941133"/>
              <a:gd name="connsiteX62" fmla="*/ 410634 w 1789743"/>
              <a:gd name="connsiteY62" fmla="*/ 350711 h 1941133"/>
              <a:gd name="connsiteX63" fmla="*/ 445029 w 1789743"/>
              <a:gd name="connsiteY63" fmla="*/ 422205 h 1941133"/>
              <a:gd name="connsiteX64" fmla="*/ 501121 w 1789743"/>
              <a:gd name="connsiteY64" fmla="*/ 527064 h 1941133"/>
              <a:gd name="connsiteX65" fmla="*/ 542925 w 1789743"/>
              <a:gd name="connsiteY65" fmla="*/ 593793 h 1941133"/>
              <a:gd name="connsiteX66" fmla="*/ 383766 w 1789743"/>
              <a:gd name="connsiteY66" fmla="*/ 685762 h 1941133"/>
              <a:gd name="connsiteX67" fmla="*/ 774931 w 1789743"/>
              <a:gd name="connsiteY67" fmla="*/ 459987 h 1941133"/>
              <a:gd name="connsiteX68" fmla="*/ 795577 w 1789743"/>
              <a:gd name="connsiteY68" fmla="*/ 449408 h 1941133"/>
              <a:gd name="connsiteX69" fmla="*/ 839515 w 1789743"/>
              <a:gd name="connsiteY69" fmla="*/ 437770 h 1941133"/>
              <a:gd name="connsiteX70" fmla="*/ 884512 w 1789743"/>
              <a:gd name="connsiteY70" fmla="*/ 437770 h 1941133"/>
              <a:gd name="connsiteX71" fmla="*/ 928979 w 1789743"/>
              <a:gd name="connsiteY71" fmla="*/ 449408 h 1941133"/>
              <a:gd name="connsiteX72" fmla="*/ 949625 w 1789743"/>
              <a:gd name="connsiteY72" fmla="*/ 459987 h 1941133"/>
              <a:gd name="connsiteX73" fmla="*/ 1053116 w 1789743"/>
              <a:gd name="connsiteY73" fmla="*/ 519658 h 1941133"/>
              <a:gd name="connsiteX74" fmla="*/ 1183302 w 1789743"/>
              <a:gd name="connsiteY74" fmla="*/ 298914 h 1941133"/>
              <a:gd name="connsiteX75" fmla="*/ 1271179 w 1789743"/>
              <a:gd name="connsiteY75" fmla="*/ 134283 h 194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789743" h="1941133">
                <a:moveTo>
                  <a:pt x="1335774" y="0"/>
                </a:moveTo>
                <a:lnTo>
                  <a:pt x="1368335" y="59988"/>
                </a:lnTo>
                <a:lnTo>
                  <a:pt x="1368343" y="59998"/>
                </a:lnTo>
                <a:lnTo>
                  <a:pt x="1428149" y="136114"/>
                </a:lnTo>
                <a:lnTo>
                  <a:pt x="1442185" y="149495"/>
                </a:lnTo>
                <a:lnTo>
                  <a:pt x="1450402" y="159454"/>
                </a:lnTo>
                <a:lnTo>
                  <a:pt x="1466964" y="173119"/>
                </a:lnTo>
                <a:lnTo>
                  <a:pt x="1498130" y="202832"/>
                </a:lnTo>
                <a:lnTo>
                  <a:pt x="1533173" y="227747"/>
                </a:lnTo>
                <a:lnTo>
                  <a:pt x="1549869" y="241522"/>
                </a:lnTo>
                <a:lnTo>
                  <a:pt x="1561197" y="247671"/>
                </a:lnTo>
                <a:lnTo>
                  <a:pt x="1577137" y="259004"/>
                </a:lnTo>
                <a:cubicBezTo>
                  <a:pt x="1604851" y="275843"/>
                  <a:pt x="1633879" y="290735"/>
                  <a:pt x="1664032" y="303488"/>
                </a:cubicBezTo>
                <a:lnTo>
                  <a:pt x="1735421" y="325648"/>
                </a:lnTo>
                <a:lnTo>
                  <a:pt x="1789743" y="342510"/>
                </a:lnTo>
                <a:lnTo>
                  <a:pt x="1689390" y="438136"/>
                </a:lnTo>
                <a:lnTo>
                  <a:pt x="1560750" y="572065"/>
                </a:lnTo>
                <a:lnTo>
                  <a:pt x="1419692" y="731016"/>
                </a:lnTo>
                <a:lnTo>
                  <a:pt x="1451471" y="749340"/>
                </a:lnTo>
                <a:lnTo>
                  <a:pt x="1470528" y="761506"/>
                </a:lnTo>
                <a:lnTo>
                  <a:pt x="1503350" y="794303"/>
                </a:lnTo>
                <a:lnTo>
                  <a:pt x="1525583" y="832919"/>
                </a:lnTo>
                <a:lnTo>
                  <a:pt x="1537759" y="876824"/>
                </a:lnTo>
                <a:lnTo>
                  <a:pt x="1538288" y="900099"/>
                </a:lnTo>
                <a:lnTo>
                  <a:pt x="1538288" y="1478275"/>
                </a:lnTo>
                <a:lnTo>
                  <a:pt x="1537759" y="1502079"/>
                </a:lnTo>
                <a:lnTo>
                  <a:pt x="1525583" y="1545985"/>
                </a:lnTo>
                <a:lnTo>
                  <a:pt x="1503350" y="1585129"/>
                </a:lnTo>
                <a:lnTo>
                  <a:pt x="1471587" y="1616868"/>
                </a:lnTo>
                <a:lnTo>
                  <a:pt x="1451471" y="1629564"/>
                </a:lnTo>
                <a:lnTo>
                  <a:pt x="950154" y="1918916"/>
                </a:lnTo>
                <a:lnTo>
                  <a:pt x="928979" y="1929496"/>
                </a:lnTo>
                <a:lnTo>
                  <a:pt x="885570" y="1941133"/>
                </a:lnTo>
                <a:lnTo>
                  <a:pt x="839515" y="1941133"/>
                </a:lnTo>
                <a:lnTo>
                  <a:pt x="796106" y="1929496"/>
                </a:lnTo>
                <a:lnTo>
                  <a:pt x="775461" y="1918916"/>
                </a:lnTo>
                <a:lnTo>
                  <a:pt x="273614" y="1629564"/>
                </a:lnTo>
                <a:lnTo>
                  <a:pt x="253498" y="1617397"/>
                </a:lnTo>
                <a:lnTo>
                  <a:pt x="221736" y="1585129"/>
                </a:lnTo>
                <a:lnTo>
                  <a:pt x="199502" y="1545985"/>
                </a:lnTo>
                <a:lnTo>
                  <a:pt x="187326" y="1502079"/>
                </a:lnTo>
                <a:lnTo>
                  <a:pt x="186797" y="1479333"/>
                </a:lnTo>
                <a:lnTo>
                  <a:pt x="185738" y="900628"/>
                </a:lnTo>
                <a:lnTo>
                  <a:pt x="187326" y="876824"/>
                </a:lnTo>
                <a:lnTo>
                  <a:pt x="198973" y="832919"/>
                </a:lnTo>
                <a:lnTo>
                  <a:pt x="221736" y="794303"/>
                </a:lnTo>
                <a:lnTo>
                  <a:pt x="253498" y="762035"/>
                </a:lnTo>
                <a:lnTo>
                  <a:pt x="273614" y="749340"/>
                </a:lnTo>
                <a:lnTo>
                  <a:pt x="365120" y="696524"/>
                </a:lnTo>
                <a:lnTo>
                  <a:pt x="339196" y="656284"/>
                </a:lnTo>
                <a:lnTo>
                  <a:pt x="291042" y="573139"/>
                </a:lnTo>
                <a:lnTo>
                  <a:pt x="247650" y="487345"/>
                </a:lnTo>
                <a:lnTo>
                  <a:pt x="207963" y="399433"/>
                </a:lnTo>
                <a:lnTo>
                  <a:pt x="189442" y="353888"/>
                </a:lnTo>
                <a:lnTo>
                  <a:pt x="151871" y="438623"/>
                </a:lnTo>
                <a:lnTo>
                  <a:pt x="0" y="479401"/>
                </a:lnTo>
                <a:lnTo>
                  <a:pt x="133879" y="186008"/>
                </a:lnTo>
                <a:lnTo>
                  <a:pt x="203200" y="34545"/>
                </a:lnTo>
                <a:lnTo>
                  <a:pt x="329671" y="121398"/>
                </a:lnTo>
                <a:lnTo>
                  <a:pt x="606425" y="313639"/>
                </a:lnTo>
                <a:lnTo>
                  <a:pt x="454554" y="354418"/>
                </a:lnTo>
                <a:lnTo>
                  <a:pt x="395288" y="314169"/>
                </a:lnTo>
                <a:lnTo>
                  <a:pt x="410634" y="350711"/>
                </a:lnTo>
                <a:lnTo>
                  <a:pt x="445029" y="422205"/>
                </a:lnTo>
                <a:lnTo>
                  <a:pt x="501121" y="527064"/>
                </a:lnTo>
                <a:lnTo>
                  <a:pt x="542925" y="593793"/>
                </a:lnTo>
                <a:lnTo>
                  <a:pt x="383766" y="685762"/>
                </a:lnTo>
                <a:lnTo>
                  <a:pt x="774931" y="459987"/>
                </a:lnTo>
                <a:lnTo>
                  <a:pt x="795577" y="449408"/>
                </a:lnTo>
                <a:lnTo>
                  <a:pt x="839515" y="437770"/>
                </a:lnTo>
                <a:lnTo>
                  <a:pt x="884512" y="437770"/>
                </a:lnTo>
                <a:lnTo>
                  <a:pt x="928979" y="449408"/>
                </a:lnTo>
                <a:lnTo>
                  <a:pt x="949625" y="459987"/>
                </a:lnTo>
                <a:lnTo>
                  <a:pt x="1053116" y="519658"/>
                </a:lnTo>
                <a:lnTo>
                  <a:pt x="1183302" y="298914"/>
                </a:lnTo>
                <a:lnTo>
                  <a:pt x="1271179" y="13428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4" name="Freeform: Shape 822">
            <a:extLst>
              <a:ext uri="{FF2B5EF4-FFF2-40B4-BE49-F238E27FC236}">
                <a16:creationId xmlns:a16="http://schemas.microsoft.com/office/drawing/2014/main" id="{CA261630-204D-4377-8C86-354A0E8C2AB8}"/>
              </a:ext>
            </a:extLst>
          </p:cNvPr>
          <p:cNvSpPr>
            <a:spLocks/>
          </p:cNvSpPr>
          <p:nvPr/>
        </p:nvSpPr>
        <p:spPr bwMode="auto">
          <a:xfrm>
            <a:off x="6744072" y="3039435"/>
            <a:ext cx="266650" cy="389565"/>
          </a:xfrm>
          <a:custGeom>
            <a:avLst/>
            <a:gdLst>
              <a:gd name="connsiteX0" fmla="*/ 217867 w 266650"/>
              <a:gd name="connsiteY0" fmla="*/ 0 h 389565"/>
              <a:gd name="connsiteX1" fmla="*/ 233868 w 266650"/>
              <a:gd name="connsiteY1" fmla="*/ 161225 h 389565"/>
              <a:gd name="connsiteX2" fmla="*/ 258792 w 266650"/>
              <a:gd name="connsiteY2" fmla="*/ 345828 h 389565"/>
              <a:gd name="connsiteX3" fmla="*/ 266650 w 266650"/>
              <a:gd name="connsiteY3" fmla="*/ 389565 h 389565"/>
              <a:gd name="connsiteX4" fmla="*/ 261092 w 266650"/>
              <a:gd name="connsiteY4" fmla="*/ 387225 h 389565"/>
              <a:gd name="connsiteX5" fmla="*/ 205596 w 266650"/>
              <a:gd name="connsiteY5" fmla="*/ 368222 h 389565"/>
              <a:gd name="connsiteX6" fmla="*/ 148515 w 266650"/>
              <a:gd name="connsiteY6" fmla="*/ 354498 h 389565"/>
              <a:gd name="connsiteX7" fmla="*/ 89848 w 266650"/>
              <a:gd name="connsiteY7" fmla="*/ 344997 h 389565"/>
              <a:gd name="connsiteX8" fmla="*/ 29067 w 266650"/>
              <a:gd name="connsiteY8" fmla="*/ 339719 h 389565"/>
              <a:gd name="connsiteX9" fmla="*/ 0 w 266650"/>
              <a:gd name="connsiteY9" fmla="*/ 338718 h 389565"/>
              <a:gd name="connsiteX10" fmla="*/ 0 w 266650"/>
              <a:gd name="connsiteY10" fmla="*/ 97363 h 389565"/>
              <a:gd name="connsiteX11" fmla="*/ 22499 w 266650"/>
              <a:gd name="connsiteY11" fmla="*/ 97363 h 389565"/>
              <a:gd name="connsiteX12" fmla="*/ 66966 w 266650"/>
              <a:gd name="connsiteY12" fmla="*/ 85713 h 389565"/>
              <a:gd name="connsiteX13" fmla="*/ 87612 w 266650"/>
              <a:gd name="connsiteY13" fmla="*/ 75123 h 38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6650" h="389565">
                <a:moveTo>
                  <a:pt x="217867" y="0"/>
                </a:moveTo>
                <a:lnTo>
                  <a:pt x="233868" y="161225"/>
                </a:lnTo>
                <a:lnTo>
                  <a:pt x="258792" y="345828"/>
                </a:lnTo>
                <a:lnTo>
                  <a:pt x="266650" y="389565"/>
                </a:lnTo>
                <a:lnTo>
                  <a:pt x="261092" y="387225"/>
                </a:lnTo>
                <a:lnTo>
                  <a:pt x="205596" y="368222"/>
                </a:lnTo>
                <a:lnTo>
                  <a:pt x="148515" y="354498"/>
                </a:lnTo>
                <a:lnTo>
                  <a:pt x="89848" y="344997"/>
                </a:lnTo>
                <a:lnTo>
                  <a:pt x="29067" y="339719"/>
                </a:lnTo>
                <a:lnTo>
                  <a:pt x="0" y="338718"/>
                </a:lnTo>
                <a:lnTo>
                  <a:pt x="0" y="97363"/>
                </a:lnTo>
                <a:lnTo>
                  <a:pt x="22499" y="97363"/>
                </a:lnTo>
                <a:lnTo>
                  <a:pt x="66966" y="85713"/>
                </a:lnTo>
                <a:lnTo>
                  <a:pt x="87612" y="75123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5" name="Freeform: Shape 818">
            <a:extLst>
              <a:ext uri="{FF2B5EF4-FFF2-40B4-BE49-F238E27FC236}">
                <a16:creationId xmlns:a16="http://schemas.microsoft.com/office/drawing/2014/main" id="{F6CF21DD-8206-4D61-8253-EF7820380EDA}"/>
              </a:ext>
            </a:extLst>
          </p:cNvPr>
          <p:cNvSpPr>
            <a:spLocks/>
          </p:cNvSpPr>
          <p:nvPr/>
        </p:nvSpPr>
        <p:spPr bwMode="auto">
          <a:xfrm>
            <a:off x="5609877" y="3540162"/>
            <a:ext cx="552151" cy="349993"/>
          </a:xfrm>
          <a:custGeom>
            <a:avLst/>
            <a:gdLst>
              <a:gd name="connsiteX0" fmla="*/ 3502 w 552151"/>
              <a:gd name="connsiteY0" fmla="*/ 0 h 349993"/>
              <a:gd name="connsiteX1" fmla="*/ 64144 w 552151"/>
              <a:gd name="connsiteY1" fmla="*/ 15737 h 349993"/>
              <a:gd name="connsiteX2" fmla="*/ 321749 w 552151"/>
              <a:gd name="connsiteY2" fmla="*/ 72887 h 349993"/>
              <a:gd name="connsiteX3" fmla="*/ 504770 w 552151"/>
              <a:gd name="connsiteY3" fmla="*/ 105695 h 349993"/>
              <a:gd name="connsiteX4" fmla="*/ 552151 w 552151"/>
              <a:gd name="connsiteY4" fmla="*/ 112214 h 349993"/>
              <a:gd name="connsiteX5" fmla="*/ 543440 w 552151"/>
              <a:gd name="connsiteY5" fmla="*/ 122285 h 349993"/>
              <a:gd name="connsiteX6" fmla="*/ 509630 w 552151"/>
              <a:gd name="connsiteY6" fmla="*/ 170503 h 349993"/>
              <a:gd name="connsiteX7" fmla="*/ 478461 w 552151"/>
              <a:gd name="connsiteY7" fmla="*/ 220840 h 349993"/>
              <a:gd name="connsiteX8" fmla="*/ 451518 w 552151"/>
              <a:gd name="connsiteY8" fmla="*/ 273297 h 349993"/>
              <a:gd name="connsiteX9" fmla="*/ 428801 w 552151"/>
              <a:gd name="connsiteY9" fmla="*/ 328403 h 349993"/>
              <a:gd name="connsiteX10" fmla="*/ 422025 w 552151"/>
              <a:gd name="connsiteY10" fmla="*/ 349993 h 349993"/>
              <a:gd name="connsiteX11" fmla="*/ 0 w 552151"/>
              <a:gd name="connsiteY11" fmla="*/ 212800 h 34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2151" h="349993">
                <a:moveTo>
                  <a:pt x="3502" y="0"/>
                </a:moveTo>
                <a:lnTo>
                  <a:pt x="64144" y="15737"/>
                </a:lnTo>
                <a:lnTo>
                  <a:pt x="321749" y="72887"/>
                </a:lnTo>
                <a:lnTo>
                  <a:pt x="504770" y="105695"/>
                </a:lnTo>
                <a:lnTo>
                  <a:pt x="552151" y="112214"/>
                </a:lnTo>
                <a:lnTo>
                  <a:pt x="543440" y="122285"/>
                </a:lnTo>
                <a:lnTo>
                  <a:pt x="509630" y="170503"/>
                </a:lnTo>
                <a:lnTo>
                  <a:pt x="478461" y="220840"/>
                </a:lnTo>
                <a:lnTo>
                  <a:pt x="451518" y="273297"/>
                </a:lnTo>
                <a:lnTo>
                  <a:pt x="428801" y="328403"/>
                </a:lnTo>
                <a:lnTo>
                  <a:pt x="422025" y="349993"/>
                </a:lnTo>
                <a:lnTo>
                  <a:pt x="0" y="2128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6" name="Freeform: Shape 836">
            <a:extLst>
              <a:ext uri="{FF2B5EF4-FFF2-40B4-BE49-F238E27FC236}">
                <a16:creationId xmlns:a16="http://schemas.microsoft.com/office/drawing/2014/main" id="{C50A80AB-13BD-4BBB-A9D9-EC3E61C43C12}"/>
              </a:ext>
            </a:extLst>
          </p:cNvPr>
          <p:cNvSpPr>
            <a:spLocks/>
          </p:cNvSpPr>
          <p:nvPr/>
        </p:nvSpPr>
        <p:spPr bwMode="auto">
          <a:xfrm>
            <a:off x="5869835" y="4437512"/>
            <a:ext cx="473898" cy="624192"/>
          </a:xfrm>
          <a:custGeom>
            <a:avLst/>
            <a:gdLst>
              <a:gd name="connsiteX0" fmla="*/ 282880 w 473898"/>
              <a:gd name="connsiteY0" fmla="*/ 0 h 624192"/>
              <a:gd name="connsiteX1" fmla="*/ 315347 w 473898"/>
              <a:gd name="connsiteY1" fmla="*/ 59816 h 624192"/>
              <a:gd name="connsiteX2" fmla="*/ 397414 w 473898"/>
              <a:gd name="connsiteY2" fmla="*/ 159282 h 624192"/>
              <a:gd name="connsiteX3" fmla="*/ 473898 w 473898"/>
              <a:gd name="connsiteY3" fmla="*/ 222387 h 624192"/>
              <a:gd name="connsiteX4" fmla="*/ 181729 w 473898"/>
              <a:gd name="connsiteY4" fmla="*/ 624192 h 624192"/>
              <a:gd name="connsiteX5" fmla="*/ 0 w 473898"/>
              <a:gd name="connsiteY5" fmla="*/ 519411 h 624192"/>
              <a:gd name="connsiteX6" fmla="*/ 130475 w 473898"/>
              <a:gd name="connsiteY6" fmla="*/ 298427 h 624192"/>
              <a:gd name="connsiteX7" fmla="*/ 218418 w 473898"/>
              <a:gd name="connsiteY7" fmla="*/ 133856 h 62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898" h="624192">
                <a:moveTo>
                  <a:pt x="282880" y="0"/>
                </a:moveTo>
                <a:lnTo>
                  <a:pt x="315347" y="59816"/>
                </a:lnTo>
                <a:cubicBezTo>
                  <a:pt x="339502" y="95571"/>
                  <a:pt x="367008" y="128877"/>
                  <a:pt x="397414" y="159282"/>
                </a:cubicBezTo>
                <a:lnTo>
                  <a:pt x="473898" y="222387"/>
                </a:lnTo>
                <a:lnTo>
                  <a:pt x="181729" y="624192"/>
                </a:lnTo>
                <a:lnTo>
                  <a:pt x="0" y="519411"/>
                </a:lnTo>
                <a:lnTo>
                  <a:pt x="130475" y="298427"/>
                </a:lnTo>
                <a:lnTo>
                  <a:pt x="218418" y="133856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7" name="Freeform: Shape 832">
            <a:extLst>
              <a:ext uri="{FF2B5EF4-FFF2-40B4-BE49-F238E27FC236}">
                <a16:creationId xmlns:a16="http://schemas.microsoft.com/office/drawing/2014/main" id="{DFE85B0F-4913-4B51-9AFC-594F2AFBD314}"/>
              </a:ext>
            </a:extLst>
          </p:cNvPr>
          <p:cNvSpPr>
            <a:spLocks/>
          </p:cNvSpPr>
          <p:nvPr/>
        </p:nvSpPr>
        <p:spPr bwMode="auto">
          <a:xfrm>
            <a:off x="6924711" y="4733007"/>
            <a:ext cx="491971" cy="442481"/>
          </a:xfrm>
          <a:custGeom>
            <a:avLst/>
            <a:gdLst>
              <a:gd name="connsiteX0" fmla="*/ 247523 w 491971"/>
              <a:gd name="connsiteY0" fmla="*/ 0 h 442481"/>
              <a:gd name="connsiteX1" fmla="*/ 491971 w 491971"/>
              <a:gd name="connsiteY1" fmla="*/ 336111 h 442481"/>
              <a:gd name="connsiteX2" fmla="*/ 305410 w 491971"/>
              <a:gd name="connsiteY2" fmla="*/ 442481 h 442481"/>
              <a:gd name="connsiteX3" fmla="*/ 164514 w 491971"/>
              <a:gd name="connsiteY3" fmla="*/ 283779 h 442481"/>
              <a:gd name="connsiteX4" fmla="*/ 36338 w 491971"/>
              <a:gd name="connsiteY4" fmla="*/ 148780 h 442481"/>
              <a:gd name="connsiteX5" fmla="*/ 0 w 491971"/>
              <a:gd name="connsiteY5" fmla="*/ 114168 h 442481"/>
              <a:gd name="connsiteX6" fmla="*/ 23870 w 491971"/>
              <a:gd name="connsiteY6" fmla="*/ 108621 h 442481"/>
              <a:gd name="connsiteX7" fmla="*/ 78440 w 491971"/>
              <a:gd name="connsiteY7" fmla="*/ 90006 h 442481"/>
              <a:gd name="connsiteX8" fmla="*/ 131421 w 491971"/>
              <a:gd name="connsiteY8" fmla="*/ 67668 h 442481"/>
              <a:gd name="connsiteX9" fmla="*/ 182283 w 491971"/>
              <a:gd name="connsiteY9" fmla="*/ 41076 h 442481"/>
              <a:gd name="connsiteX10" fmla="*/ 231026 w 491971"/>
              <a:gd name="connsiteY10" fmla="*/ 11292 h 442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1971" h="442481">
                <a:moveTo>
                  <a:pt x="247523" y="0"/>
                </a:moveTo>
                <a:lnTo>
                  <a:pt x="491971" y="336111"/>
                </a:lnTo>
                <a:lnTo>
                  <a:pt x="305410" y="442481"/>
                </a:lnTo>
                <a:lnTo>
                  <a:pt x="164514" y="283779"/>
                </a:lnTo>
                <a:lnTo>
                  <a:pt x="36338" y="148780"/>
                </a:lnTo>
                <a:lnTo>
                  <a:pt x="0" y="114168"/>
                </a:lnTo>
                <a:lnTo>
                  <a:pt x="23870" y="108621"/>
                </a:lnTo>
                <a:lnTo>
                  <a:pt x="78440" y="90006"/>
                </a:lnTo>
                <a:lnTo>
                  <a:pt x="131421" y="67668"/>
                </a:lnTo>
                <a:lnTo>
                  <a:pt x="182283" y="41076"/>
                </a:lnTo>
                <a:lnTo>
                  <a:pt x="231026" y="11292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Freeform: Shape 828">
            <a:extLst>
              <a:ext uri="{FF2B5EF4-FFF2-40B4-BE49-F238E27FC236}">
                <a16:creationId xmlns:a16="http://schemas.microsoft.com/office/drawing/2014/main" id="{14B8A5AD-FF54-41E3-B678-4A39C66CFD97}"/>
              </a:ext>
            </a:extLst>
          </p:cNvPr>
          <p:cNvSpPr>
            <a:spLocks/>
          </p:cNvSpPr>
          <p:nvPr/>
        </p:nvSpPr>
        <p:spPr bwMode="auto">
          <a:xfrm>
            <a:off x="7453022" y="3763694"/>
            <a:ext cx="424525" cy="407054"/>
          </a:xfrm>
          <a:custGeom>
            <a:avLst/>
            <a:gdLst>
              <a:gd name="connsiteX0" fmla="*/ 424525 w 424525"/>
              <a:gd name="connsiteY0" fmla="*/ 0 h 407054"/>
              <a:gd name="connsiteX1" fmla="*/ 424525 w 424525"/>
              <a:gd name="connsiteY1" fmla="*/ 224317 h 407054"/>
              <a:gd name="connsiteX2" fmla="*/ 240157 w 424525"/>
              <a:gd name="connsiteY2" fmla="*/ 304437 h 407054"/>
              <a:gd name="connsiteX3" fmla="*/ 72550 w 424525"/>
              <a:gd name="connsiteY3" fmla="*/ 385399 h 407054"/>
              <a:gd name="connsiteX4" fmla="*/ 32386 w 424525"/>
              <a:gd name="connsiteY4" fmla="*/ 407054 h 407054"/>
              <a:gd name="connsiteX5" fmla="*/ 34000 w 424525"/>
              <a:gd name="connsiteY5" fmla="*/ 390457 h 407054"/>
              <a:gd name="connsiteX6" fmla="*/ 34000 w 424525"/>
              <a:gd name="connsiteY6" fmla="*/ 359730 h 407054"/>
              <a:gd name="connsiteX7" fmla="*/ 34000 w 424525"/>
              <a:gd name="connsiteY7" fmla="*/ 331122 h 407054"/>
              <a:gd name="connsiteX8" fmla="*/ 29238 w 424525"/>
              <a:gd name="connsiteY8" fmla="*/ 272317 h 407054"/>
              <a:gd name="connsiteX9" fmla="*/ 20242 w 424525"/>
              <a:gd name="connsiteY9" fmla="*/ 215631 h 407054"/>
              <a:gd name="connsiteX10" fmla="*/ 7013 w 424525"/>
              <a:gd name="connsiteY10" fmla="*/ 160005 h 407054"/>
              <a:gd name="connsiteX11" fmla="*/ 0 w 424525"/>
              <a:gd name="connsiteY11" fmla="*/ 138066 h 407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4525" h="407054">
                <a:moveTo>
                  <a:pt x="424525" y="0"/>
                </a:moveTo>
                <a:lnTo>
                  <a:pt x="424525" y="224317"/>
                </a:lnTo>
                <a:lnTo>
                  <a:pt x="240157" y="304437"/>
                </a:lnTo>
                <a:lnTo>
                  <a:pt x="72550" y="385399"/>
                </a:lnTo>
                <a:lnTo>
                  <a:pt x="32386" y="407054"/>
                </a:lnTo>
                <a:lnTo>
                  <a:pt x="34000" y="390457"/>
                </a:lnTo>
                <a:lnTo>
                  <a:pt x="34000" y="359730"/>
                </a:lnTo>
                <a:lnTo>
                  <a:pt x="34000" y="331122"/>
                </a:lnTo>
                <a:lnTo>
                  <a:pt x="29238" y="272317"/>
                </a:lnTo>
                <a:lnTo>
                  <a:pt x="20242" y="215631"/>
                </a:lnTo>
                <a:lnTo>
                  <a:pt x="7013" y="160005"/>
                </a:lnTo>
                <a:lnTo>
                  <a:pt x="0" y="138066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9" name="Freeform 340">
            <a:extLst>
              <a:ext uri="{FF2B5EF4-FFF2-40B4-BE49-F238E27FC236}">
                <a16:creationId xmlns:a16="http://schemas.microsoft.com/office/drawing/2014/main" id="{097AF1E7-BCE0-4DD3-9DDB-671010DC335E}"/>
              </a:ext>
            </a:extLst>
          </p:cNvPr>
          <p:cNvSpPr>
            <a:spLocks/>
          </p:cNvSpPr>
          <p:nvPr/>
        </p:nvSpPr>
        <p:spPr bwMode="auto">
          <a:xfrm>
            <a:off x="6247185" y="1809647"/>
            <a:ext cx="995363" cy="1149350"/>
          </a:xfrm>
          <a:custGeom>
            <a:avLst/>
            <a:gdLst>
              <a:gd name="T0" fmla="*/ 1881 w 1881"/>
              <a:gd name="T1" fmla="*/ 1628 h 2171"/>
              <a:gd name="T2" fmla="*/ 940 w 1881"/>
              <a:gd name="T3" fmla="*/ 2171 h 2171"/>
              <a:gd name="T4" fmla="*/ 0 w 1881"/>
              <a:gd name="T5" fmla="*/ 1628 h 2171"/>
              <a:gd name="T6" fmla="*/ 0 w 1881"/>
              <a:gd name="T7" fmla="*/ 542 h 2171"/>
              <a:gd name="T8" fmla="*/ 941 w 1881"/>
              <a:gd name="T9" fmla="*/ 0 h 2171"/>
              <a:gd name="T10" fmla="*/ 1881 w 1881"/>
              <a:gd name="T11" fmla="*/ 542 h 2171"/>
              <a:gd name="T12" fmla="*/ 1881 w 1881"/>
              <a:gd name="T13" fmla="*/ 1628 h 2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1" h="2171">
                <a:moveTo>
                  <a:pt x="1881" y="1628"/>
                </a:moveTo>
                <a:lnTo>
                  <a:pt x="940" y="2171"/>
                </a:lnTo>
                <a:lnTo>
                  <a:pt x="0" y="1628"/>
                </a:lnTo>
                <a:lnTo>
                  <a:pt x="0" y="542"/>
                </a:lnTo>
                <a:lnTo>
                  <a:pt x="941" y="0"/>
                </a:lnTo>
                <a:lnTo>
                  <a:pt x="1881" y="542"/>
                </a:lnTo>
                <a:lnTo>
                  <a:pt x="1881" y="1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0" name="Freeform 341">
            <a:extLst>
              <a:ext uri="{FF2B5EF4-FFF2-40B4-BE49-F238E27FC236}">
                <a16:creationId xmlns:a16="http://schemas.microsoft.com/office/drawing/2014/main" id="{0855F185-E80C-4580-AACC-903301DC61D2}"/>
              </a:ext>
            </a:extLst>
          </p:cNvPr>
          <p:cNvSpPr>
            <a:spLocks/>
          </p:cNvSpPr>
          <p:nvPr/>
        </p:nvSpPr>
        <p:spPr bwMode="auto">
          <a:xfrm>
            <a:off x="6247185" y="1809647"/>
            <a:ext cx="995363" cy="1149350"/>
          </a:xfrm>
          <a:custGeom>
            <a:avLst/>
            <a:gdLst>
              <a:gd name="T0" fmla="*/ 1881 w 1881"/>
              <a:gd name="T1" fmla="*/ 1628 h 2171"/>
              <a:gd name="T2" fmla="*/ 940 w 1881"/>
              <a:gd name="T3" fmla="*/ 2171 h 2171"/>
              <a:gd name="T4" fmla="*/ 0 w 1881"/>
              <a:gd name="T5" fmla="*/ 1628 h 2171"/>
              <a:gd name="T6" fmla="*/ 0 w 1881"/>
              <a:gd name="T7" fmla="*/ 542 h 2171"/>
              <a:gd name="T8" fmla="*/ 941 w 1881"/>
              <a:gd name="T9" fmla="*/ 0 h 2171"/>
              <a:gd name="T10" fmla="*/ 1881 w 1881"/>
              <a:gd name="T11" fmla="*/ 542 h 2171"/>
              <a:gd name="T12" fmla="*/ 1881 w 1881"/>
              <a:gd name="T13" fmla="*/ 1628 h 2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1" h="2171">
                <a:moveTo>
                  <a:pt x="1881" y="1628"/>
                </a:moveTo>
                <a:lnTo>
                  <a:pt x="940" y="2171"/>
                </a:lnTo>
                <a:lnTo>
                  <a:pt x="0" y="1628"/>
                </a:lnTo>
                <a:lnTo>
                  <a:pt x="0" y="542"/>
                </a:lnTo>
                <a:lnTo>
                  <a:pt x="941" y="0"/>
                </a:lnTo>
                <a:lnTo>
                  <a:pt x="1881" y="542"/>
                </a:lnTo>
                <a:lnTo>
                  <a:pt x="1881" y="1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01</a:t>
            </a:r>
          </a:p>
        </p:txBody>
      </p:sp>
      <p:sp>
        <p:nvSpPr>
          <p:cNvPr id="21" name="Freeform 376">
            <a:extLst>
              <a:ext uri="{FF2B5EF4-FFF2-40B4-BE49-F238E27FC236}">
                <a16:creationId xmlns:a16="http://schemas.microsoft.com/office/drawing/2014/main" id="{252975B5-7FDF-4A45-B271-C7A7C09E7CEA}"/>
              </a:ext>
            </a:extLst>
          </p:cNvPr>
          <p:cNvSpPr>
            <a:spLocks/>
          </p:cNvSpPr>
          <p:nvPr/>
        </p:nvSpPr>
        <p:spPr bwMode="auto">
          <a:xfrm>
            <a:off x="4432672" y="3124097"/>
            <a:ext cx="1004888" cy="1149350"/>
          </a:xfrm>
          <a:custGeom>
            <a:avLst/>
            <a:gdLst>
              <a:gd name="T0" fmla="*/ 1880 w 1897"/>
              <a:gd name="T1" fmla="*/ 1642 h 2171"/>
              <a:gd name="T2" fmla="*/ 931 w 1897"/>
              <a:gd name="T3" fmla="*/ 2171 h 2171"/>
              <a:gd name="T4" fmla="*/ 0 w 1897"/>
              <a:gd name="T5" fmla="*/ 1614 h 2171"/>
              <a:gd name="T6" fmla="*/ 15 w 1897"/>
              <a:gd name="T7" fmla="*/ 530 h 2171"/>
              <a:gd name="T8" fmla="*/ 964 w 1897"/>
              <a:gd name="T9" fmla="*/ 0 h 2171"/>
              <a:gd name="T10" fmla="*/ 1897 w 1897"/>
              <a:gd name="T11" fmla="*/ 557 h 2171"/>
              <a:gd name="T12" fmla="*/ 1880 w 1897"/>
              <a:gd name="T13" fmla="*/ 1642 h 2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97" h="2171">
                <a:moveTo>
                  <a:pt x="1880" y="1642"/>
                </a:moveTo>
                <a:lnTo>
                  <a:pt x="931" y="2171"/>
                </a:lnTo>
                <a:lnTo>
                  <a:pt x="0" y="1614"/>
                </a:lnTo>
                <a:lnTo>
                  <a:pt x="15" y="530"/>
                </a:lnTo>
                <a:lnTo>
                  <a:pt x="964" y="0"/>
                </a:lnTo>
                <a:lnTo>
                  <a:pt x="1897" y="557"/>
                </a:lnTo>
                <a:lnTo>
                  <a:pt x="1880" y="16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2" name="Freeform 377">
            <a:extLst>
              <a:ext uri="{FF2B5EF4-FFF2-40B4-BE49-F238E27FC236}">
                <a16:creationId xmlns:a16="http://schemas.microsoft.com/office/drawing/2014/main" id="{018BE023-2FE9-4D14-9AD5-E2721A371153}"/>
              </a:ext>
            </a:extLst>
          </p:cNvPr>
          <p:cNvSpPr>
            <a:spLocks/>
          </p:cNvSpPr>
          <p:nvPr/>
        </p:nvSpPr>
        <p:spPr bwMode="auto">
          <a:xfrm>
            <a:off x="4432672" y="3124097"/>
            <a:ext cx="1004888" cy="1149350"/>
          </a:xfrm>
          <a:custGeom>
            <a:avLst/>
            <a:gdLst>
              <a:gd name="T0" fmla="*/ 1880 w 1897"/>
              <a:gd name="T1" fmla="*/ 1642 h 2171"/>
              <a:gd name="T2" fmla="*/ 931 w 1897"/>
              <a:gd name="T3" fmla="*/ 2171 h 2171"/>
              <a:gd name="T4" fmla="*/ 0 w 1897"/>
              <a:gd name="T5" fmla="*/ 1614 h 2171"/>
              <a:gd name="T6" fmla="*/ 15 w 1897"/>
              <a:gd name="T7" fmla="*/ 530 h 2171"/>
              <a:gd name="T8" fmla="*/ 964 w 1897"/>
              <a:gd name="T9" fmla="*/ 0 h 2171"/>
              <a:gd name="T10" fmla="*/ 1897 w 1897"/>
              <a:gd name="T11" fmla="*/ 557 h 2171"/>
              <a:gd name="T12" fmla="*/ 1880 w 1897"/>
              <a:gd name="T13" fmla="*/ 1642 h 2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97" h="2171">
                <a:moveTo>
                  <a:pt x="1880" y="1642"/>
                </a:moveTo>
                <a:lnTo>
                  <a:pt x="931" y="2171"/>
                </a:lnTo>
                <a:lnTo>
                  <a:pt x="0" y="1614"/>
                </a:lnTo>
                <a:lnTo>
                  <a:pt x="15" y="530"/>
                </a:lnTo>
                <a:lnTo>
                  <a:pt x="964" y="0"/>
                </a:lnTo>
                <a:lnTo>
                  <a:pt x="1897" y="557"/>
                </a:lnTo>
                <a:lnTo>
                  <a:pt x="1880" y="16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05</a:t>
            </a:r>
          </a:p>
        </p:txBody>
      </p:sp>
      <p:sp>
        <p:nvSpPr>
          <p:cNvPr id="23" name="Freeform 391">
            <a:extLst>
              <a:ext uri="{FF2B5EF4-FFF2-40B4-BE49-F238E27FC236}">
                <a16:creationId xmlns:a16="http://schemas.microsoft.com/office/drawing/2014/main" id="{BC04EBA2-5A2D-4BAF-81AA-0FE501311D17}"/>
              </a:ext>
            </a:extLst>
          </p:cNvPr>
          <p:cNvSpPr>
            <a:spLocks/>
          </p:cNvSpPr>
          <p:nvPr/>
        </p:nvSpPr>
        <p:spPr bwMode="auto">
          <a:xfrm>
            <a:off x="5181972" y="5052910"/>
            <a:ext cx="995363" cy="1149350"/>
          </a:xfrm>
          <a:custGeom>
            <a:avLst/>
            <a:gdLst>
              <a:gd name="T0" fmla="*/ 0 w 1880"/>
              <a:gd name="T1" fmla="*/ 543 h 2172"/>
              <a:gd name="T2" fmla="*/ 940 w 1880"/>
              <a:gd name="T3" fmla="*/ 0 h 2172"/>
              <a:gd name="T4" fmla="*/ 1880 w 1880"/>
              <a:gd name="T5" fmla="*/ 543 h 2172"/>
              <a:gd name="T6" fmla="*/ 1880 w 1880"/>
              <a:gd name="T7" fmla="*/ 1629 h 2172"/>
              <a:gd name="T8" fmla="*/ 940 w 1880"/>
              <a:gd name="T9" fmla="*/ 2172 h 2172"/>
              <a:gd name="T10" fmla="*/ 0 w 1880"/>
              <a:gd name="T11" fmla="*/ 1629 h 2172"/>
              <a:gd name="T12" fmla="*/ 0 w 1880"/>
              <a:gd name="T13" fmla="*/ 543 h 2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0" h="2172">
                <a:moveTo>
                  <a:pt x="0" y="543"/>
                </a:moveTo>
                <a:lnTo>
                  <a:pt x="940" y="0"/>
                </a:lnTo>
                <a:lnTo>
                  <a:pt x="1880" y="543"/>
                </a:lnTo>
                <a:lnTo>
                  <a:pt x="1880" y="1629"/>
                </a:lnTo>
                <a:lnTo>
                  <a:pt x="940" y="2172"/>
                </a:lnTo>
                <a:lnTo>
                  <a:pt x="0" y="1629"/>
                </a:lnTo>
                <a:lnTo>
                  <a:pt x="0" y="5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4" name="Freeform 392">
            <a:extLst>
              <a:ext uri="{FF2B5EF4-FFF2-40B4-BE49-F238E27FC236}">
                <a16:creationId xmlns:a16="http://schemas.microsoft.com/office/drawing/2014/main" id="{B92F57DC-B8DD-405C-BB8E-DA6059F3BF06}"/>
              </a:ext>
            </a:extLst>
          </p:cNvPr>
          <p:cNvSpPr>
            <a:spLocks/>
          </p:cNvSpPr>
          <p:nvPr/>
        </p:nvSpPr>
        <p:spPr bwMode="auto">
          <a:xfrm>
            <a:off x="5181972" y="5052910"/>
            <a:ext cx="995363" cy="1149350"/>
          </a:xfrm>
          <a:custGeom>
            <a:avLst/>
            <a:gdLst>
              <a:gd name="T0" fmla="*/ 0 w 1880"/>
              <a:gd name="T1" fmla="*/ 543 h 2172"/>
              <a:gd name="T2" fmla="*/ 940 w 1880"/>
              <a:gd name="T3" fmla="*/ 0 h 2172"/>
              <a:gd name="T4" fmla="*/ 1880 w 1880"/>
              <a:gd name="T5" fmla="*/ 543 h 2172"/>
              <a:gd name="T6" fmla="*/ 1880 w 1880"/>
              <a:gd name="T7" fmla="*/ 1629 h 2172"/>
              <a:gd name="T8" fmla="*/ 940 w 1880"/>
              <a:gd name="T9" fmla="*/ 2172 h 2172"/>
              <a:gd name="T10" fmla="*/ 0 w 1880"/>
              <a:gd name="T11" fmla="*/ 1629 h 2172"/>
              <a:gd name="T12" fmla="*/ 0 w 1880"/>
              <a:gd name="T13" fmla="*/ 543 h 2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0" h="2172">
                <a:moveTo>
                  <a:pt x="0" y="543"/>
                </a:moveTo>
                <a:lnTo>
                  <a:pt x="940" y="0"/>
                </a:lnTo>
                <a:lnTo>
                  <a:pt x="1880" y="543"/>
                </a:lnTo>
                <a:lnTo>
                  <a:pt x="1880" y="1629"/>
                </a:lnTo>
                <a:lnTo>
                  <a:pt x="940" y="2172"/>
                </a:lnTo>
                <a:lnTo>
                  <a:pt x="0" y="1629"/>
                </a:lnTo>
                <a:lnTo>
                  <a:pt x="0" y="5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b="1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04</a:t>
            </a:r>
          </a:p>
        </p:txBody>
      </p:sp>
      <p:sp>
        <p:nvSpPr>
          <p:cNvPr id="25" name="Freeform 411">
            <a:extLst>
              <a:ext uri="{FF2B5EF4-FFF2-40B4-BE49-F238E27FC236}">
                <a16:creationId xmlns:a16="http://schemas.microsoft.com/office/drawing/2014/main" id="{71632BE1-CB7E-4D83-A447-319B867077CF}"/>
              </a:ext>
            </a:extLst>
          </p:cNvPr>
          <p:cNvSpPr>
            <a:spLocks/>
          </p:cNvSpPr>
          <p:nvPr/>
        </p:nvSpPr>
        <p:spPr bwMode="auto">
          <a:xfrm>
            <a:off x="7301284" y="5052910"/>
            <a:ext cx="998538" cy="1149350"/>
          </a:xfrm>
          <a:custGeom>
            <a:avLst/>
            <a:gdLst>
              <a:gd name="T0" fmla="*/ 5 w 1887"/>
              <a:gd name="T1" fmla="*/ 539 h 2172"/>
              <a:gd name="T2" fmla="*/ 948 w 1887"/>
              <a:gd name="T3" fmla="*/ 0 h 2172"/>
              <a:gd name="T4" fmla="*/ 1887 w 1887"/>
              <a:gd name="T5" fmla="*/ 547 h 2172"/>
              <a:gd name="T6" fmla="*/ 1881 w 1887"/>
              <a:gd name="T7" fmla="*/ 1634 h 2172"/>
              <a:gd name="T8" fmla="*/ 938 w 1887"/>
              <a:gd name="T9" fmla="*/ 2172 h 2172"/>
              <a:gd name="T10" fmla="*/ 0 w 1887"/>
              <a:gd name="T11" fmla="*/ 1625 h 2172"/>
              <a:gd name="T12" fmla="*/ 5 w 1887"/>
              <a:gd name="T13" fmla="*/ 539 h 2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7" h="2172">
                <a:moveTo>
                  <a:pt x="5" y="539"/>
                </a:moveTo>
                <a:lnTo>
                  <a:pt x="948" y="0"/>
                </a:lnTo>
                <a:lnTo>
                  <a:pt x="1887" y="547"/>
                </a:lnTo>
                <a:lnTo>
                  <a:pt x="1881" y="1634"/>
                </a:lnTo>
                <a:lnTo>
                  <a:pt x="938" y="2172"/>
                </a:lnTo>
                <a:lnTo>
                  <a:pt x="0" y="1625"/>
                </a:lnTo>
                <a:lnTo>
                  <a:pt x="5" y="5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6" name="Freeform 412">
            <a:extLst>
              <a:ext uri="{FF2B5EF4-FFF2-40B4-BE49-F238E27FC236}">
                <a16:creationId xmlns:a16="http://schemas.microsoft.com/office/drawing/2014/main" id="{B74B0484-447C-4322-BEE7-76B044596671}"/>
              </a:ext>
            </a:extLst>
          </p:cNvPr>
          <p:cNvSpPr>
            <a:spLocks/>
          </p:cNvSpPr>
          <p:nvPr/>
        </p:nvSpPr>
        <p:spPr bwMode="auto">
          <a:xfrm>
            <a:off x="7301284" y="5052910"/>
            <a:ext cx="998538" cy="1149350"/>
          </a:xfrm>
          <a:custGeom>
            <a:avLst/>
            <a:gdLst>
              <a:gd name="T0" fmla="*/ 5 w 1887"/>
              <a:gd name="T1" fmla="*/ 539 h 2172"/>
              <a:gd name="T2" fmla="*/ 948 w 1887"/>
              <a:gd name="T3" fmla="*/ 0 h 2172"/>
              <a:gd name="T4" fmla="*/ 1887 w 1887"/>
              <a:gd name="T5" fmla="*/ 547 h 2172"/>
              <a:gd name="T6" fmla="*/ 1881 w 1887"/>
              <a:gd name="T7" fmla="*/ 1634 h 2172"/>
              <a:gd name="T8" fmla="*/ 938 w 1887"/>
              <a:gd name="T9" fmla="*/ 2172 h 2172"/>
              <a:gd name="T10" fmla="*/ 0 w 1887"/>
              <a:gd name="T11" fmla="*/ 1625 h 2172"/>
              <a:gd name="T12" fmla="*/ 5 w 1887"/>
              <a:gd name="T13" fmla="*/ 539 h 2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7" h="2172">
                <a:moveTo>
                  <a:pt x="5" y="539"/>
                </a:moveTo>
                <a:lnTo>
                  <a:pt x="948" y="0"/>
                </a:lnTo>
                <a:lnTo>
                  <a:pt x="1887" y="547"/>
                </a:lnTo>
                <a:lnTo>
                  <a:pt x="1881" y="1634"/>
                </a:lnTo>
                <a:lnTo>
                  <a:pt x="938" y="2172"/>
                </a:lnTo>
                <a:lnTo>
                  <a:pt x="0" y="1625"/>
                </a:lnTo>
                <a:lnTo>
                  <a:pt x="5" y="5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b="1">
                <a:solidFill>
                  <a:schemeClr val="tx2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03</a:t>
            </a:r>
          </a:p>
        </p:txBody>
      </p:sp>
      <p:sp>
        <p:nvSpPr>
          <p:cNvPr id="27" name="Freeform 469">
            <a:extLst>
              <a:ext uri="{FF2B5EF4-FFF2-40B4-BE49-F238E27FC236}">
                <a16:creationId xmlns:a16="http://schemas.microsoft.com/office/drawing/2014/main" id="{B0E8BC77-F2B3-467A-B928-3E90341640AE}"/>
              </a:ext>
            </a:extLst>
          </p:cNvPr>
          <p:cNvSpPr>
            <a:spLocks/>
          </p:cNvSpPr>
          <p:nvPr/>
        </p:nvSpPr>
        <p:spPr bwMode="auto">
          <a:xfrm>
            <a:off x="8056934" y="3124097"/>
            <a:ext cx="995363" cy="1149350"/>
          </a:xfrm>
          <a:custGeom>
            <a:avLst/>
            <a:gdLst>
              <a:gd name="T0" fmla="*/ 0 w 1882"/>
              <a:gd name="T1" fmla="*/ 544 h 2171"/>
              <a:gd name="T2" fmla="*/ 939 w 1882"/>
              <a:gd name="T3" fmla="*/ 0 h 2171"/>
              <a:gd name="T4" fmla="*/ 1880 w 1882"/>
              <a:gd name="T5" fmla="*/ 542 h 2171"/>
              <a:gd name="T6" fmla="*/ 1882 w 1882"/>
              <a:gd name="T7" fmla="*/ 1627 h 2171"/>
              <a:gd name="T8" fmla="*/ 942 w 1882"/>
              <a:gd name="T9" fmla="*/ 2171 h 2171"/>
              <a:gd name="T10" fmla="*/ 0 w 1882"/>
              <a:gd name="T11" fmla="*/ 1630 h 2171"/>
              <a:gd name="T12" fmla="*/ 0 w 1882"/>
              <a:gd name="T13" fmla="*/ 544 h 2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2" h="2171">
                <a:moveTo>
                  <a:pt x="0" y="544"/>
                </a:moveTo>
                <a:lnTo>
                  <a:pt x="939" y="0"/>
                </a:lnTo>
                <a:lnTo>
                  <a:pt x="1880" y="542"/>
                </a:lnTo>
                <a:lnTo>
                  <a:pt x="1882" y="1627"/>
                </a:lnTo>
                <a:lnTo>
                  <a:pt x="942" y="2171"/>
                </a:lnTo>
                <a:lnTo>
                  <a:pt x="0" y="1630"/>
                </a:lnTo>
                <a:lnTo>
                  <a:pt x="0" y="5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8" name="Freeform 470">
            <a:extLst>
              <a:ext uri="{FF2B5EF4-FFF2-40B4-BE49-F238E27FC236}">
                <a16:creationId xmlns:a16="http://schemas.microsoft.com/office/drawing/2014/main" id="{501DCDEA-9EDD-440E-BC96-DF4EFF4A493E}"/>
              </a:ext>
            </a:extLst>
          </p:cNvPr>
          <p:cNvSpPr>
            <a:spLocks/>
          </p:cNvSpPr>
          <p:nvPr/>
        </p:nvSpPr>
        <p:spPr bwMode="auto">
          <a:xfrm>
            <a:off x="8056934" y="3124097"/>
            <a:ext cx="995363" cy="1149350"/>
          </a:xfrm>
          <a:custGeom>
            <a:avLst/>
            <a:gdLst>
              <a:gd name="T0" fmla="*/ 0 w 1882"/>
              <a:gd name="T1" fmla="*/ 544 h 2171"/>
              <a:gd name="T2" fmla="*/ 939 w 1882"/>
              <a:gd name="T3" fmla="*/ 0 h 2171"/>
              <a:gd name="T4" fmla="*/ 1880 w 1882"/>
              <a:gd name="T5" fmla="*/ 542 h 2171"/>
              <a:gd name="T6" fmla="*/ 1882 w 1882"/>
              <a:gd name="T7" fmla="*/ 1627 h 2171"/>
              <a:gd name="T8" fmla="*/ 942 w 1882"/>
              <a:gd name="T9" fmla="*/ 2171 h 2171"/>
              <a:gd name="T10" fmla="*/ 0 w 1882"/>
              <a:gd name="T11" fmla="*/ 1630 h 2171"/>
              <a:gd name="T12" fmla="*/ 0 w 1882"/>
              <a:gd name="T13" fmla="*/ 544 h 2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2" h="2171">
                <a:moveTo>
                  <a:pt x="0" y="544"/>
                </a:moveTo>
                <a:lnTo>
                  <a:pt x="939" y="0"/>
                </a:lnTo>
                <a:lnTo>
                  <a:pt x="1880" y="542"/>
                </a:lnTo>
                <a:lnTo>
                  <a:pt x="1882" y="1627"/>
                </a:lnTo>
                <a:lnTo>
                  <a:pt x="942" y="2171"/>
                </a:lnTo>
                <a:lnTo>
                  <a:pt x="0" y="1630"/>
                </a:lnTo>
                <a:lnTo>
                  <a:pt x="0" y="5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29" name="Freeform: Shape 786">
            <a:extLst>
              <a:ext uri="{FF2B5EF4-FFF2-40B4-BE49-F238E27FC236}">
                <a16:creationId xmlns:a16="http://schemas.microsoft.com/office/drawing/2014/main" id="{D9833137-E96F-42A5-944E-5E62A09566A6}"/>
              </a:ext>
            </a:extLst>
          </p:cNvPr>
          <p:cNvSpPr>
            <a:spLocks/>
          </p:cNvSpPr>
          <p:nvPr/>
        </p:nvSpPr>
        <p:spPr bwMode="auto">
          <a:xfrm>
            <a:off x="6031284" y="4333771"/>
            <a:ext cx="711201" cy="536576"/>
          </a:xfrm>
          <a:custGeom>
            <a:avLst/>
            <a:gdLst>
              <a:gd name="connsiteX0" fmla="*/ 322734 w 711201"/>
              <a:gd name="connsiteY0" fmla="*/ 328613 h 536576"/>
              <a:gd name="connsiteX1" fmla="*/ 342818 w 711201"/>
              <a:gd name="connsiteY1" fmla="*/ 342974 h 536576"/>
              <a:gd name="connsiteX2" fmla="*/ 386157 w 711201"/>
              <a:gd name="connsiteY2" fmla="*/ 370099 h 536576"/>
              <a:gd name="connsiteX3" fmla="*/ 431082 w 711201"/>
              <a:gd name="connsiteY3" fmla="*/ 392970 h 536576"/>
              <a:gd name="connsiteX4" fmla="*/ 478650 w 711201"/>
              <a:gd name="connsiteY4" fmla="*/ 412649 h 536576"/>
              <a:gd name="connsiteX5" fmla="*/ 527274 w 711201"/>
              <a:gd name="connsiteY5" fmla="*/ 428606 h 536576"/>
              <a:gd name="connsiteX6" fmla="*/ 577484 w 711201"/>
              <a:gd name="connsiteY6" fmla="*/ 440839 h 536576"/>
              <a:gd name="connsiteX7" fmla="*/ 629280 w 711201"/>
              <a:gd name="connsiteY7" fmla="*/ 449349 h 536576"/>
              <a:gd name="connsiteX8" fmla="*/ 682132 w 711201"/>
              <a:gd name="connsiteY8" fmla="*/ 453072 h 536576"/>
              <a:gd name="connsiteX9" fmla="*/ 709087 w 711201"/>
              <a:gd name="connsiteY9" fmla="*/ 454136 h 536576"/>
              <a:gd name="connsiteX10" fmla="*/ 711201 w 711201"/>
              <a:gd name="connsiteY10" fmla="*/ 454136 h 536576"/>
              <a:gd name="connsiteX11" fmla="*/ 711201 w 711201"/>
              <a:gd name="connsiteY11" fmla="*/ 536576 h 536576"/>
              <a:gd name="connsiteX12" fmla="*/ 709087 w 711201"/>
              <a:gd name="connsiteY12" fmla="*/ 536576 h 536576"/>
              <a:gd name="connsiteX13" fmla="*/ 678433 w 711201"/>
              <a:gd name="connsiteY13" fmla="*/ 536576 h 536576"/>
              <a:gd name="connsiteX14" fmla="*/ 619238 w 711201"/>
              <a:gd name="connsiteY14" fmla="*/ 531257 h 536576"/>
              <a:gd name="connsiteX15" fmla="*/ 560571 w 711201"/>
              <a:gd name="connsiteY15" fmla="*/ 522216 h 536576"/>
              <a:gd name="connsiteX16" fmla="*/ 504547 w 711201"/>
              <a:gd name="connsiteY16" fmla="*/ 508387 h 536576"/>
              <a:gd name="connsiteX17" fmla="*/ 449581 w 711201"/>
              <a:gd name="connsiteY17" fmla="*/ 489771 h 536576"/>
              <a:gd name="connsiteX18" fmla="*/ 396199 w 711201"/>
              <a:gd name="connsiteY18" fmla="*/ 467964 h 536576"/>
              <a:gd name="connsiteX19" fmla="*/ 345989 w 711201"/>
              <a:gd name="connsiteY19" fmla="*/ 441902 h 536576"/>
              <a:gd name="connsiteX20" fmla="*/ 297365 w 711201"/>
              <a:gd name="connsiteY20" fmla="*/ 412117 h 536576"/>
              <a:gd name="connsiteX21" fmla="*/ 274638 w 711201"/>
              <a:gd name="connsiteY21" fmla="*/ 395629 h 536576"/>
              <a:gd name="connsiteX22" fmla="*/ 78445 w 711201"/>
              <a:gd name="connsiteY22" fmla="*/ 0 h 536576"/>
              <a:gd name="connsiteX23" fmla="*/ 87986 w 711201"/>
              <a:gd name="connsiteY23" fmla="*/ 24804 h 536576"/>
              <a:gd name="connsiteX24" fmla="*/ 108127 w 711201"/>
              <a:gd name="connsiteY24" fmla="*/ 73358 h 536576"/>
              <a:gd name="connsiteX25" fmla="*/ 131979 w 711201"/>
              <a:gd name="connsiteY25" fmla="*/ 119272 h 536576"/>
              <a:gd name="connsiteX26" fmla="*/ 160071 w 711201"/>
              <a:gd name="connsiteY26" fmla="*/ 163076 h 536576"/>
              <a:gd name="connsiteX27" fmla="*/ 190813 w 711201"/>
              <a:gd name="connsiteY27" fmla="*/ 204769 h 536576"/>
              <a:gd name="connsiteX28" fmla="*/ 225266 w 711201"/>
              <a:gd name="connsiteY28" fmla="*/ 243822 h 536576"/>
              <a:gd name="connsiteX29" fmla="*/ 261838 w 711201"/>
              <a:gd name="connsiteY29" fmla="*/ 280237 h 536576"/>
              <a:gd name="connsiteX30" fmla="*/ 301592 w 711201"/>
              <a:gd name="connsiteY30" fmla="*/ 313486 h 536576"/>
              <a:gd name="connsiteX31" fmla="*/ 322263 w 711201"/>
              <a:gd name="connsiteY31" fmla="*/ 328791 h 536576"/>
              <a:gd name="connsiteX32" fmla="*/ 274029 w 711201"/>
              <a:gd name="connsiteY32" fmla="*/ 395288 h 536576"/>
              <a:gd name="connsiteX33" fmla="*/ 250178 w 711201"/>
              <a:gd name="connsiteY33" fmla="*/ 377872 h 536576"/>
              <a:gd name="connsiteX34" fmla="*/ 205124 w 711201"/>
              <a:gd name="connsiteY34" fmla="*/ 340929 h 536576"/>
              <a:gd name="connsiteX35" fmla="*/ 164311 w 711201"/>
              <a:gd name="connsiteY35" fmla="*/ 299764 h 536576"/>
              <a:gd name="connsiteX36" fmla="*/ 126149 w 711201"/>
              <a:gd name="connsiteY36" fmla="*/ 255961 h 536576"/>
              <a:gd name="connsiteX37" fmla="*/ 90636 w 711201"/>
              <a:gd name="connsiteY37" fmla="*/ 209518 h 536576"/>
              <a:gd name="connsiteX38" fmla="*/ 60424 w 711201"/>
              <a:gd name="connsiteY38" fmla="*/ 159909 h 536576"/>
              <a:gd name="connsiteX39" fmla="*/ 32862 w 711201"/>
              <a:gd name="connsiteY39" fmla="*/ 107662 h 536576"/>
              <a:gd name="connsiteX40" fmla="*/ 10070 w 711201"/>
              <a:gd name="connsiteY40" fmla="*/ 53831 h 536576"/>
              <a:gd name="connsiteX41" fmla="*/ 0 w 711201"/>
              <a:gd name="connsiteY41" fmla="*/ 25860 h 53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1201" h="536576">
                <a:moveTo>
                  <a:pt x="322734" y="328613"/>
                </a:moveTo>
                <a:lnTo>
                  <a:pt x="342818" y="342974"/>
                </a:lnTo>
                <a:lnTo>
                  <a:pt x="386157" y="370099"/>
                </a:lnTo>
                <a:lnTo>
                  <a:pt x="431082" y="392970"/>
                </a:lnTo>
                <a:lnTo>
                  <a:pt x="478650" y="412649"/>
                </a:lnTo>
                <a:lnTo>
                  <a:pt x="527274" y="428606"/>
                </a:lnTo>
                <a:lnTo>
                  <a:pt x="577484" y="440839"/>
                </a:lnTo>
                <a:lnTo>
                  <a:pt x="629280" y="449349"/>
                </a:lnTo>
                <a:lnTo>
                  <a:pt x="682132" y="453072"/>
                </a:lnTo>
                <a:lnTo>
                  <a:pt x="709087" y="454136"/>
                </a:lnTo>
                <a:lnTo>
                  <a:pt x="711201" y="454136"/>
                </a:lnTo>
                <a:lnTo>
                  <a:pt x="711201" y="536576"/>
                </a:lnTo>
                <a:lnTo>
                  <a:pt x="709087" y="536576"/>
                </a:lnTo>
                <a:lnTo>
                  <a:pt x="678433" y="536576"/>
                </a:lnTo>
                <a:lnTo>
                  <a:pt x="619238" y="531257"/>
                </a:lnTo>
                <a:lnTo>
                  <a:pt x="560571" y="522216"/>
                </a:lnTo>
                <a:lnTo>
                  <a:pt x="504547" y="508387"/>
                </a:lnTo>
                <a:lnTo>
                  <a:pt x="449581" y="489771"/>
                </a:lnTo>
                <a:lnTo>
                  <a:pt x="396199" y="467964"/>
                </a:lnTo>
                <a:lnTo>
                  <a:pt x="345989" y="441902"/>
                </a:lnTo>
                <a:lnTo>
                  <a:pt x="297365" y="412117"/>
                </a:lnTo>
                <a:lnTo>
                  <a:pt x="274638" y="395629"/>
                </a:lnTo>
                <a:close/>
                <a:moveTo>
                  <a:pt x="78445" y="0"/>
                </a:moveTo>
                <a:lnTo>
                  <a:pt x="87986" y="24804"/>
                </a:lnTo>
                <a:lnTo>
                  <a:pt x="108127" y="73358"/>
                </a:lnTo>
                <a:lnTo>
                  <a:pt x="131979" y="119272"/>
                </a:lnTo>
                <a:lnTo>
                  <a:pt x="160071" y="163076"/>
                </a:lnTo>
                <a:lnTo>
                  <a:pt x="190813" y="204769"/>
                </a:lnTo>
                <a:lnTo>
                  <a:pt x="225266" y="243822"/>
                </a:lnTo>
                <a:lnTo>
                  <a:pt x="261838" y="280237"/>
                </a:lnTo>
                <a:lnTo>
                  <a:pt x="301592" y="313486"/>
                </a:lnTo>
                <a:lnTo>
                  <a:pt x="322263" y="328791"/>
                </a:lnTo>
                <a:lnTo>
                  <a:pt x="274029" y="395288"/>
                </a:lnTo>
                <a:lnTo>
                  <a:pt x="250178" y="377872"/>
                </a:lnTo>
                <a:lnTo>
                  <a:pt x="205124" y="340929"/>
                </a:lnTo>
                <a:lnTo>
                  <a:pt x="164311" y="299764"/>
                </a:lnTo>
                <a:lnTo>
                  <a:pt x="126149" y="255961"/>
                </a:lnTo>
                <a:lnTo>
                  <a:pt x="90636" y="209518"/>
                </a:lnTo>
                <a:lnTo>
                  <a:pt x="60424" y="159909"/>
                </a:lnTo>
                <a:lnTo>
                  <a:pt x="32862" y="107662"/>
                </a:lnTo>
                <a:lnTo>
                  <a:pt x="10070" y="53831"/>
                </a:lnTo>
                <a:lnTo>
                  <a:pt x="0" y="2586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0" name="Oval 845">
            <a:extLst>
              <a:ext uri="{FF2B5EF4-FFF2-40B4-BE49-F238E27FC236}">
                <a16:creationId xmlns:a16="http://schemas.microsoft.com/office/drawing/2014/main" id="{60900C9B-B52B-498E-8F59-51B815579E58}"/>
              </a:ext>
            </a:extLst>
          </p:cNvPr>
          <p:cNvSpPr/>
          <p:nvPr/>
        </p:nvSpPr>
        <p:spPr>
          <a:xfrm>
            <a:off x="6070400" y="3449475"/>
            <a:ext cx="1344168" cy="13441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31" name="Graphic 3198" descr="Atom">
            <a:extLst>
              <a:ext uri="{FF2B5EF4-FFF2-40B4-BE49-F238E27FC236}">
                <a16:creationId xmlns:a16="http://schemas.microsoft.com/office/drawing/2014/main" id="{15CA0DA1-A81F-4255-B8B1-EBF712FDC9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4886" y="3563961"/>
            <a:ext cx="1115196" cy="1115196"/>
          </a:xfrm>
          <a:prstGeom prst="rect">
            <a:avLst/>
          </a:prstGeom>
        </p:spPr>
      </p:pic>
      <p:sp>
        <p:nvSpPr>
          <p:cNvPr id="32" name="Rectangle 104">
            <a:extLst>
              <a:ext uri="{FF2B5EF4-FFF2-40B4-BE49-F238E27FC236}">
                <a16:creationId xmlns:a16="http://schemas.microsoft.com/office/drawing/2014/main" id="{838120A5-D025-4720-A990-2CE5C44F4887}"/>
              </a:ext>
            </a:extLst>
          </p:cNvPr>
          <p:cNvSpPr/>
          <p:nvPr/>
        </p:nvSpPr>
        <p:spPr>
          <a:xfrm>
            <a:off x="6162028" y="1191679"/>
            <a:ext cx="1282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entury Gothic" panose="020B0502020202020204" pitchFamily="34" charset="0"/>
                <a:ea typeface="Verdana" panose="020B0604030504040204" pitchFamily="34" charset="0"/>
              </a:rPr>
              <a:t>operaris</a:t>
            </a:r>
          </a:p>
        </p:txBody>
      </p:sp>
      <p:sp>
        <p:nvSpPr>
          <p:cNvPr id="33" name="Rectangle 104">
            <a:extLst>
              <a:ext uri="{FF2B5EF4-FFF2-40B4-BE49-F238E27FC236}">
                <a16:creationId xmlns:a16="http://schemas.microsoft.com/office/drawing/2014/main" id="{1A909DDE-9AC0-480A-A0F4-43EAC64259AF}"/>
              </a:ext>
            </a:extLst>
          </p:cNvPr>
          <p:cNvSpPr/>
          <p:nvPr/>
        </p:nvSpPr>
        <p:spPr>
          <a:xfrm>
            <a:off x="9242420" y="3456618"/>
            <a:ext cx="1609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entury Gothic" panose="020B0502020202020204" pitchFamily="34" charset="0"/>
                <a:ea typeface="Verdana" panose="020B0604030504040204" pitchFamily="34" charset="0"/>
              </a:rPr>
              <a:t>comercials</a:t>
            </a:r>
          </a:p>
        </p:txBody>
      </p:sp>
      <p:sp>
        <p:nvSpPr>
          <p:cNvPr id="34" name="Rectangle 104">
            <a:extLst>
              <a:ext uri="{FF2B5EF4-FFF2-40B4-BE49-F238E27FC236}">
                <a16:creationId xmlns:a16="http://schemas.microsoft.com/office/drawing/2014/main" id="{68C54442-743F-47D8-9311-2E9425B18DE4}"/>
              </a:ext>
            </a:extLst>
          </p:cNvPr>
          <p:cNvSpPr/>
          <p:nvPr/>
        </p:nvSpPr>
        <p:spPr>
          <a:xfrm>
            <a:off x="8600580" y="5442919"/>
            <a:ext cx="1874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entury Gothic" panose="020B0502020202020204" pitchFamily="34" charset="0"/>
                <a:ea typeface="Verdana" panose="020B0604030504040204" pitchFamily="34" charset="0"/>
              </a:rPr>
              <a:t>administratius</a:t>
            </a:r>
          </a:p>
        </p:txBody>
      </p:sp>
      <p:sp>
        <p:nvSpPr>
          <p:cNvPr id="35" name="Rectangle 104">
            <a:extLst>
              <a:ext uri="{FF2B5EF4-FFF2-40B4-BE49-F238E27FC236}">
                <a16:creationId xmlns:a16="http://schemas.microsoft.com/office/drawing/2014/main" id="{D22D596F-FC36-4CBC-B29C-5DD729FBA801}"/>
              </a:ext>
            </a:extLst>
          </p:cNvPr>
          <p:cNvSpPr/>
          <p:nvPr/>
        </p:nvSpPr>
        <p:spPr>
          <a:xfrm>
            <a:off x="3618340" y="5442919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entury Gothic" panose="020B0502020202020204" pitchFamily="34" charset="0"/>
                <a:ea typeface="Verdana" panose="020B0604030504040204" pitchFamily="34" charset="0"/>
              </a:rPr>
              <a:t>directius</a:t>
            </a:r>
          </a:p>
        </p:txBody>
      </p:sp>
      <p:sp>
        <p:nvSpPr>
          <p:cNvPr id="36" name="Rectangle 104">
            <a:extLst>
              <a:ext uri="{FF2B5EF4-FFF2-40B4-BE49-F238E27FC236}">
                <a16:creationId xmlns:a16="http://schemas.microsoft.com/office/drawing/2014/main" id="{DB141D6E-FEC8-4165-90C5-E093872F8D55}"/>
              </a:ext>
            </a:extLst>
          </p:cNvPr>
          <p:cNvSpPr/>
          <p:nvPr/>
        </p:nvSpPr>
        <p:spPr>
          <a:xfrm>
            <a:off x="3282459" y="3456618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entury Gothic" panose="020B0502020202020204" pitchFamily="34" charset="0"/>
                <a:ea typeface="Verdana" panose="020B0604030504040204" pitchFamily="34" charset="0"/>
              </a:rPr>
              <a:t>MI</a:t>
            </a:r>
          </a:p>
        </p:txBody>
      </p:sp>
      <p:sp>
        <p:nvSpPr>
          <p:cNvPr id="37" name="Marcador de número de diapositiva 5">
            <a:extLst>
              <a:ext uri="{FF2B5EF4-FFF2-40B4-BE49-F238E27FC236}">
                <a16:creationId xmlns:a16="http://schemas.microsoft.com/office/drawing/2014/main" id="{BE644513-F82F-413C-9205-37D56FBC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73378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03 - Matriu de necessitats. Criteris d'agrupació.</a:t>
            </a:r>
          </a:p>
        </p:txBody>
      </p:sp>
      <p:sp>
        <p:nvSpPr>
          <p:cNvPr id="49" name="Freeform 387">
            <a:extLst>
              <a:ext uri="{FF2B5EF4-FFF2-40B4-BE49-F238E27FC236}">
                <a16:creationId xmlns:a16="http://schemas.microsoft.com/office/drawing/2014/main" id="{AC704E46-B94E-4CE1-8652-E03B41A02091}"/>
              </a:ext>
            </a:extLst>
          </p:cNvPr>
          <p:cNvSpPr>
            <a:spLocks/>
          </p:cNvSpPr>
          <p:nvPr/>
        </p:nvSpPr>
        <p:spPr bwMode="auto">
          <a:xfrm>
            <a:off x="623392" y="2564904"/>
            <a:ext cx="1590674" cy="2663714"/>
          </a:xfrm>
          <a:custGeom>
            <a:avLst/>
            <a:gdLst>
              <a:gd name="T0" fmla="*/ 1265 w 2862"/>
              <a:gd name="T1" fmla="*/ 2588 h 4796"/>
              <a:gd name="T2" fmla="*/ 1402 w 2862"/>
              <a:gd name="T3" fmla="*/ 2646 h 4796"/>
              <a:gd name="T4" fmla="*/ 1570 w 2862"/>
              <a:gd name="T5" fmla="*/ 2746 h 4796"/>
              <a:gd name="T6" fmla="*/ 1720 w 2862"/>
              <a:gd name="T7" fmla="*/ 2870 h 4796"/>
              <a:gd name="T8" fmla="*/ 1851 w 2862"/>
              <a:gd name="T9" fmla="*/ 3015 h 4796"/>
              <a:gd name="T10" fmla="*/ 1958 w 2862"/>
              <a:gd name="T11" fmla="*/ 3179 h 4796"/>
              <a:gd name="T12" fmla="*/ 2040 w 2862"/>
              <a:gd name="T13" fmla="*/ 3358 h 4796"/>
              <a:gd name="T14" fmla="*/ 2095 w 2862"/>
              <a:gd name="T15" fmla="*/ 3551 h 4796"/>
              <a:gd name="T16" fmla="*/ 2119 w 2862"/>
              <a:gd name="T17" fmla="*/ 3754 h 4796"/>
              <a:gd name="T18" fmla="*/ 2118 w 2862"/>
              <a:gd name="T19" fmla="*/ 3881 h 4796"/>
              <a:gd name="T20" fmla="*/ 2070 w 2862"/>
              <a:gd name="T21" fmla="*/ 4165 h 4796"/>
              <a:gd name="T22" fmla="*/ 1965 w 2862"/>
              <a:gd name="T23" fmla="*/ 4424 h 4796"/>
              <a:gd name="T24" fmla="*/ 1808 w 2862"/>
              <a:gd name="T25" fmla="*/ 4651 h 4796"/>
              <a:gd name="T26" fmla="*/ 1661 w 2862"/>
              <a:gd name="T27" fmla="*/ 4796 h 4796"/>
              <a:gd name="T28" fmla="*/ 1666 w 2862"/>
              <a:gd name="T29" fmla="*/ 4792 h 4796"/>
              <a:gd name="T30" fmla="*/ 1666 w 2862"/>
              <a:gd name="T31" fmla="*/ 4793 h 4796"/>
              <a:gd name="T32" fmla="*/ 1852 w 2862"/>
              <a:gd name="T33" fmla="*/ 4659 h 4796"/>
              <a:gd name="T34" fmla="*/ 2118 w 2862"/>
              <a:gd name="T35" fmla="*/ 4532 h 4796"/>
              <a:gd name="T36" fmla="*/ 2399 w 2862"/>
              <a:gd name="T37" fmla="*/ 4461 h 4796"/>
              <a:gd name="T38" fmla="*/ 2685 w 2862"/>
              <a:gd name="T39" fmla="*/ 4447 h 4796"/>
              <a:gd name="T40" fmla="*/ 2781 w 2862"/>
              <a:gd name="T41" fmla="*/ 4376 h 4796"/>
              <a:gd name="T42" fmla="*/ 2846 w 2862"/>
              <a:gd name="T43" fmla="*/ 4057 h 4796"/>
              <a:gd name="T44" fmla="*/ 2862 w 2862"/>
              <a:gd name="T45" fmla="*/ 3807 h 4796"/>
              <a:gd name="T46" fmla="*/ 2847 w 2862"/>
              <a:gd name="T47" fmla="*/ 3562 h 4796"/>
              <a:gd name="T48" fmla="*/ 2785 w 2862"/>
              <a:gd name="T49" fmla="*/ 3250 h 4796"/>
              <a:gd name="T50" fmla="*/ 2677 w 2862"/>
              <a:gd name="T51" fmla="*/ 2958 h 4796"/>
              <a:gd name="T52" fmla="*/ 2528 w 2862"/>
              <a:gd name="T53" fmla="*/ 2688 h 4796"/>
              <a:gd name="T54" fmla="*/ 2340 w 2862"/>
              <a:gd name="T55" fmla="*/ 2445 h 4796"/>
              <a:gd name="T56" fmla="*/ 2119 w 2862"/>
              <a:gd name="T57" fmla="*/ 2233 h 4796"/>
              <a:gd name="T58" fmla="*/ 1868 w 2862"/>
              <a:gd name="T59" fmla="*/ 2056 h 4796"/>
              <a:gd name="T60" fmla="*/ 1591 w 2862"/>
              <a:gd name="T61" fmla="*/ 1918 h 4796"/>
              <a:gd name="T62" fmla="*/ 1519 w 2862"/>
              <a:gd name="T63" fmla="*/ 1891 h 4796"/>
              <a:gd name="T64" fmla="*/ 1415 w 2862"/>
              <a:gd name="T65" fmla="*/ 1844 h 4796"/>
              <a:gd name="T66" fmla="*/ 1295 w 2862"/>
              <a:gd name="T67" fmla="*/ 1761 h 4796"/>
              <a:gd name="T68" fmla="*/ 1194 w 2862"/>
              <a:gd name="T69" fmla="*/ 1659 h 4796"/>
              <a:gd name="T70" fmla="*/ 1116 w 2862"/>
              <a:gd name="T71" fmla="*/ 1539 h 4796"/>
              <a:gd name="T72" fmla="*/ 1063 w 2862"/>
              <a:gd name="T73" fmla="*/ 1408 h 4796"/>
              <a:gd name="T74" fmla="*/ 1035 w 2862"/>
              <a:gd name="T75" fmla="*/ 1268 h 4796"/>
              <a:gd name="T76" fmla="*/ 1034 w 2862"/>
              <a:gd name="T77" fmla="*/ 1124 h 4796"/>
              <a:gd name="T78" fmla="*/ 1063 w 2862"/>
              <a:gd name="T79" fmla="*/ 977 h 4796"/>
              <a:gd name="T80" fmla="*/ 1076 w 2862"/>
              <a:gd name="T81" fmla="*/ 941 h 4796"/>
              <a:gd name="T82" fmla="*/ 1024 w 2862"/>
              <a:gd name="T83" fmla="*/ 0 h 4796"/>
              <a:gd name="T84" fmla="*/ 379 w 2862"/>
              <a:gd name="T85" fmla="*/ 688 h 4796"/>
              <a:gd name="T86" fmla="*/ 317 w 2862"/>
              <a:gd name="T87" fmla="*/ 906 h 4796"/>
              <a:gd name="T88" fmla="*/ 289 w 2862"/>
              <a:gd name="T89" fmla="*/ 1197 h 4796"/>
              <a:gd name="T90" fmla="*/ 317 w 2862"/>
              <a:gd name="T91" fmla="*/ 1483 h 4796"/>
              <a:gd name="T92" fmla="*/ 400 w 2862"/>
              <a:gd name="T93" fmla="*/ 1756 h 4796"/>
              <a:gd name="T94" fmla="*/ 532 w 2862"/>
              <a:gd name="T95" fmla="*/ 2007 h 4796"/>
              <a:gd name="T96" fmla="*/ 711 w 2862"/>
              <a:gd name="T97" fmla="*/ 2230 h 4796"/>
              <a:gd name="T98" fmla="*/ 932 w 2862"/>
              <a:gd name="T99" fmla="*/ 2417 h 4796"/>
              <a:gd name="T100" fmla="*/ 1193 w 2862"/>
              <a:gd name="T101" fmla="*/ 2560 h 4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862" h="4796">
                <a:moveTo>
                  <a:pt x="1265" y="2587"/>
                </a:moveTo>
                <a:lnTo>
                  <a:pt x="1265" y="2588"/>
                </a:lnTo>
                <a:lnTo>
                  <a:pt x="1311" y="2604"/>
                </a:lnTo>
                <a:lnTo>
                  <a:pt x="1402" y="2646"/>
                </a:lnTo>
                <a:lnTo>
                  <a:pt x="1488" y="2692"/>
                </a:lnTo>
                <a:lnTo>
                  <a:pt x="1570" y="2746"/>
                </a:lnTo>
                <a:lnTo>
                  <a:pt x="1647" y="2805"/>
                </a:lnTo>
                <a:lnTo>
                  <a:pt x="1720" y="2870"/>
                </a:lnTo>
                <a:lnTo>
                  <a:pt x="1788" y="2940"/>
                </a:lnTo>
                <a:lnTo>
                  <a:pt x="1851" y="3015"/>
                </a:lnTo>
                <a:lnTo>
                  <a:pt x="1908" y="3095"/>
                </a:lnTo>
                <a:lnTo>
                  <a:pt x="1958" y="3179"/>
                </a:lnTo>
                <a:lnTo>
                  <a:pt x="2003" y="3267"/>
                </a:lnTo>
                <a:lnTo>
                  <a:pt x="2040" y="3358"/>
                </a:lnTo>
                <a:lnTo>
                  <a:pt x="2072" y="3452"/>
                </a:lnTo>
                <a:lnTo>
                  <a:pt x="2095" y="3551"/>
                </a:lnTo>
                <a:lnTo>
                  <a:pt x="2111" y="3651"/>
                </a:lnTo>
                <a:lnTo>
                  <a:pt x="2119" y="3754"/>
                </a:lnTo>
                <a:lnTo>
                  <a:pt x="2120" y="3807"/>
                </a:lnTo>
                <a:lnTo>
                  <a:pt x="2118" y="3881"/>
                </a:lnTo>
                <a:lnTo>
                  <a:pt x="2103" y="4026"/>
                </a:lnTo>
                <a:lnTo>
                  <a:pt x="2070" y="4165"/>
                </a:lnTo>
                <a:lnTo>
                  <a:pt x="2025" y="4297"/>
                </a:lnTo>
                <a:lnTo>
                  <a:pt x="1965" y="4424"/>
                </a:lnTo>
                <a:lnTo>
                  <a:pt x="1892" y="4542"/>
                </a:lnTo>
                <a:lnTo>
                  <a:pt x="1808" y="4651"/>
                </a:lnTo>
                <a:lnTo>
                  <a:pt x="1713" y="4751"/>
                </a:lnTo>
                <a:lnTo>
                  <a:pt x="1661" y="4796"/>
                </a:lnTo>
                <a:lnTo>
                  <a:pt x="1664" y="4794"/>
                </a:lnTo>
                <a:lnTo>
                  <a:pt x="1666" y="4792"/>
                </a:lnTo>
                <a:lnTo>
                  <a:pt x="1666" y="4793"/>
                </a:lnTo>
                <a:lnTo>
                  <a:pt x="1666" y="4793"/>
                </a:lnTo>
                <a:lnTo>
                  <a:pt x="1726" y="4744"/>
                </a:lnTo>
                <a:lnTo>
                  <a:pt x="1852" y="4659"/>
                </a:lnTo>
                <a:lnTo>
                  <a:pt x="1982" y="4589"/>
                </a:lnTo>
                <a:lnTo>
                  <a:pt x="2118" y="4532"/>
                </a:lnTo>
                <a:lnTo>
                  <a:pt x="2257" y="4490"/>
                </a:lnTo>
                <a:lnTo>
                  <a:pt x="2399" y="4461"/>
                </a:lnTo>
                <a:lnTo>
                  <a:pt x="2542" y="4448"/>
                </a:lnTo>
                <a:lnTo>
                  <a:pt x="2685" y="4447"/>
                </a:lnTo>
                <a:lnTo>
                  <a:pt x="2757" y="4452"/>
                </a:lnTo>
                <a:lnTo>
                  <a:pt x="2781" y="4376"/>
                </a:lnTo>
                <a:lnTo>
                  <a:pt x="2820" y="4219"/>
                </a:lnTo>
                <a:lnTo>
                  <a:pt x="2846" y="4057"/>
                </a:lnTo>
                <a:lnTo>
                  <a:pt x="2861" y="3891"/>
                </a:lnTo>
                <a:lnTo>
                  <a:pt x="2862" y="3807"/>
                </a:lnTo>
                <a:lnTo>
                  <a:pt x="2861" y="3725"/>
                </a:lnTo>
                <a:lnTo>
                  <a:pt x="2847" y="3562"/>
                </a:lnTo>
                <a:lnTo>
                  <a:pt x="2822" y="3405"/>
                </a:lnTo>
                <a:lnTo>
                  <a:pt x="2785" y="3250"/>
                </a:lnTo>
                <a:lnTo>
                  <a:pt x="2736" y="3102"/>
                </a:lnTo>
                <a:lnTo>
                  <a:pt x="2677" y="2958"/>
                </a:lnTo>
                <a:lnTo>
                  <a:pt x="2608" y="2820"/>
                </a:lnTo>
                <a:lnTo>
                  <a:pt x="2528" y="2688"/>
                </a:lnTo>
                <a:lnTo>
                  <a:pt x="2439" y="2563"/>
                </a:lnTo>
                <a:lnTo>
                  <a:pt x="2340" y="2445"/>
                </a:lnTo>
                <a:lnTo>
                  <a:pt x="2233" y="2335"/>
                </a:lnTo>
                <a:lnTo>
                  <a:pt x="2119" y="2233"/>
                </a:lnTo>
                <a:lnTo>
                  <a:pt x="1997" y="2140"/>
                </a:lnTo>
                <a:lnTo>
                  <a:pt x="1868" y="2056"/>
                </a:lnTo>
                <a:lnTo>
                  <a:pt x="1732" y="1982"/>
                </a:lnTo>
                <a:lnTo>
                  <a:pt x="1591" y="1918"/>
                </a:lnTo>
                <a:lnTo>
                  <a:pt x="1518" y="1890"/>
                </a:lnTo>
                <a:lnTo>
                  <a:pt x="1519" y="1891"/>
                </a:lnTo>
                <a:lnTo>
                  <a:pt x="1483" y="1877"/>
                </a:lnTo>
                <a:lnTo>
                  <a:pt x="1415" y="1844"/>
                </a:lnTo>
                <a:lnTo>
                  <a:pt x="1353" y="1806"/>
                </a:lnTo>
                <a:lnTo>
                  <a:pt x="1295" y="1761"/>
                </a:lnTo>
                <a:lnTo>
                  <a:pt x="1242" y="1713"/>
                </a:lnTo>
                <a:lnTo>
                  <a:pt x="1194" y="1659"/>
                </a:lnTo>
                <a:lnTo>
                  <a:pt x="1152" y="1601"/>
                </a:lnTo>
                <a:lnTo>
                  <a:pt x="1116" y="1539"/>
                </a:lnTo>
                <a:lnTo>
                  <a:pt x="1086" y="1475"/>
                </a:lnTo>
                <a:lnTo>
                  <a:pt x="1063" y="1408"/>
                </a:lnTo>
                <a:lnTo>
                  <a:pt x="1045" y="1339"/>
                </a:lnTo>
                <a:lnTo>
                  <a:pt x="1035" y="1268"/>
                </a:lnTo>
                <a:lnTo>
                  <a:pt x="1030" y="1196"/>
                </a:lnTo>
                <a:lnTo>
                  <a:pt x="1034" y="1124"/>
                </a:lnTo>
                <a:lnTo>
                  <a:pt x="1045" y="1050"/>
                </a:lnTo>
                <a:lnTo>
                  <a:pt x="1063" y="977"/>
                </a:lnTo>
                <a:lnTo>
                  <a:pt x="1075" y="941"/>
                </a:lnTo>
                <a:lnTo>
                  <a:pt x="1076" y="941"/>
                </a:lnTo>
                <a:lnTo>
                  <a:pt x="1455" y="1079"/>
                </a:lnTo>
                <a:lnTo>
                  <a:pt x="1024" y="0"/>
                </a:lnTo>
                <a:lnTo>
                  <a:pt x="0" y="550"/>
                </a:lnTo>
                <a:lnTo>
                  <a:pt x="379" y="688"/>
                </a:lnTo>
                <a:lnTo>
                  <a:pt x="354" y="760"/>
                </a:lnTo>
                <a:lnTo>
                  <a:pt x="317" y="906"/>
                </a:lnTo>
                <a:lnTo>
                  <a:pt x="295" y="1052"/>
                </a:lnTo>
                <a:lnTo>
                  <a:pt x="289" y="1197"/>
                </a:lnTo>
                <a:lnTo>
                  <a:pt x="296" y="1341"/>
                </a:lnTo>
                <a:lnTo>
                  <a:pt x="317" y="1483"/>
                </a:lnTo>
                <a:lnTo>
                  <a:pt x="352" y="1621"/>
                </a:lnTo>
                <a:lnTo>
                  <a:pt x="400" y="1756"/>
                </a:lnTo>
                <a:lnTo>
                  <a:pt x="460" y="1885"/>
                </a:lnTo>
                <a:lnTo>
                  <a:pt x="532" y="2007"/>
                </a:lnTo>
                <a:lnTo>
                  <a:pt x="616" y="2123"/>
                </a:lnTo>
                <a:lnTo>
                  <a:pt x="711" y="2230"/>
                </a:lnTo>
                <a:lnTo>
                  <a:pt x="817" y="2328"/>
                </a:lnTo>
                <a:lnTo>
                  <a:pt x="932" y="2417"/>
                </a:lnTo>
                <a:lnTo>
                  <a:pt x="1058" y="2494"/>
                </a:lnTo>
                <a:lnTo>
                  <a:pt x="1193" y="2560"/>
                </a:lnTo>
                <a:lnTo>
                  <a:pt x="1265" y="2587"/>
                </a:lnTo>
                <a:close/>
              </a:path>
            </a:pathLst>
          </a:custGeom>
          <a:solidFill>
            <a:srgbClr val="FBC0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4081BCAF-0FAE-490D-AE91-CCED894E0187}"/>
              </a:ext>
            </a:extLst>
          </p:cNvPr>
          <p:cNvSpPr/>
          <p:nvPr/>
        </p:nvSpPr>
        <p:spPr>
          <a:xfrm>
            <a:off x="1568112" y="1785835"/>
            <a:ext cx="3087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Departaments / </a:t>
            </a:r>
            <a:r>
              <a:rPr lang="es-ES_tradnl" b="1" dirty="0" err="1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unitats</a:t>
            </a:r>
            <a:r>
              <a:rPr lang="es-ES_tradnl" b="1" dirty="0">
                <a:solidFill>
                  <a:schemeClr val="tx2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de negoci</a:t>
            </a:r>
          </a:p>
        </p:txBody>
      </p:sp>
      <p:pic>
        <p:nvPicPr>
          <p:cNvPr id="53" name="Gráfico 52" descr="Jerarquía">
            <a:extLst>
              <a:ext uri="{FF2B5EF4-FFF2-40B4-BE49-F238E27FC236}">
                <a16:creationId xmlns:a16="http://schemas.microsoft.com/office/drawing/2014/main" id="{52A7542E-71FE-4A84-9EE4-604B75E4B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712" y="1651801"/>
            <a:ext cx="914400" cy="914400"/>
          </a:xfrm>
          <a:prstGeom prst="rect">
            <a:avLst/>
          </a:prstGeom>
        </p:spPr>
      </p:pic>
      <p:sp>
        <p:nvSpPr>
          <p:cNvPr id="56" name="Freeform: Shape 844">
            <a:extLst>
              <a:ext uri="{FF2B5EF4-FFF2-40B4-BE49-F238E27FC236}">
                <a16:creationId xmlns:a16="http://schemas.microsoft.com/office/drawing/2014/main" id="{B0EA340B-DBD2-49CE-B360-BFDE3603B108}"/>
              </a:ext>
            </a:extLst>
          </p:cNvPr>
          <p:cNvSpPr>
            <a:spLocks/>
          </p:cNvSpPr>
          <p:nvPr/>
        </p:nvSpPr>
        <p:spPr bwMode="auto">
          <a:xfrm>
            <a:off x="6466259" y="4334242"/>
            <a:ext cx="2012951" cy="2045818"/>
          </a:xfrm>
          <a:custGeom>
            <a:avLst/>
            <a:gdLst>
              <a:gd name="connsiteX0" fmla="*/ 910680 w 2012951"/>
              <a:gd name="connsiteY0" fmla="*/ 0 h 2045818"/>
              <a:gd name="connsiteX1" fmla="*/ 982663 w 2012951"/>
              <a:gd name="connsiteY1" fmla="*/ 23377 h 2045818"/>
              <a:gd name="connsiteX2" fmla="*/ 972609 w 2012951"/>
              <a:gd name="connsiteY2" fmla="*/ 51460 h 2045818"/>
              <a:gd name="connsiteX3" fmla="*/ 949855 w 2012951"/>
              <a:gd name="connsiteY3" fmla="*/ 105507 h 2045818"/>
              <a:gd name="connsiteX4" fmla="*/ 923396 w 2012951"/>
              <a:gd name="connsiteY4" fmla="*/ 158494 h 2045818"/>
              <a:gd name="connsiteX5" fmla="*/ 893930 w 2012951"/>
              <a:gd name="connsiteY5" fmla="*/ 205806 h 2045818"/>
              <a:gd name="connsiteX6" fmla="*/ 912572 w 2012951"/>
              <a:gd name="connsiteY6" fmla="*/ 244790 h 2045818"/>
              <a:gd name="connsiteX7" fmla="*/ 1001014 w 2012951"/>
              <a:gd name="connsiteY7" fmla="*/ 408362 h 2045818"/>
              <a:gd name="connsiteX8" fmla="*/ 1132042 w 2012951"/>
              <a:gd name="connsiteY8" fmla="*/ 631324 h 2045818"/>
              <a:gd name="connsiteX9" fmla="*/ 1251712 w 2012951"/>
              <a:gd name="connsiteY9" fmla="*/ 563093 h 2045818"/>
              <a:gd name="connsiteX10" fmla="*/ 1272358 w 2012951"/>
              <a:gd name="connsiteY10" fmla="*/ 551981 h 2045818"/>
              <a:gd name="connsiteX11" fmla="*/ 1315767 w 2012951"/>
              <a:gd name="connsiteY11" fmla="*/ 540868 h 2045818"/>
              <a:gd name="connsiteX12" fmla="*/ 1361293 w 2012951"/>
              <a:gd name="connsiteY12" fmla="*/ 541397 h 2045818"/>
              <a:gd name="connsiteX13" fmla="*/ 1404701 w 2012951"/>
              <a:gd name="connsiteY13" fmla="*/ 553039 h 2045818"/>
              <a:gd name="connsiteX14" fmla="*/ 1425347 w 2012951"/>
              <a:gd name="connsiteY14" fmla="*/ 563622 h 2045818"/>
              <a:gd name="connsiteX15" fmla="*/ 1926134 w 2012951"/>
              <a:gd name="connsiteY15" fmla="*/ 855722 h 2045818"/>
              <a:gd name="connsiteX16" fmla="*/ 1945721 w 2012951"/>
              <a:gd name="connsiteY16" fmla="*/ 868422 h 2045818"/>
              <a:gd name="connsiteX17" fmla="*/ 1978013 w 2012951"/>
              <a:gd name="connsiteY17" fmla="*/ 900702 h 2045818"/>
              <a:gd name="connsiteX18" fmla="*/ 1999717 w 2012951"/>
              <a:gd name="connsiteY18" fmla="*/ 939860 h 2045818"/>
              <a:gd name="connsiteX19" fmla="*/ 2011363 w 2012951"/>
              <a:gd name="connsiteY19" fmla="*/ 983781 h 2045818"/>
              <a:gd name="connsiteX20" fmla="*/ 2012951 w 2012951"/>
              <a:gd name="connsiteY20" fmla="*/ 1006535 h 2045818"/>
              <a:gd name="connsiteX21" fmla="*/ 2009775 w 2012951"/>
              <a:gd name="connsiteY21" fmla="*/ 1585972 h 2045818"/>
              <a:gd name="connsiteX22" fmla="*/ 2008187 w 2012951"/>
              <a:gd name="connsiteY22" fmla="*/ 1608727 h 2045818"/>
              <a:gd name="connsiteX23" fmla="*/ 1997070 w 2012951"/>
              <a:gd name="connsiteY23" fmla="*/ 1653177 h 2045818"/>
              <a:gd name="connsiteX24" fmla="*/ 1973778 w 2012951"/>
              <a:gd name="connsiteY24" fmla="*/ 1691806 h 2045818"/>
              <a:gd name="connsiteX25" fmla="*/ 1940956 w 2012951"/>
              <a:gd name="connsiteY25" fmla="*/ 1724085 h 2045818"/>
              <a:gd name="connsiteX26" fmla="*/ 1921899 w 2012951"/>
              <a:gd name="connsiteY26" fmla="*/ 1736256 h 2045818"/>
              <a:gd name="connsiteX27" fmla="*/ 1418465 w 2012951"/>
              <a:gd name="connsiteY27" fmla="*/ 2024122 h 2045818"/>
              <a:gd name="connsiteX28" fmla="*/ 1397819 w 2012951"/>
              <a:gd name="connsiteY28" fmla="*/ 2033647 h 2045818"/>
              <a:gd name="connsiteX29" fmla="*/ 1353881 w 2012951"/>
              <a:gd name="connsiteY29" fmla="*/ 2045818 h 2045818"/>
              <a:gd name="connsiteX30" fmla="*/ 1308885 w 2012951"/>
              <a:gd name="connsiteY30" fmla="*/ 2045289 h 2045818"/>
              <a:gd name="connsiteX31" fmla="*/ 1265476 w 2012951"/>
              <a:gd name="connsiteY31" fmla="*/ 2033647 h 2045818"/>
              <a:gd name="connsiteX32" fmla="*/ 1244831 w 2012951"/>
              <a:gd name="connsiteY32" fmla="*/ 2022535 h 2045818"/>
              <a:gd name="connsiteX33" fmla="*/ 744043 w 2012951"/>
              <a:gd name="connsiteY33" fmla="*/ 1730964 h 2045818"/>
              <a:gd name="connsiteX34" fmla="*/ 724457 w 2012951"/>
              <a:gd name="connsiteY34" fmla="*/ 1718793 h 2045818"/>
              <a:gd name="connsiteX35" fmla="*/ 692165 w 2012951"/>
              <a:gd name="connsiteY35" fmla="*/ 1685985 h 2045818"/>
              <a:gd name="connsiteX36" fmla="*/ 669931 w 2012951"/>
              <a:gd name="connsiteY36" fmla="*/ 1646827 h 2045818"/>
              <a:gd name="connsiteX37" fmla="*/ 659488 w 2012951"/>
              <a:gd name="connsiteY37" fmla="*/ 1605570 h 2045818"/>
              <a:gd name="connsiteX38" fmla="*/ 658813 w 2012951"/>
              <a:gd name="connsiteY38" fmla="*/ 1607034 h 2045818"/>
              <a:gd name="connsiteX39" fmla="*/ 616514 w 2012951"/>
              <a:gd name="connsiteY39" fmla="*/ 1614958 h 2045818"/>
              <a:gd name="connsiteX40" fmla="*/ 530329 w 2012951"/>
              <a:gd name="connsiteY40" fmla="*/ 1628693 h 2045818"/>
              <a:gd name="connsiteX41" fmla="*/ 442558 w 2012951"/>
              <a:gd name="connsiteY41" fmla="*/ 1639259 h 2045818"/>
              <a:gd name="connsiteX42" fmla="*/ 353729 w 2012951"/>
              <a:gd name="connsiteY42" fmla="*/ 1645070 h 2045818"/>
              <a:gd name="connsiteX43" fmla="*/ 309315 w 2012951"/>
              <a:gd name="connsiteY43" fmla="*/ 1646126 h 2045818"/>
              <a:gd name="connsiteX44" fmla="*/ 379637 w 2012951"/>
              <a:gd name="connsiteY44" fmla="*/ 1701595 h 2045818"/>
              <a:gd name="connsiteX45" fmla="*/ 383338 w 2012951"/>
              <a:gd name="connsiteY45" fmla="*/ 1858493 h 2045818"/>
              <a:gd name="connsiteX46" fmla="*/ 106277 w 2012951"/>
              <a:gd name="connsiteY46" fmla="*/ 1639259 h 2045818"/>
              <a:gd name="connsiteX47" fmla="*/ 0 w 2012951"/>
              <a:gd name="connsiteY47" fmla="*/ 1555263 h 2045818"/>
              <a:gd name="connsiteX48" fmla="*/ 135358 w 2012951"/>
              <a:gd name="connsiteY48" fmla="*/ 1435873 h 2045818"/>
              <a:gd name="connsiteX49" fmla="*/ 366419 w 2012951"/>
              <a:gd name="connsiteY49" fmla="*/ 1231430 h 2045818"/>
              <a:gd name="connsiteX50" fmla="*/ 371177 w 2012951"/>
              <a:gd name="connsiteY50" fmla="*/ 1387800 h 2045818"/>
              <a:gd name="connsiteX51" fmla="*/ 310901 w 2012951"/>
              <a:gd name="connsiteY51" fmla="*/ 1441156 h 2045818"/>
              <a:gd name="connsiteX52" fmla="*/ 355844 w 2012951"/>
              <a:gd name="connsiteY52" fmla="*/ 1439571 h 2045818"/>
              <a:gd name="connsiteX53" fmla="*/ 443615 w 2012951"/>
              <a:gd name="connsiteY53" fmla="*/ 1432703 h 2045818"/>
              <a:gd name="connsiteX54" fmla="*/ 530329 w 2012951"/>
              <a:gd name="connsiteY54" fmla="*/ 1422138 h 2045818"/>
              <a:gd name="connsiteX55" fmla="*/ 615456 w 2012951"/>
              <a:gd name="connsiteY55" fmla="*/ 1406289 h 2045818"/>
              <a:gd name="connsiteX56" fmla="*/ 657227 w 2012951"/>
              <a:gd name="connsiteY56" fmla="*/ 1396252 h 2045818"/>
              <a:gd name="connsiteX57" fmla="*/ 660402 w 2012951"/>
              <a:gd name="connsiteY57" fmla="*/ 1000714 h 2045818"/>
              <a:gd name="connsiteX58" fmla="*/ 660932 w 2012951"/>
              <a:gd name="connsiteY58" fmla="*/ 977960 h 2045818"/>
              <a:gd name="connsiteX59" fmla="*/ 673107 w 2012951"/>
              <a:gd name="connsiteY59" fmla="*/ 933510 h 2045818"/>
              <a:gd name="connsiteX60" fmla="*/ 695870 w 2012951"/>
              <a:gd name="connsiteY60" fmla="*/ 894881 h 2045818"/>
              <a:gd name="connsiteX61" fmla="*/ 728692 w 2012951"/>
              <a:gd name="connsiteY61" fmla="*/ 862602 h 2045818"/>
              <a:gd name="connsiteX62" fmla="*/ 747749 w 2012951"/>
              <a:gd name="connsiteY62" fmla="*/ 850431 h 2045818"/>
              <a:gd name="connsiteX63" fmla="*/ 763789 w 2012951"/>
              <a:gd name="connsiteY63" fmla="*/ 841286 h 2045818"/>
              <a:gd name="connsiteX64" fmla="*/ 622884 w 2012951"/>
              <a:gd name="connsiteY64" fmla="*/ 682571 h 2045818"/>
              <a:gd name="connsiteX65" fmla="*/ 494722 w 2012951"/>
              <a:gd name="connsiteY65" fmla="*/ 547584 h 2045818"/>
              <a:gd name="connsiteX66" fmla="*/ 458364 w 2012951"/>
              <a:gd name="connsiteY66" fmla="*/ 512952 h 2045818"/>
              <a:gd name="connsiteX67" fmla="*/ 425102 w 2012951"/>
              <a:gd name="connsiteY67" fmla="*/ 520682 h 2045818"/>
              <a:gd name="connsiteX68" fmla="*/ 366293 w 2012951"/>
              <a:gd name="connsiteY68" fmla="*/ 530787 h 2045818"/>
              <a:gd name="connsiteX69" fmla="*/ 306954 w 2012951"/>
              <a:gd name="connsiteY69" fmla="*/ 536105 h 2045818"/>
              <a:gd name="connsiteX70" fmla="*/ 276225 w 2012951"/>
              <a:gd name="connsiteY70" fmla="*/ 536105 h 2045818"/>
              <a:gd name="connsiteX71" fmla="*/ 276225 w 2012951"/>
              <a:gd name="connsiteY71" fmla="*/ 459401 h 2045818"/>
              <a:gd name="connsiteX72" fmla="*/ 378577 w 2012951"/>
              <a:gd name="connsiteY72" fmla="*/ 451657 h 2045818"/>
              <a:gd name="connsiteX73" fmla="*/ 398430 w 2012951"/>
              <a:gd name="connsiteY73" fmla="*/ 447082 h 2045818"/>
              <a:gd name="connsiteX74" fmla="*/ 411674 w 2012951"/>
              <a:gd name="connsiteY74" fmla="*/ 445747 h 2045818"/>
              <a:gd name="connsiteX75" fmla="*/ 433151 w 2012951"/>
              <a:gd name="connsiteY75" fmla="*/ 439080 h 2045818"/>
              <a:gd name="connsiteX76" fmla="*/ 476083 w 2012951"/>
              <a:gd name="connsiteY76" fmla="*/ 429186 h 2045818"/>
              <a:gd name="connsiteX77" fmla="*/ 517147 w 2012951"/>
              <a:gd name="connsiteY77" fmla="*/ 413006 h 2045818"/>
              <a:gd name="connsiteX78" fmla="*/ 537831 w 2012951"/>
              <a:gd name="connsiteY78" fmla="*/ 406585 h 2045818"/>
              <a:gd name="connsiteX79" fmla="*/ 549452 w 2012951"/>
              <a:gd name="connsiteY79" fmla="*/ 400278 h 2045818"/>
              <a:gd name="connsiteX80" fmla="*/ 567602 w 2012951"/>
              <a:gd name="connsiteY80" fmla="*/ 393127 h 2045818"/>
              <a:gd name="connsiteX81" fmla="*/ 728120 w 2012951"/>
              <a:gd name="connsiteY81" fmla="*/ 284806 h 2045818"/>
              <a:gd name="connsiteX82" fmla="*/ 741507 w 2012951"/>
              <a:gd name="connsiteY82" fmla="*/ 270765 h 2045818"/>
              <a:gd name="connsiteX83" fmla="*/ 751461 w 2012951"/>
              <a:gd name="connsiteY83" fmla="*/ 262552 h 2045818"/>
              <a:gd name="connsiteX84" fmla="*/ 765119 w 2012951"/>
              <a:gd name="connsiteY84" fmla="*/ 245998 h 2045818"/>
              <a:gd name="connsiteX85" fmla="*/ 794839 w 2012951"/>
              <a:gd name="connsiteY85" fmla="*/ 214825 h 2045818"/>
              <a:gd name="connsiteX86" fmla="*/ 819758 w 2012951"/>
              <a:gd name="connsiteY86" fmla="*/ 179775 h 2045818"/>
              <a:gd name="connsiteX87" fmla="*/ 833528 w 2012951"/>
              <a:gd name="connsiteY87" fmla="*/ 163086 h 2045818"/>
              <a:gd name="connsiteX88" fmla="*/ 839674 w 2012951"/>
              <a:gd name="connsiteY88" fmla="*/ 151762 h 2045818"/>
              <a:gd name="connsiteX89" fmla="*/ 851010 w 2012951"/>
              <a:gd name="connsiteY89" fmla="*/ 135818 h 2045818"/>
              <a:gd name="connsiteX90" fmla="*/ 895494 w 2012951"/>
              <a:gd name="connsiteY90" fmla="*/ 48923 h 204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012951" h="2045818">
                <a:moveTo>
                  <a:pt x="910680" y="0"/>
                </a:moveTo>
                <a:lnTo>
                  <a:pt x="982663" y="23377"/>
                </a:lnTo>
                <a:lnTo>
                  <a:pt x="972609" y="51460"/>
                </a:lnTo>
                <a:lnTo>
                  <a:pt x="949855" y="105507"/>
                </a:lnTo>
                <a:lnTo>
                  <a:pt x="923396" y="158494"/>
                </a:lnTo>
                <a:lnTo>
                  <a:pt x="893930" y="205806"/>
                </a:lnTo>
                <a:lnTo>
                  <a:pt x="912572" y="244790"/>
                </a:lnTo>
                <a:lnTo>
                  <a:pt x="1001014" y="408362"/>
                </a:lnTo>
                <a:lnTo>
                  <a:pt x="1132042" y="631324"/>
                </a:lnTo>
                <a:lnTo>
                  <a:pt x="1251712" y="563093"/>
                </a:lnTo>
                <a:lnTo>
                  <a:pt x="1272358" y="551981"/>
                </a:lnTo>
                <a:lnTo>
                  <a:pt x="1315767" y="540868"/>
                </a:lnTo>
                <a:lnTo>
                  <a:pt x="1361293" y="541397"/>
                </a:lnTo>
                <a:lnTo>
                  <a:pt x="1404701" y="553039"/>
                </a:lnTo>
                <a:lnTo>
                  <a:pt x="1425347" y="563622"/>
                </a:lnTo>
                <a:lnTo>
                  <a:pt x="1926134" y="855722"/>
                </a:lnTo>
                <a:lnTo>
                  <a:pt x="1945721" y="868422"/>
                </a:lnTo>
                <a:lnTo>
                  <a:pt x="1978013" y="900702"/>
                </a:lnTo>
                <a:lnTo>
                  <a:pt x="1999717" y="939860"/>
                </a:lnTo>
                <a:lnTo>
                  <a:pt x="2011363" y="983781"/>
                </a:lnTo>
                <a:lnTo>
                  <a:pt x="2012951" y="1006535"/>
                </a:lnTo>
                <a:cubicBezTo>
                  <a:pt x="2011892" y="1199681"/>
                  <a:pt x="2010834" y="1392826"/>
                  <a:pt x="2009775" y="1585972"/>
                </a:cubicBezTo>
                <a:lnTo>
                  <a:pt x="2008187" y="1608727"/>
                </a:lnTo>
                <a:lnTo>
                  <a:pt x="1997070" y="1653177"/>
                </a:lnTo>
                <a:lnTo>
                  <a:pt x="1973778" y="1691806"/>
                </a:lnTo>
                <a:lnTo>
                  <a:pt x="1940956" y="1724085"/>
                </a:lnTo>
                <a:lnTo>
                  <a:pt x="1921899" y="1736256"/>
                </a:lnTo>
                <a:lnTo>
                  <a:pt x="1418465" y="2024122"/>
                </a:lnTo>
                <a:lnTo>
                  <a:pt x="1397819" y="2033647"/>
                </a:lnTo>
                <a:lnTo>
                  <a:pt x="1353881" y="2045818"/>
                </a:lnTo>
                <a:lnTo>
                  <a:pt x="1308885" y="2045289"/>
                </a:lnTo>
                <a:lnTo>
                  <a:pt x="1265476" y="2033647"/>
                </a:lnTo>
                <a:lnTo>
                  <a:pt x="1244831" y="2022535"/>
                </a:lnTo>
                <a:lnTo>
                  <a:pt x="744043" y="1730964"/>
                </a:lnTo>
                <a:lnTo>
                  <a:pt x="724457" y="1718793"/>
                </a:lnTo>
                <a:lnTo>
                  <a:pt x="692165" y="1685985"/>
                </a:lnTo>
                <a:lnTo>
                  <a:pt x="669931" y="1646827"/>
                </a:lnTo>
                <a:lnTo>
                  <a:pt x="659488" y="1605570"/>
                </a:lnTo>
                <a:lnTo>
                  <a:pt x="658813" y="1607034"/>
                </a:lnTo>
                <a:lnTo>
                  <a:pt x="616514" y="1614958"/>
                </a:lnTo>
                <a:lnTo>
                  <a:pt x="530329" y="1628693"/>
                </a:lnTo>
                <a:lnTo>
                  <a:pt x="442558" y="1639259"/>
                </a:lnTo>
                <a:lnTo>
                  <a:pt x="353729" y="1645070"/>
                </a:lnTo>
                <a:lnTo>
                  <a:pt x="309315" y="1646126"/>
                </a:lnTo>
                <a:lnTo>
                  <a:pt x="379637" y="1701595"/>
                </a:lnTo>
                <a:cubicBezTo>
                  <a:pt x="380871" y="1753894"/>
                  <a:pt x="382104" y="1806194"/>
                  <a:pt x="383338" y="1858493"/>
                </a:cubicBezTo>
                <a:lnTo>
                  <a:pt x="106277" y="1639259"/>
                </a:lnTo>
                <a:lnTo>
                  <a:pt x="0" y="1555263"/>
                </a:lnTo>
                <a:lnTo>
                  <a:pt x="135358" y="1435873"/>
                </a:lnTo>
                <a:lnTo>
                  <a:pt x="366419" y="1231430"/>
                </a:lnTo>
                <a:lnTo>
                  <a:pt x="371177" y="1387800"/>
                </a:lnTo>
                <a:lnTo>
                  <a:pt x="310901" y="1441156"/>
                </a:lnTo>
                <a:lnTo>
                  <a:pt x="355844" y="1439571"/>
                </a:lnTo>
                <a:lnTo>
                  <a:pt x="443615" y="1432703"/>
                </a:lnTo>
                <a:lnTo>
                  <a:pt x="530329" y="1422138"/>
                </a:lnTo>
                <a:lnTo>
                  <a:pt x="615456" y="1406289"/>
                </a:lnTo>
                <a:lnTo>
                  <a:pt x="657227" y="1396252"/>
                </a:lnTo>
                <a:cubicBezTo>
                  <a:pt x="664718" y="1328656"/>
                  <a:pt x="659785" y="1070429"/>
                  <a:pt x="660402" y="1000714"/>
                </a:cubicBezTo>
                <a:cubicBezTo>
                  <a:pt x="660579" y="993129"/>
                  <a:pt x="660755" y="985545"/>
                  <a:pt x="660932" y="977960"/>
                </a:cubicBezTo>
                <a:lnTo>
                  <a:pt x="673107" y="933510"/>
                </a:lnTo>
                <a:lnTo>
                  <a:pt x="695870" y="894881"/>
                </a:lnTo>
                <a:lnTo>
                  <a:pt x="728692" y="862602"/>
                </a:lnTo>
                <a:lnTo>
                  <a:pt x="747749" y="850431"/>
                </a:lnTo>
                <a:lnTo>
                  <a:pt x="763789" y="841286"/>
                </a:lnTo>
                <a:lnTo>
                  <a:pt x="622884" y="682571"/>
                </a:lnTo>
                <a:lnTo>
                  <a:pt x="494722" y="547584"/>
                </a:lnTo>
                <a:lnTo>
                  <a:pt x="458364" y="512952"/>
                </a:lnTo>
                <a:lnTo>
                  <a:pt x="425102" y="520682"/>
                </a:lnTo>
                <a:lnTo>
                  <a:pt x="366293" y="530787"/>
                </a:lnTo>
                <a:lnTo>
                  <a:pt x="306954" y="536105"/>
                </a:lnTo>
                <a:lnTo>
                  <a:pt x="276225" y="536105"/>
                </a:lnTo>
                <a:lnTo>
                  <a:pt x="276225" y="459401"/>
                </a:lnTo>
                <a:cubicBezTo>
                  <a:pt x="311024" y="459401"/>
                  <a:pt x="345204" y="456757"/>
                  <a:pt x="378577" y="451657"/>
                </a:cubicBezTo>
                <a:lnTo>
                  <a:pt x="398430" y="447082"/>
                </a:lnTo>
                <a:lnTo>
                  <a:pt x="411674" y="445747"/>
                </a:lnTo>
                <a:lnTo>
                  <a:pt x="433151" y="439080"/>
                </a:lnTo>
                <a:lnTo>
                  <a:pt x="476083" y="429186"/>
                </a:lnTo>
                <a:lnTo>
                  <a:pt x="517147" y="413006"/>
                </a:lnTo>
                <a:lnTo>
                  <a:pt x="537831" y="406585"/>
                </a:lnTo>
                <a:lnTo>
                  <a:pt x="549452" y="400278"/>
                </a:lnTo>
                <a:lnTo>
                  <a:pt x="567602" y="393127"/>
                </a:lnTo>
                <a:cubicBezTo>
                  <a:pt x="626366" y="364811"/>
                  <a:pt x="680379" y="328198"/>
                  <a:pt x="728120" y="284806"/>
                </a:cubicBezTo>
                <a:lnTo>
                  <a:pt x="741507" y="270765"/>
                </a:lnTo>
                <a:lnTo>
                  <a:pt x="751461" y="262552"/>
                </a:lnTo>
                <a:lnTo>
                  <a:pt x="765119" y="245998"/>
                </a:lnTo>
                <a:lnTo>
                  <a:pt x="794839" y="214825"/>
                </a:lnTo>
                <a:lnTo>
                  <a:pt x="819758" y="179775"/>
                </a:lnTo>
                <a:lnTo>
                  <a:pt x="833528" y="163086"/>
                </a:lnTo>
                <a:lnTo>
                  <a:pt x="839674" y="151762"/>
                </a:lnTo>
                <a:lnTo>
                  <a:pt x="851010" y="135818"/>
                </a:lnTo>
                <a:cubicBezTo>
                  <a:pt x="867849" y="108104"/>
                  <a:pt x="882741" y="79076"/>
                  <a:pt x="895494" y="4892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57" name="Freeform: Shape 842">
            <a:extLst>
              <a:ext uri="{FF2B5EF4-FFF2-40B4-BE49-F238E27FC236}">
                <a16:creationId xmlns:a16="http://schemas.microsoft.com/office/drawing/2014/main" id="{0E93C599-6476-4517-8C5E-0D728D697C0D}"/>
              </a:ext>
            </a:extLst>
          </p:cNvPr>
          <p:cNvSpPr>
            <a:spLocks/>
          </p:cNvSpPr>
          <p:nvPr/>
        </p:nvSpPr>
        <p:spPr bwMode="auto">
          <a:xfrm>
            <a:off x="7139689" y="2946296"/>
            <a:ext cx="2090408" cy="2089150"/>
          </a:xfrm>
          <a:custGeom>
            <a:avLst/>
            <a:gdLst>
              <a:gd name="connsiteX0" fmla="*/ 1353873 w 2090408"/>
              <a:gd name="connsiteY0" fmla="*/ 1494387 h 2089150"/>
              <a:gd name="connsiteX1" fmla="*/ 1365283 w 2090408"/>
              <a:gd name="connsiteY1" fmla="*/ 1498600 h 2089150"/>
              <a:gd name="connsiteX2" fmla="*/ 1387196 w 2090408"/>
              <a:gd name="connsiteY2" fmla="*/ 1503515 h 2089150"/>
              <a:gd name="connsiteX3" fmla="*/ 1390321 w 2090408"/>
              <a:gd name="connsiteY3" fmla="*/ 0 h 2089150"/>
              <a:gd name="connsiteX4" fmla="*/ 1435829 w 2090408"/>
              <a:gd name="connsiteY4" fmla="*/ 0 h 2089150"/>
              <a:gd name="connsiteX5" fmla="*/ 1479221 w 2090408"/>
              <a:gd name="connsiteY5" fmla="*/ 11116 h 2089150"/>
              <a:gd name="connsiteX6" fmla="*/ 1500387 w 2090408"/>
              <a:gd name="connsiteY6" fmla="*/ 22233 h 2089150"/>
              <a:gd name="connsiteX7" fmla="*/ 2002037 w 2090408"/>
              <a:gd name="connsiteY7" fmla="*/ 310730 h 2089150"/>
              <a:gd name="connsiteX8" fmla="*/ 2021616 w 2090408"/>
              <a:gd name="connsiteY8" fmla="*/ 323434 h 2089150"/>
              <a:gd name="connsiteX9" fmla="*/ 2053366 w 2090408"/>
              <a:gd name="connsiteY9" fmla="*/ 355725 h 2089150"/>
              <a:gd name="connsiteX10" fmla="*/ 2076650 w 2090408"/>
              <a:gd name="connsiteY10" fmla="*/ 394368 h 2089150"/>
              <a:gd name="connsiteX11" fmla="*/ 2088820 w 2090408"/>
              <a:gd name="connsiteY11" fmla="*/ 438833 h 2089150"/>
              <a:gd name="connsiteX12" fmla="*/ 2089350 w 2090408"/>
              <a:gd name="connsiteY12" fmla="*/ 461595 h 2089150"/>
              <a:gd name="connsiteX13" fmla="*/ 2090408 w 2090408"/>
              <a:gd name="connsiteY13" fmla="*/ 1041237 h 2089150"/>
              <a:gd name="connsiteX14" fmla="*/ 2089350 w 2090408"/>
              <a:gd name="connsiteY14" fmla="*/ 1063999 h 2089150"/>
              <a:gd name="connsiteX15" fmla="*/ 2077179 w 2090408"/>
              <a:gd name="connsiteY15" fmla="*/ 1107936 h 2089150"/>
              <a:gd name="connsiteX16" fmla="*/ 2054954 w 2090408"/>
              <a:gd name="connsiteY16" fmla="*/ 1147108 h 2089150"/>
              <a:gd name="connsiteX17" fmla="*/ 2023204 w 2090408"/>
              <a:gd name="connsiteY17" fmla="*/ 1178869 h 2089150"/>
              <a:gd name="connsiteX18" fmla="*/ 2003096 w 2090408"/>
              <a:gd name="connsiteY18" fmla="*/ 1192103 h 2089150"/>
              <a:gd name="connsiteX19" fmla="*/ 1501975 w 2090408"/>
              <a:gd name="connsiteY19" fmla="*/ 1482188 h 2089150"/>
              <a:gd name="connsiteX20" fmla="*/ 1481337 w 2090408"/>
              <a:gd name="connsiteY20" fmla="*/ 1492775 h 2089150"/>
              <a:gd name="connsiteX21" fmla="*/ 1437417 w 2090408"/>
              <a:gd name="connsiteY21" fmla="*/ 1503891 h 2089150"/>
              <a:gd name="connsiteX22" fmla="*/ 1397819 w 2090408"/>
              <a:gd name="connsiteY22" fmla="*/ 1504823 h 2089150"/>
              <a:gd name="connsiteX23" fmla="*/ 1417191 w 2090408"/>
              <a:gd name="connsiteY23" fmla="*/ 1506008 h 2089150"/>
              <a:gd name="connsiteX24" fmla="*/ 1429903 w 2090408"/>
              <a:gd name="connsiteY24" fmla="*/ 1505479 h 2089150"/>
              <a:gd name="connsiteX25" fmla="*/ 1417721 w 2090408"/>
              <a:gd name="connsiteY25" fmla="*/ 1570038 h 2089150"/>
              <a:gd name="connsiteX26" fmla="*/ 1385940 w 2090408"/>
              <a:gd name="connsiteY26" fmla="*/ 1698096 h 2089150"/>
              <a:gd name="connsiteX27" fmla="*/ 1365813 w 2090408"/>
              <a:gd name="connsiteY27" fmla="*/ 1759479 h 2089150"/>
              <a:gd name="connsiteX28" fmla="*/ 1348864 w 2090408"/>
              <a:gd name="connsiteY28" fmla="*/ 1809221 h 2089150"/>
              <a:gd name="connsiteX29" fmla="*/ 1329796 w 2090408"/>
              <a:gd name="connsiteY29" fmla="*/ 1857904 h 2089150"/>
              <a:gd name="connsiteX30" fmla="*/ 1401830 w 2090408"/>
              <a:gd name="connsiteY30" fmla="*/ 1827213 h 2089150"/>
              <a:gd name="connsiteX31" fmla="*/ 1541133 w 2090408"/>
              <a:gd name="connsiteY31" fmla="*/ 1899179 h 2089150"/>
              <a:gd name="connsiteX32" fmla="*/ 1257761 w 2090408"/>
              <a:gd name="connsiteY32" fmla="*/ 2019300 h 2089150"/>
              <a:gd name="connsiteX33" fmla="*/ 1089856 w 2090408"/>
              <a:gd name="connsiteY33" fmla="*/ 2089150 h 2089150"/>
              <a:gd name="connsiteX34" fmla="*/ 1059135 w 2090408"/>
              <a:gd name="connsiteY34" fmla="*/ 1953684 h 2089150"/>
              <a:gd name="connsiteX35" fmla="*/ 982333 w 2090408"/>
              <a:gd name="connsiteY35" fmla="*/ 1611842 h 2089150"/>
              <a:gd name="connsiteX36" fmla="*/ 1122166 w 2090408"/>
              <a:gd name="connsiteY36" fmla="*/ 1684338 h 2089150"/>
              <a:gd name="connsiteX37" fmla="*/ 1142293 w 2090408"/>
              <a:gd name="connsiteY37" fmla="*/ 1773238 h 2089150"/>
              <a:gd name="connsiteX38" fmla="*/ 1157124 w 2090408"/>
              <a:gd name="connsiteY38" fmla="*/ 1735138 h 2089150"/>
              <a:gd name="connsiteX39" fmla="*/ 1169836 w 2090408"/>
              <a:gd name="connsiteY39" fmla="*/ 1696508 h 2089150"/>
              <a:gd name="connsiteX40" fmla="*/ 1190493 w 2090408"/>
              <a:gd name="connsiteY40" fmla="*/ 1630892 h 2089150"/>
              <a:gd name="connsiteX41" fmla="*/ 1222803 w 2090408"/>
              <a:gd name="connsiteY41" fmla="*/ 1497013 h 2089150"/>
              <a:gd name="connsiteX42" fmla="*/ 1234985 w 2090408"/>
              <a:gd name="connsiteY42" fmla="*/ 1428750 h 2089150"/>
              <a:gd name="connsiteX43" fmla="*/ 1328736 w 2090408"/>
              <a:gd name="connsiteY43" fmla="*/ 1482725 h 2089150"/>
              <a:gd name="connsiteX44" fmla="*/ 1340919 w 2090408"/>
              <a:gd name="connsiteY44" fmla="*/ 1489604 h 2089150"/>
              <a:gd name="connsiteX45" fmla="*/ 1344421 w 2090408"/>
              <a:gd name="connsiteY45" fmla="*/ 1490897 h 2089150"/>
              <a:gd name="connsiteX46" fmla="*/ 1327879 w 2090408"/>
              <a:gd name="connsiteY46" fmla="*/ 1482188 h 2089150"/>
              <a:gd name="connsiteX47" fmla="*/ 825700 w 2090408"/>
              <a:gd name="connsiteY47" fmla="*/ 1193161 h 2089150"/>
              <a:gd name="connsiteX48" fmla="*/ 806121 w 2090408"/>
              <a:gd name="connsiteY48" fmla="*/ 1180457 h 2089150"/>
              <a:gd name="connsiteX49" fmla="*/ 773842 w 2090408"/>
              <a:gd name="connsiteY49" fmla="*/ 1148696 h 2089150"/>
              <a:gd name="connsiteX50" fmla="*/ 751617 w 2090408"/>
              <a:gd name="connsiteY50" fmla="*/ 1109524 h 2089150"/>
              <a:gd name="connsiteX51" fmla="*/ 739446 w 2090408"/>
              <a:gd name="connsiteY51" fmla="*/ 1065587 h 2089150"/>
              <a:gd name="connsiteX52" fmla="*/ 737858 w 2090408"/>
              <a:gd name="connsiteY52" fmla="*/ 1042825 h 2089150"/>
              <a:gd name="connsiteX53" fmla="*/ 737858 w 2090408"/>
              <a:gd name="connsiteY53" fmla="*/ 1041644 h 2089150"/>
              <a:gd name="connsiteX54" fmla="*/ 553179 w 2090408"/>
              <a:gd name="connsiteY54" fmla="*/ 1121834 h 2089150"/>
              <a:gd name="connsiteX55" fmla="*/ 385434 w 2090408"/>
              <a:gd name="connsiteY55" fmla="*/ 1202796 h 2089150"/>
              <a:gd name="connsiteX56" fmla="*/ 345746 w 2090408"/>
              <a:gd name="connsiteY56" fmla="*/ 1224176 h 2089150"/>
              <a:gd name="connsiteX57" fmla="*/ 341512 w 2090408"/>
              <a:gd name="connsiteY57" fmla="*/ 1267719 h 2089150"/>
              <a:gd name="connsiteX58" fmla="*/ 332517 w 2090408"/>
              <a:gd name="connsiteY58" fmla="*/ 1326524 h 2089150"/>
              <a:gd name="connsiteX59" fmla="*/ 318229 w 2090408"/>
              <a:gd name="connsiteY59" fmla="*/ 1383740 h 2089150"/>
              <a:gd name="connsiteX60" fmla="*/ 309762 w 2090408"/>
              <a:gd name="connsiteY60" fmla="*/ 1411288 h 2089150"/>
              <a:gd name="connsiteX61" fmla="*/ 237307 w 2090408"/>
              <a:gd name="connsiteY61" fmla="*/ 1387762 h 2089150"/>
              <a:gd name="connsiteX62" fmla="*/ 261225 w 2090408"/>
              <a:gd name="connsiteY62" fmla="*/ 1310712 h 2089150"/>
              <a:gd name="connsiteX63" fmla="*/ 274879 w 2090408"/>
              <a:gd name="connsiteY63" fmla="*/ 1175263 h 2089150"/>
              <a:gd name="connsiteX64" fmla="*/ 78031 w 2090408"/>
              <a:gd name="connsiteY64" fmla="*/ 700028 h 2089150"/>
              <a:gd name="connsiteX65" fmla="*/ 40397 w 2090408"/>
              <a:gd name="connsiteY65" fmla="*/ 668977 h 2089150"/>
              <a:gd name="connsiteX66" fmla="*/ 0 w 2090408"/>
              <a:gd name="connsiteY66" fmla="*/ 635647 h 2089150"/>
              <a:gd name="connsiteX67" fmla="*/ 43591 w 2090408"/>
              <a:gd name="connsiteY67" fmla="*/ 576263 h 2089150"/>
              <a:gd name="connsiteX68" fmla="*/ 66345 w 2090408"/>
              <a:gd name="connsiteY68" fmla="*/ 593772 h 2089150"/>
              <a:gd name="connsiteX69" fmla="*/ 110795 w 2090408"/>
              <a:gd name="connsiteY69" fmla="*/ 631972 h 2089150"/>
              <a:gd name="connsiteX70" fmla="*/ 152070 w 2090408"/>
              <a:gd name="connsiteY70" fmla="*/ 673356 h 2089150"/>
              <a:gd name="connsiteX71" fmla="*/ 189055 w 2090408"/>
              <a:gd name="connsiteY71" fmla="*/ 717134 h 2089150"/>
              <a:gd name="connsiteX72" fmla="*/ 226154 w 2090408"/>
              <a:gd name="connsiteY72" fmla="*/ 712259 h 2089150"/>
              <a:gd name="connsiteX73" fmla="*/ 409246 w 2090408"/>
              <a:gd name="connsiteY73" fmla="*/ 678921 h 2089150"/>
              <a:gd name="connsiteX74" fmla="*/ 666421 w 2090408"/>
              <a:gd name="connsiteY74" fmla="*/ 622300 h 2089150"/>
              <a:gd name="connsiteX75" fmla="*/ 737858 w 2090408"/>
              <a:gd name="connsiteY75" fmla="*/ 603770 h 2089150"/>
              <a:gd name="connsiteX76" fmla="*/ 737858 w 2090408"/>
              <a:gd name="connsiteY76" fmla="*/ 463713 h 2089150"/>
              <a:gd name="connsiteX77" fmla="*/ 738917 w 2090408"/>
              <a:gd name="connsiteY77" fmla="*/ 439892 h 2089150"/>
              <a:gd name="connsiteX78" fmla="*/ 750029 w 2090408"/>
              <a:gd name="connsiteY78" fmla="*/ 395956 h 2089150"/>
              <a:gd name="connsiteX79" fmla="*/ 773312 w 2090408"/>
              <a:gd name="connsiteY79" fmla="*/ 357313 h 2089150"/>
              <a:gd name="connsiteX80" fmla="*/ 805062 w 2090408"/>
              <a:gd name="connsiteY80" fmla="*/ 325022 h 2089150"/>
              <a:gd name="connsiteX81" fmla="*/ 825171 w 2090408"/>
              <a:gd name="connsiteY81" fmla="*/ 312318 h 2089150"/>
              <a:gd name="connsiteX82" fmla="*/ 1326292 w 2090408"/>
              <a:gd name="connsiteY82" fmla="*/ 22233 h 2089150"/>
              <a:gd name="connsiteX83" fmla="*/ 1346929 w 2090408"/>
              <a:gd name="connsiteY83" fmla="*/ 11116 h 208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2090408" h="2089150">
                <a:moveTo>
                  <a:pt x="1353873" y="1494387"/>
                </a:moveTo>
                <a:lnTo>
                  <a:pt x="1365283" y="1498600"/>
                </a:lnTo>
                <a:lnTo>
                  <a:pt x="1387196" y="1503515"/>
                </a:lnTo>
                <a:close/>
                <a:moveTo>
                  <a:pt x="1390321" y="0"/>
                </a:moveTo>
                <a:lnTo>
                  <a:pt x="1435829" y="0"/>
                </a:lnTo>
                <a:lnTo>
                  <a:pt x="1479221" y="11116"/>
                </a:lnTo>
                <a:lnTo>
                  <a:pt x="1500387" y="22233"/>
                </a:lnTo>
                <a:lnTo>
                  <a:pt x="2002037" y="310730"/>
                </a:lnTo>
                <a:lnTo>
                  <a:pt x="2021616" y="323434"/>
                </a:lnTo>
                <a:lnTo>
                  <a:pt x="2053366" y="355725"/>
                </a:lnTo>
                <a:lnTo>
                  <a:pt x="2076650" y="394368"/>
                </a:lnTo>
                <a:lnTo>
                  <a:pt x="2088820" y="438833"/>
                </a:lnTo>
                <a:lnTo>
                  <a:pt x="2089350" y="461595"/>
                </a:lnTo>
                <a:lnTo>
                  <a:pt x="2090408" y="1041237"/>
                </a:lnTo>
                <a:lnTo>
                  <a:pt x="2089350" y="1063999"/>
                </a:lnTo>
                <a:lnTo>
                  <a:pt x="2077179" y="1107936"/>
                </a:lnTo>
                <a:lnTo>
                  <a:pt x="2054954" y="1147108"/>
                </a:lnTo>
                <a:lnTo>
                  <a:pt x="2023204" y="1178869"/>
                </a:lnTo>
                <a:lnTo>
                  <a:pt x="2003096" y="1192103"/>
                </a:lnTo>
                <a:lnTo>
                  <a:pt x="1501975" y="1482188"/>
                </a:lnTo>
                <a:lnTo>
                  <a:pt x="1481337" y="1492775"/>
                </a:lnTo>
                <a:lnTo>
                  <a:pt x="1437417" y="1503891"/>
                </a:lnTo>
                <a:lnTo>
                  <a:pt x="1397819" y="1504823"/>
                </a:lnTo>
                <a:lnTo>
                  <a:pt x="1417191" y="1506008"/>
                </a:lnTo>
                <a:lnTo>
                  <a:pt x="1429903" y="1505479"/>
                </a:lnTo>
                <a:lnTo>
                  <a:pt x="1417721" y="1570038"/>
                </a:lnTo>
                <a:lnTo>
                  <a:pt x="1385940" y="1698096"/>
                </a:lnTo>
                <a:lnTo>
                  <a:pt x="1365813" y="1759479"/>
                </a:lnTo>
                <a:lnTo>
                  <a:pt x="1348864" y="1809221"/>
                </a:lnTo>
                <a:lnTo>
                  <a:pt x="1329796" y="1857904"/>
                </a:lnTo>
                <a:lnTo>
                  <a:pt x="1401830" y="1827213"/>
                </a:lnTo>
                <a:lnTo>
                  <a:pt x="1541133" y="1899179"/>
                </a:lnTo>
                <a:lnTo>
                  <a:pt x="1257761" y="2019300"/>
                </a:lnTo>
                <a:lnTo>
                  <a:pt x="1089856" y="2089150"/>
                </a:lnTo>
                <a:lnTo>
                  <a:pt x="1059135" y="1953684"/>
                </a:lnTo>
                <a:lnTo>
                  <a:pt x="982333" y="1611842"/>
                </a:lnTo>
                <a:lnTo>
                  <a:pt x="1122166" y="1684338"/>
                </a:lnTo>
                <a:lnTo>
                  <a:pt x="1142293" y="1773238"/>
                </a:lnTo>
                <a:lnTo>
                  <a:pt x="1157124" y="1735138"/>
                </a:lnTo>
                <a:lnTo>
                  <a:pt x="1169836" y="1696508"/>
                </a:lnTo>
                <a:lnTo>
                  <a:pt x="1190493" y="1630892"/>
                </a:lnTo>
                <a:lnTo>
                  <a:pt x="1222803" y="1497013"/>
                </a:lnTo>
                <a:lnTo>
                  <a:pt x="1234985" y="1428750"/>
                </a:lnTo>
                <a:lnTo>
                  <a:pt x="1328736" y="1482725"/>
                </a:lnTo>
                <a:lnTo>
                  <a:pt x="1340919" y="1489604"/>
                </a:lnTo>
                <a:lnTo>
                  <a:pt x="1344421" y="1490897"/>
                </a:lnTo>
                <a:lnTo>
                  <a:pt x="1327879" y="1482188"/>
                </a:lnTo>
                <a:lnTo>
                  <a:pt x="825700" y="1193161"/>
                </a:lnTo>
                <a:lnTo>
                  <a:pt x="806121" y="1180457"/>
                </a:lnTo>
                <a:lnTo>
                  <a:pt x="773842" y="1148696"/>
                </a:lnTo>
                <a:lnTo>
                  <a:pt x="751617" y="1109524"/>
                </a:lnTo>
                <a:lnTo>
                  <a:pt x="739446" y="1065587"/>
                </a:lnTo>
                <a:lnTo>
                  <a:pt x="737858" y="1042825"/>
                </a:lnTo>
                <a:lnTo>
                  <a:pt x="737858" y="1041644"/>
                </a:lnTo>
                <a:lnTo>
                  <a:pt x="553179" y="1121834"/>
                </a:lnTo>
                <a:lnTo>
                  <a:pt x="385434" y="1202796"/>
                </a:lnTo>
                <a:lnTo>
                  <a:pt x="345746" y="1224176"/>
                </a:lnTo>
                <a:lnTo>
                  <a:pt x="341512" y="1267719"/>
                </a:lnTo>
                <a:lnTo>
                  <a:pt x="332517" y="1326524"/>
                </a:lnTo>
                <a:lnTo>
                  <a:pt x="318229" y="1383740"/>
                </a:lnTo>
                <a:lnTo>
                  <a:pt x="309762" y="1411288"/>
                </a:lnTo>
                <a:lnTo>
                  <a:pt x="237307" y="1387762"/>
                </a:lnTo>
                <a:lnTo>
                  <a:pt x="261225" y="1310712"/>
                </a:lnTo>
                <a:cubicBezTo>
                  <a:pt x="270178" y="1266960"/>
                  <a:pt x="274879" y="1221661"/>
                  <a:pt x="274879" y="1175263"/>
                </a:cubicBezTo>
                <a:cubicBezTo>
                  <a:pt x="274879" y="989672"/>
                  <a:pt x="199654" y="821651"/>
                  <a:pt x="78031" y="700028"/>
                </a:cubicBezTo>
                <a:lnTo>
                  <a:pt x="40397" y="668977"/>
                </a:lnTo>
                <a:lnTo>
                  <a:pt x="0" y="635647"/>
                </a:lnTo>
                <a:lnTo>
                  <a:pt x="43591" y="576263"/>
                </a:lnTo>
                <a:lnTo>
                  <a:pt x="66345" y="593772"/>
                </a:lnTo>
                <a:lnTo>
                  <a:pt x="110795" y="631972"/>
                </a:lnTo>
                <a:lnTo>
                  <a:pt x="152070" y="673356"/>
                </a:lnTo>
                <a:lnTo>
                  <a:pt x="189055" y="717134"/>
                </a:lnTo>
                <a:lnTo>
                  <a:pt x="226154" y="712259"/>
                </a:lnTo>
                <a:lnTo>
                  <a:pt x="409246" y="678921"/>
                </a:lnTo>
                <a:lnTo>
                  <a:pt x="666421" y="622300"/>
                </a:lnTo>
                <a:lnTo>
                  <a:pt x="737858" y="603770"/>
                </a:lnTo>
                <a:lnTo>
                  <a:pt x="737858" y="463713"/>
                </a:lnTo>
                <a:lnTo>
                  <a:pt x="738917" y="439892"/>
                </a:lnTo>
                <a:lnTo>
                  <a:pt x="750029" y="395956"/>
                </a:lnTo>
                <a:lnTo>
                  <a:pt x="773312" y="357313"/>
                </a:lnTo>
                <a:lnTo>
                  <a:pt x="805062" y="325022"/>
                </a:lnTo>
                <a:lnTo>
                  <a:pt x="825171" y="312318"/>
                </a:lnTo>
                <a:lnTo>
                  <a:pt x="1326292" y="22233"/>
                </a:lnTo>
                <a:lnTo>
                  <a:pt x="1346929" y="1111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58" name="Freeform: Shape 840">
            <a:extLst>
              <a:ext uri="{FF2B5EF4-FFF2-40B4-BE49-F238E27FC236}">
                <a16:creationId xmlns:a16="http://schemas.microsoft.com/office/drawing/2014/main" id="{C6267C88-645E-4E63-9F32-C3C27F70C67C}"/>
              </a:ext>
            </a:extLst>
          </p:cNvPr>
          <p:cNvSpPr>
            <a:spLocks/>
          </p:cNvSpPr>
          <p:nvPr/>
        </p:nvSpPr>
        <p:spPr bwMode="auto">
          <a:xfrm>
            <a:off x="6067797" y="1631848"/>
            <a:ext cx="2092325" cy="1950369"/>
          </a:xfrm>
          <a:custGeom>
            <a:avLst/>
            <a:gdLst>
              <a:gd name="connsiteX0" fmla="*/ 653776 w 2092325"/>
              <a:gd name="connsiteY0" fmla="*/ 0 h 1950369"/>
              <a:gd name="connsiteX1" fmla="*/ 698774 w 2092325"/>
              <a:gd name="connsiteY1" fmla="*/ 0 h 1950369"/>
              <a:gd name="connsiteX2" fmla="*/ 743241 w 2092325"/>
              <a:gd name="connsiteY2" fmla="*/ 11650 h 1950369"/>
              <a:gd name="connsiteX3" fmla="*/ 763887 w 2092325"/>
              <a:gd name="connsiteY3" fmla="*/ 22241 h 1950369"/>
              <a:gd name="connsiteX4" fmla="*/ 1265204 w 2092325"/>
              <a:gd name="connsiteY4" fmla="*/ 311898 h 1950369"/>
              <a:gd name="connsiteX5" fmla="*/ 1284790 w 2092325"/>
              <a:gd name="connsiteY5" fmla="*/ 324078 h 1950369"/>
              <a:gd name="connsiteX6" fmla="*/ 1317082 w 2092325"/>
              <a:gd name="connsiteY6" fmla="*/ 356909 h 1950369"/>
              <a:gd name="connsiteX7" fmla="*/ 1339845 w 2092325"/>
              <a:gd name="connsiteY7" fmla="*/ 395566 h 1950369"/>
              <a:gd name="connsiteX8" fmla="*/ 1350962 w 2092325"/>
              <a:gd name="connsiteY8" fmla="*/ 440047 h 1950369"/>
              <a:gd name="connsiteX9" fmla="*/ 1352550 w 2092325"/>
              <a:gd name="connsiteY9" fmla="*/ 462817 h 1950369"/>
              <a:gd name="connsiteX10" fmla="*/ 1352550 w 2092325"/>
              <a:gd name="connsiteY10" fmla="*/ 763588 h 1950369"/>
              <a:gd name="connsiteX11" fmla="*/ 1409131 w 2092325"/>
              <a:gd name="connsiteY11" fmla="*/ 786323 h 1950369"/>
              <a:gd name="connsiteX12" fmla="*/ 1518061 w 2092325"/>
              <a:gd name="connsiteY12" fmla="*/ 837610 h 1950369"/>
              <a:gd name="connsiteX13" fmla="*/ 1622761 w 2092325"/>
              <a:gd name="connsiteY13" fmla="*/ 895771 h 1950369"/>
              <a:gd name="connsiteX14" fmla="*/ 1724288 w 2092325"/>
              <a:gd name="connsiteY14" fmla="*/ 960804 h 1950369"/>
              <a:gd name="connsiteX15" fmla="*/ 1772937 w 2092325"/>
              <a:gd name="connsiteY15" fmla="*/ 995701 h 1950369"/>
              <a:gd name="connsiteX16" fmla="*/ 1811010 w 2092325"/>
              <a:gd name="connsiteY16" fmla="*/ 1024781 h 1950369"/>
              <a:gd name="connsiteX17" fmla="*/ 1885040 w 2092325"/>
              <a:gd name="connsiteY17" fmla="*/ 1084527 h 1950369"/>
              <a:gd name="connsiteX18" fmla="*/ 1920469 w 2092325"/>
              <a:gd name="connsiteY18" fmla="*/ 1116780 h 1950369"/>
              <a:gd name="connsiteX19" fmla="*/ 1907778 w 2092325"/>
              <a:gd name="connsiteY19" fmla="*/ 1042758 h 1950369"/>
              <a:gd name="connsiteX20" fmla="*/ 2009834 w 2092325"/>
              <a:gd name="connsiteY20" fmla="*/ 922736 h 1950369"/>
              <a:gd name="connsiteX21" fmla="*/ 2068001 w 2092325"/>
              <a:gd name="connsiteY21" fmla="*/ 1266410 h 1950369"/>
              <a:gd name="connsiteX22" fmla="*/ 2092325 w 2092325"/>
              <a:gd name="connsiteY22" fmla="*/ 1404938 h 1950369"/>
              <a:gd name="connsiteX23" fmla="*/ 1915181 w 2092325"/>
              <a:gd name="connsiteY23" fmla="*/ 1403352 h 1950369"/>
              <a:gd name="connsiteX24" fmla="*/ 1603196 w 2092325"/>
              <a:gd name="connsiteY24" fmla="*/ 1401237 h 1950369"/>
              <a:gd name="connsiteX25" fmla="*/ 1704195 w 2092325"/>
              <a:gd name="connsiteY25" fmla="*/ 1281744 h 1950369"/>
              <a:gd name="connsiteX26" fmla="*/ 1797261 w 2092325"/>
              <a:gd name="connsiteY26" fmla="*/ 1282272 h 1950369"/>
              <a:gd name="connsiteX27" fmla="*/ 1762361 w 2092325"/>
              <a:gd name="connsiteY27" fmla="*/ 1250549 h 1950369"/>
              <a:gd name="connsiteX28" fmla="*/ 1689917 w 2092325"/>
              <a:gd name="connsiteY28" fmla="*/ 1190273 h 1950369"/>
              <a:gd name="connsiteX29" fmla="*/ 1651844 w 2092325"/>
              <a:gd name="connsiteY29" fmla="*/ 1161722 h 1950369"/>
              <a:gd name="connsiteX30" fmla="*/ 1616944 w 2092325"/>
              <a:gd name="connsiteY30" fmla="*/ 1136343 h 1950369"/>
              <a:gd name="connsiteX31" fmla="*/ 1544500 w 2092325"/>
              <a:gd name="connsiteY31" fmla="*/ 1088228 h 1950369"/>
              <a:gd name="connsiteX32" fmla="*/ 1469412 w 2092325"/>
              <a:gd name="connsiteY32" fmla="*/ 1044344 h 1950369"/>
              <a:gd name="connsiteX33" fmla="*/ 1392209 w 2092325"/>
              <a:gd name="connsiteY33" fmla="*/ 1004689 h 1950369"/>
              <a:gd name="connsiteX34" fmla="*/ 1352550 w 2092325"/>
              <a:gd name="connsiteY34" fmla="*/ 986712 h 1950369"/>
              <a:gd name="connsiteX35" fmla="*/ 1352550 w 2092325"/>
              <a:gd name="connsiteY35" fmla="*/ 1042662 h 1950369"/>
              <a:gd name="connsiteX36" fmla="*/ 1350962 w 2092325"/>
              <a:gd name="connsiteY36" fmla="*/ 1065433 h 1950369"/>
              <a:gd name="connsiteX37" fmla="*/ 1339845 w 2092325"/>
              <a:gd name="connsiteY37" fmla="*/ 1109384 h 1950369"/>
              <a:gd name="connsiteX38" fmla="*/ 1317082 w 2092325"/>
              <a:gd name="connsiteY38" fmla="*/ 1148570 h 1950369"/>
              <a:gd name="connsiteX39" fmla="*/ 1284790 w 2092325"/>
              <a:gd name="connsiteY39" fmla="*/ 1180342 h 1950369"/>
              <a:gd name="connsiteX40" fmla="*/ 1265204 w 2092325"/>
              <a:gd name="connsiteY40" fmla="*/ 1193581 h 1950369"/>
              <a:gd name="connsiteX41" fmla="*/ 894559 w 2092325"/>
              <a:gd name="connsiteY41" fmla="*/ 1407346 h 1950369"/>
              <a:gd name="connsiteX42" fmla="*/ 910558 w 2092325"/>
              <a:gd name="connsiteY42" fmla="*/ 1568811 h 1950369"/>
              <a:gd name="connsiteX43" fmla="*/ 935442 w 2092325"/>
              <a:gd name="connsiteY43" fmla="*/ 1753415 h 1950369"/>
              <a:gd name="connsiteX44" fmla="*/ 943317 w 2092325"/>
              <a:gd name="connsiteY44" fmla="*/ 1797317 h 1950369"/>
              <a:gd name="connsiteX45" fmla="*/ 991277 w 2092325"/>
              <a:gd name="connsiteY45" fmla="*/ 1817509 h 1950369"/>
              <a:gd name="connsiteX46" fmla="*/ 1042016 w 2092325"/>
              <a:gd name="connsiteY46" fmla="*/ 1844429 h 1950369"/>
              <a:gd name="connsiteX47" fmla="*/ 1091170 w 2092325"/>
              <a:gd name="connsiteY47" fmla="*/ 1874516 h 1950369"/>
              <a:gd name="connsiteX48" fmla="*/ 1114425 w 2092325"/>
              <a:gd name="connsiteY48" fmla="*/ 1891408 h 1950369"/>
              <a:gd name="connsiteX49" fmla="*/ 1071446 w 2092325"/>
              <a:gd name="connsiteY49" fmla="*/ 1949728 h 1950369"/>
              <a:gd name="connsiteX50" fmla="*/ 1067569 w 2092325"/>
              <a:gd name="connsiteY50" fmla="*/ 1946529 h 1950369"/>
              <a:gd name="connsiteX51" fmla="*/ 1050456 w 2092325"/>
              <a:gd name="connsiteY51" fmla="*/ 1932409 h 1950369"/>
              <a:gd name="connsiteX52" fmla="*/ 966064 w 2092325"/>
              <a:gd name="connsiteY52" fmla="*/ 1883903 h 1950369"/>
              <a:gd name="connsiteX53" fmla="*/ 947913 w 2092325"/>
              <a:gd name="connsiteY53" fmla="*/ 1876751 h 1950369"/>
              <a:gd name="connsiteX54" fmla="*/ 936293 w 2092325"/>
              <a:gd name="connsiteY54" fmla="*/ 1870444 h 1950369"/>
              <a:gd name="connsiteX55" fmla="*/ 915612 w 2092325"/>
              <a:gd name="connsiteY55" fmla="*/ 1864024 h 1950369"/>
              <a:gd name="connsiteX56" fmla="*/ 874545 w 2092325"/>
              <a:gd name="connsiteY56" fmla="*/ 1847843 h 1950369"/>
              <a:gd name="connsiteX57" fmla="*/ 831611 w 2092325"/>
              <a:gd name="connsiteY57" fmla="*/ 1837949 h 1950369"/>
              <a:gd name="connsiteX58" fmla="*/ 810136 w 2092325"/>
              <a:gd name="connsiteY58" fmla="*/ 1831282 h 1950369"/>
              <a:gd name="connsiteX59" fmla="*/ 796893 w 2092325"/>
              <a:gd name="connsiteY59" fmla="*/ 1829947 h 1950369"/>
              <a:gd name="connsiteX60" fmla="*/ 777040 w 2092325"/>
              <a:gd name="connsiteY60" fmla="*/ 1825372 h 1950369"/>
              <a:gd name="connsiteX61" fmla="*/ 674687 w 2092325"/>
              <a:gd name="connsiteY61" fmla="*/ 1817628 h 1950369"/>
              <a:gd name="connsiteX62" fmla="*/ 572336 w 2092325"/>
              <a:gd name="connsiteY62" fmla="*/ 1825372 h 1950369"/>
              <a:gd name="connsiteX63" fmla="*/ 552483 w 2092325"/>
              <a:gd name="connsiteY63" fmla="*/ 1829947 h 1950369"/>
              <a:gd name="connsiteX64" fmla="*/ 539239 w 2092325"/>
              <a:gd name="connsiteY64" fmla="*/ 1831282 h 1950369"/>
              <a:gd name="connsiteX65" fmla="*/ 517761 w 2092325"/>
              <a:gd name="connsiteY65" fmla="*/ 1837949 h 1950369"/>
              <a:gd name="connsiteX66" fmla="*/ 474830 w 2092325"/>
              <a:gd name="connsiteY66" fmla="*/ 1847843 h 1950369"/>
              <a:gd name="connsiteX67" fmla="*/ 433767 w 2092325"/>
              <a:gd name="connsiteY67" fmla="*/ 1864023 h 1950369"/>
              <a:gd name="connsiteX68" fmla="*/ 413082 w 2092325"/>
              <a:gd name="connsiteY68" fmla="*/ 1870444 h 1950369"/>
              <a:gd name="connsiteX69" fmla="*/ 401460 w 2092325"/>
              <a:gd name="connsiteY69" fmla="*/ 1876752 h 1950369"/>
              <a:gd name="connsiteX70" fmla="*/ 383311 w 2092325"/>
              <a:gd name="connsiteY70" fmla="*/ 1883903 h 1950369"/>
              <a:gd name="connsiteX71" fmla="*/ 298922 w 2092325"/>
              <a:gd name="connsiteY71" fmla="*/ 1932408 h 1950369"/>
              <a:gd name="connsiteX72" fmla="*/ 298919 w 2092325"/>
              <a:gd name="connsiteY72" fmla="*/ 1932409 h 1950369"/>
              <a:gd name="connsiteX73" fmla="*/ 277151 w 2092325"/>
              <a:gd name="connsiteY73" fmla="*/ 1950369 h 1950369"/>
              <a:gd name="connsiteX74" fmla="*/ 233362 w 2092325"/>
              <a:gd name="connsiteY74" fmla="*/ 1889293 h 1950369"/>
              <a:gd name="connsiteX75" fmla="*/ 256143 w 2092325"/>
              <a:gd name="connsiteY75" fmla="*/ 1872402 h 1950369"/>
              <a:gd name="connsiteX76" fmla="*/ 304885 w 2092325"/>
              <a:gd name="connsiteY76" fmla="*/ 1842844 h 1950369"/>
              <a:gd name="connsiteX77" fmla="*/ 355746 w 2092325"/>
              <a:gd name="connsiteY77" fmla="*/ 1816452 h 1950369"/>
              <a:gd name="connsiteX78" fmla="*/ 410316 w 2092325"/>
              <a:gd name="connsiteY78" fmla="*/ 1794283 h 1950369"/>
              <a:gd name="connsiteX79" fmla="*/ 411310 w 2092325"/>
              <a:gd name="connsiteY79" fmla="*/ 1793937 h 1950369"/>
              <a:gd name="connsiteX80" fmla="*/ 418696 w 2092325"/>
              <a:gd name="connsiteY80" fmla="*/ 1753415 h 1950369"/>
              <a:gd name="connsiteX81" fmla="*/ 444109 w 2092325"/>
              <a:gd name="connsiteY81" fmla="*/ 1568811 h 1950369"/>
              <a:gd name="connsiteX82" fmla="*/ 459407 w 2092325"/>
              <a:gd name="connsiteY82" fmla="*/ 1407857 h 1950369"/>
              <a:gd name="connsiteX83" fmla="*/ 87876 w 2092325"/>
              <a:gd name="connsiteY83" fmla="*/ 1193581 h 1950369"/>
              <a:gd name="connsiteX84" fmla="*/ 67760 w 2092325"/>
              <a:gd name="connsiteY84" fmla="*/ 1180342 h 1950369"/>
              <a:gd name="connsiteX85" fmla="*/ 35997 w 2092325"/>
              <a:gd name="connsiteY85" fmla="*/ 1148570 h 1950369"/>
              <a:gd name="connsiteX86" fmla="*/ 13234 w 2092325"/>
              <a:gd name="connsiteY86" fmla="*/ 1109384 h 1950369"/>
              <a:gd name="connsiteX87" fmla="*/ 1588 w 2092325"/>
              <a:gd name="connsiteY87" fmla="*/ 1065433 h 1950369"/>
              <a:gd name="connsiteX88" fmla="*/ 0 w 2092325"/>
              <a:gd name="connsiteY88" fmla="*/ 1042662 h 1950369"/>
              <a:gd name="connsiteX89" fmla="*/ 0 w 2092325"/>
              <a:gd name="connsiteY89" fmla="*/ 462817 h 1950369"/>
              <a:gd name="connsiteX90" fmla="*/ 1588 w 2092325"/>
              <a:gd name="connsiteY90" fmla="*/ 440047 h 1950369"/>
              <a:gd name="connsiteX91" fmla="*/ 13234 w 2092325"/>
              <a:gd name="connsiteY91" fmla="*/ 395566 h 1950369"/>
              <a:gd name="connsiteX92" fmla="*/ 35997 w 2092325"/>
              <a:gd name="connsiteY92" fmla="*/ 356909 h 1950369"/>
              <a:gd name="connsiteX93" fmla="*/ 67760 w 2092325"/>
              <a:gd name="connsiteY93" fmla="*/ 324078 h 1950369"/>
              <a:gd name="connsiteX94" fmla="*/ 87876 w 2092325"/>
              <a:gd name="connsiteY94" fmla="*/ 311898 h 1950369"/>
              <a:gd name="connsiteX95" fmla="*/ 589193 w 2092325"/>
              <a:gd name="connsiteY95" fmla="*/ 22241 h 1950369"/>
              <a:gd name="connsiteX96" fmla="*/ 609838 w 2092325"/>
              <a:gd name="connsiteY96" fmla="*/ 11650 h 195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092325" h="1950369">
                <a:moveTo>
                  <a:pt x="653776" y="0"/>
                </a:moveTo>
                <a:lnTo>
                  <a:pt x="698774" y="0"/>
                </a:lnTo>
                <a:lnTo>
                  <a:pt x="743241" y="11650"/>
                </a:lnTo>
                <a:lnTo>
                  <a:pt x="763887" y="22241"/>
                </a:lnTo>
                <a:lnTo>
                  <a:pt x="1265204" y="311898"/>
                </a:lnTo>
                <a:lnTo>
                  <a:pt x="1284790" y="324078"/>
                </a:lnTo>
                <a:lnTo>
                  <a:pt x="1317082" y="356909"/>
                </a:lnTo>
                <a:lnTo>
                  <a:pt x="1339845" y="395566"/>
                </a:lnTo>
                <a:lnTo>
                  <a:pt x="1350962" y="440047"/>
                </a:lnTo>
                <a:lnTo>
                  <a:pt x="1352550" y="462817"/>
                </a:lnTo>
                <a:lnTo>
                  <a:pt x="1352550" y="763588"/>
                </a:lnTo>
                <a:lnTo>
                  <a:pt x="1409131" y="786323"/>
                </a:lnTo>
                <a:lnTo>
                  <a:pt x="1518061" y="837610"/>
                </a:lnTo>
                <a:lnTo>
                  <a:pt x="1622761" y="895771"/>
                </a:lnTo>
                <a:lnTo>
                  <a:pt x="1724288" y="960804"/>
                </a:lnTo>
                <a:lnTo>
                  <a:pt x="1772937" y="995701"/>
                </a:lnTo>
                <a:lnTo>
                  <a:pt x="1811010" y="1024781"/>
                </a:lnTo>
                <a:lnTo>
                  <a:pt x="1885040" y="1084527"/>
                </a:lnTo>
                <a:lnTo>
                  <a:pt x="1920469" y="1116780"/>
                </a:lnTo>
                <a:lnTo>
                  <a:pt x="1907778" y="1042758"/>
                </a:lnTo>
                <a:lnTo>
                  <a:pt x="2009834" y="922736"/>
                </a:lnTo>
                <a:lnTo>
                  <a:pt x="2068001" y="1266410"/>
                </a:lnTo>
                <a:lnTo>
                  <a:pt x="2092325" y="1404938"/>
                </a:lnTo>
                <a:lnTo>
                  <a:pt x="1915181" y="1403352"/>
                </a:lnTo>
                <a:lnTo>
                  <a:pt x="1603196" y="1401237"/>
                </a:lnTo>
                <a:lnTo>
                  <a:pt x="1704195" y="1281744"/>
                </a:lnTo>
                <a:lnTo>
                  <a:pt x="1797261" y="1282272"/>
                </a:lnTo>
                <a:lnTo>
                  <a:pt x="1762361" y="1250549"/>
                </a:lnTo>
                <a:lnTo>
                  <a:pt x="1689917" y="1190273"/>
                </a:lnTo>
                <a:lnTo>
                  <a:pt x="1651844" y="1161722"/>
                </a:lnTo>
                <a:lnTo>
                  <a:pt x="1616944" y="1136343"/>
                </a:lnTo>
                <a:lnTo>
                  <a:pt x="1544500" y="1088228"/>
                </a:lnTo>
                <a:lnTo>
                  <a:pt x="1469412" y="1044344"/>
                </a:lnTo>
                <a:lnTo>
                  <a:pt x="1392209" y="1004689"/>
                </a:lnTo>
                <a:lnTo>
                  <a:pt x="1352550" y="986712"/>
                </a:lnTo>
                <a:lnTo>
                  <a:pt x="1352550" y="1042662"/>
                </a:lnTo>
                <a:lnTo>
                  <a:pt x="1350962" y="1065433"/>
                </a:lnTo>
                <a:lnTo>
                  <a:pt x="1339845" y="1109384"/>
                </a:lnTo>
                <a:lnTo>
                  <a:pt x="1317082" y="1148570"/>
                </a:lnTo>
                <a:lnTo>
                  <a:pt x="1284790" y="1180342"/>
                </a:lnTo>
                <a:lnTo>
                  <a:pt x="1265204" y="1193581"/>
                </a:lnTo>
                <a:lnTo>
                  <a:pt x="894559" y="1407346"/>
                </a:lnTo>
                <a:lnTo>
                  <a:pt x="910558" y="1568811"/>
                </a:lnTo>
                <a:lnTo>
                  <a:pt x="935442" y="1753415"/>
                </a:lnTo>
                <a:lnTo>
                  <a:pt x="943317" y="1797317"/>
                </a:lnTo>
                <a:lnTo>
                  <a:pt x="991277" y="1817509"/>
                </a:lnTo>
                <a:lnTo>
                  <a:pt x="1042016" y="1844429"/>
                </a:lnTo>
                <a:lnTo>
                  <a:pt x="1091170" y="1874516"/>
                </a:lnTo>
                <a:lnTo>
                  <a:pt x="1114425" y="1891408"/>
                </a:lnTo>
                <a:lnTo>
                  <a:pt x="1071446" y="1949728"/>
                </a:lnTo>
                <a:lnTo>
                  <a:pt x="1067569" y="1946529"/>
                </a:lnTo>
                <a:lnTo>
                  <a:pt x="1050456" y="1932409"/>
                </a:lnTo>
                <a:cubicBezTo>
                  <a:pt x="1023640" y="1914292"/>
                  <a:pt x="995446" y="1898060"/>
                  <a:pt x="966064" y="1883903"/>
                </a:cubicBezTo>
                <a:lnTo>
                  <a:pt x="947913" y="1876751"/>
                </a:lnTo>
                <a:lnTo>
                  <a:pt x="936293" y="1870444"/>
                </a:lnTo>
                <a:lnTo>
                  <a:pt x="915612" y="1864024"/>
                </a:lnTo>
                <a:lnTo>
                  <a:pt x="874545" y="1847843"/>
                </a:lnTo>
                <a:lnTo>
                  <a:pt x="831611" y="1837949"/>
                </a:lnTo>
                <a:lnTo>
                  <a:pt x="810136" y="1831282"/>
                </a:lnTo>
                <a:lnTo>
                  <a:pt x="796893" y="1829947"/>
                </a:lnTo>
                <a:lnTo>
                  <a:pt x="777040" y="1825372"/>
                </a:lnTo>
                <a:cubicBezTo>
                  <a:pt x="743667" y="1820273"/>
                  <a:pt x="709486" y="1817628"/>
                  <a:pt x="674687" y="1817628"/>
                </a:cubicBezTo>
                <a:cubicBezTo>
                  <a:pt x="639889" y="1817628"/>
                  <a:pt x="605708" y="1820273"/>
                  <a:pt x="572336" y="1825372"/>
                </a:cubicBezTo>
                <a:lnTo>
                  <a:pt x="552483" y="1829947"/>
                </a:lnTo>
                <a:lnTo>
                  <a:pt x="539239" y="1831282"/>
                </a:lnTo>
                <a:lnTo>
                  <a:pt x="517761" y="1837949"/>
                </a:lnTo>
                <a:lnTo>
                  <a:pt x="474830" y="1847843"/>
                </a:lnTo>
                <a:lnTo>
                  <a:pt x="433767" y="1864023"/>
                </a:lnTo>
                <a:lnTo>
                  <a:pt x="413082" y="1870444"/>
                </a:lnTo>
                <a:lnTo>
                  <a:pt x="401460" y="1876752"/>
                </a:lnTo>
                <a:lnTo>
                  <a:pt x="383311" y="1883903"/>
                </a:lnTo>
                <a:lnTo>
                  <a:pt x="298922" y="1932408"/>
                </a:lnTo>
                <a:lnTo>
                  <a:pt x="298919" y="1932409"/>
                </a:lnTo>
                <a:lnTo>
                  <a:pt x="277151" y="1950369"/>
                </a:lnTo>
                <a:lnTo>
                  <a:pt x="233362" y="1889293"/>
                </a:lnTo>
                <a:lnTo>
                  <a:pt x="256143" y="1872402"/>
                </a:lnTo>
                <a:lnTo>
                  <a:pt x="304885" y="1842844"/>
                </a:lnTo>
                <a:lnTo>
                  <a:pt x="355746" y="1816452"/>
                </a:lnTo>
                <a:lnTo>
                  <a:pt x="410316" y="1794283"/>
                </a:lnTo>
                <a:lnTo>
                  <a:pt x="411310" y="1793937"/>
                </a:lnTo>
                <a:lnTo>
                  <a:pt x="418696" y="1753415"/>
                </a:lnTo>
                <a:lnTo>
                  <a:pt x="444109" y="1568811"/>
                </a:lnTo>
                <a:lnTo>
                  <a:pt x="459407" y="1407857"/>
                </a:lnTo>
                <a:lnTo>
                  <a:pt x="87876" y="1193581"/>
                </a:lnTo>
                <a:lnTo>
                  <a:pt x="67760" y="1180342"/>
                </a:lnTo>
                <a:lnTo>
                  <a:pt x="35997" y="1148570"/>
                </a:lnTo>
                <a:lnTo>
                  <a:pt x="13234" y="1109384"/>
                </a:lnTo>
                <a:lnTo>
                  <a:pt x="1588" y="1065433"/>
                </a:lnTo>
                <a:lnTo>
                  <a:pt x="0" y="1042662"/>
                </a:lnTo>
                <a:lnTo>
                  <a:pt x="0" y="462817"/>
                </a:lnTo>
                <a:lnTo>
                  <a:pt x="1588" y="440047"/>
                </a:lnTo>
                <a:lnTo>
                  <a:pt x="13234" y="395566"/>
                </a:lnTo>
                <a:lnTo>
                  <a:pt x="35997" y="356909"/>
                </a:lnTo>
                <a:lnTo>
                  <a:pt x="67760" y="324078"/>
                </a:lnTo>
                <a:lnTo>
                  <a:pt x="87876" y="311898"/>
                </a:lnTo>
                <a:lnTo>
                  <a:pt x="589193" y="22241"/>
                </a:lnTo>
                <a:lnTo>
                  <a:pt x="609838" y="116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9" name="Freeform: Shape 816">
            <a:extLst>
              <a:ext uri="{FF2B5EF4-FFF2-40B4-BE49-F238E27FC236}">
                <a16:creationId xmlns:a16="http://schemas.microsoft.com/office/drawing/2014/main" id="{FBDF3264-D70A-4F9D-9C21-925B9BEC835A}"/>
              </a:ext>
            </a:extLst>
          </p:cNvPr>
          <p:cNvSpPr>
            <a:spLocks/>
          </p:cNvSpPr>
          <p:nvPr/>
        </p:nvSpPr>
        <p:spPr bwMode="auto">
          <a:xfrm>
            <a:off x="4254872" y="2446235"/>
            <a:ext cx="2090017" cy="2005012"/>
          </a:xfrm>
          <a:custGeom>
            <a:avLst/>
            <a:gdLst>
              <a:gd name="connsiteX0" fmla="*/ 668867 w 2090017"/>
              <a:gd name="connsiteY0" fmla="*/ 500062 h 2005012"/>
              <a:gd name="connsiteX1" fmla="*/ 713846 w 2090017"/>
              <a:gd name="connsiteY1" fmla="*/ 501120 h 2005012"/>
              <a:gd name="connsiteX2" fmla="*/ 757767 w 2090017"/>
              <a:gd name="connsiteY2" fmla="*/ 513286 h 2005012"/>
              <a:gd name="connsiteX3" fmla="*/ 777346 w 2090017"/>
              <a:gd name="connsiteY3" fmla="*/ 524395 h 2005012"/>
              <a:gd name="connsiteX4" fmla="*/ 1274763 w 2090017"/>
              <a:gd name="connsiteY4" fmla="*/ 821682 h 2005012"/>
              <a:gd name="connsiteX5" fmla="*/ 1294871 w 2090017"/>
              <a:gd name="connsiteY5" fmla="*/ 834378 h 2005012"/>
              <a:gd name="connsiteX6" fmla="*/ 1326092 w 2090017"/>
              <a:gd name="connsiteY6" fmla="*/ 867174 h 2005012"/>
              <a:gd name="connsiteX7" fmla="*/ 1348317 w 2090017"/>
              <a:gd name="connsiteY7" fmla="*/ 905790 h 2005012"/>
              <a:gd name="connsiteX8" fmla="*/ 1359429 w 2090017"/>
              <a:gd name="connsiteY8" fmla="*/ 950224 h 2005012"/>
              <a:gd name="connsiteX9" fmla="*/ 1360488 w 2090017"/>
              <a:gd name="connsiteY9" fmla="*/ 973500 h 2005012"/>
              <a:gd name="connsiteX10" fmla="*/ 1358506 w 2090017"/>
              <a:gd name="connsiteY10" fmla="*/ 1093931 h 2005012"/>
              <a:gd name="connsiteX11" fmla="*/ 1419128 w 2090017"/>
              <a:gd name="connsiteY11" fmla="*/ 1109662 h 2005012"/>
              <a:gd name="connsiteX12" fmla="*/ 1676737 w 2090017"/>
              <a:gd name="connsiteY12" fmla="*/ 1166812 h 2005012"/>
              <a:gd name="connsiteX13" fmla="*/ 1859761 w 2090017"/>
              <a:gd name="connsiteY13" fmla="*/ 1199621 h 2005012"/>
              <a:gd name="connsiteX14" fmla="*/ 1907154 w 2090017"/>
              <a:gd name="connsiteY14" fmla="*/ 1206141 h 2005012"/>
              <a:gd name="connsiteX15" fmla="*/ 1936482 w 2090017"/>
              <a:gd name="connsiteY15" fmla="*/ 1172232 h 2005012"/>
              <a:gd name="connsiteX16" fmla="*/ 1977689 w 2090017"/>
              <a:gd name="connsiteY16" fmla="*/ 1130373 h 2005012"/>
              <a:gd name="connsiteX17" fmla="*/ 2022594 w 2090017"/>
              <a:gd name="connsiteY17" fmla="*/ 1092222 h 2005012"/>
              <a:gd name="connsiteX18" fmla="*/ 2046367 w 2090017"/>
              <a:gd name="connsiteY18" fmla="*/ 1074737 h 2005012"/>
              <a:gd name="connsiteX19" fmla="*/ 2090017 w 2090017"/>
              <a:gd name="connsiteY19" fmla="*/ 1136030 h 2005012"/>
              <a:gd name="connsiteX20" fmla="*/ 2012377 w 2090017"/>
              <a:gd name="connsiteY20" fmla="*/ 1200089 h 2005012"/>
              <a:gd name="connsiteX21" fmla="*/ 1815528 w 2090017"/>
              <a:gd name="connsiteY21" fmla="*/ 1675324 h 2005012"/>
              <a:gd name="connsiteX22" fmla="*/ 1829183 w 2090017"/>
              <a:gd name="connsiteY22" fmla="*/ 1810773 h 2005012"/>
              <a:gd name="connsiteX23" fmla="*/ 1853128 w 2090017"/>
              <a:gd name="connsiteY23" fmla="*/ 1887911 h 2005012"/>
              <a:gd name="connsiteX24" fmla="*/ 1776759 w 2090017"/>
              <a:gd name="connsiteY24" fmla="*/ 1912938 h 2005012"/>
              <a:gd name="connsiteX25" fmla="*/ 1768215 w 2090017"/>
              <a:gd name="connsiteY25" fmla="*/ 1884924 h 2005012"/>
              <a:gd name="connsiteX26" fmla="*/ 1753798 w 2090017"/>
              <a:gd name="connsiteY26" fmla="*/ 1827840 h 2005012"/>
              <a:gd name="connsiteX27" fmla="*/ 1743652 w 2090017"/>
              <a:gd name="connsiteY27" fmla="*/ 1769169 h 2005012"/>
              <a:gd name="connsiteX28" fmla="*/ 1739585 w 2090017"/>
              <a:gd name="connsiteY28" fmla="*/ 1711797 h 2005012"/>
              <a:gd name="connsiteX29" fmla="*/ 1700541 w 2090017"/>
              <a:gd name="connsiteY29" fmla="*/ 1690688 h 2005012"/>
              <a:gd name="connsiteX30" fmla="*/ 1532857 w 2090017"/>
              <a:gd name="connsiteY30" fmla="*/ 1610254 h 2005012"/>
              <a:gd name="connsiteX31" fmla="*/ 1351312 w 2090017"/>
              <a:gd name="connsiteY31" fmla="*/ 1530998 h 2005012"/>
              <a:gd name="connsiteX32" fmla="*/ 1350963 w 2090017"/>
              <a:gd name="connsiteY32" fmla="*/ 1552205 h 2005012"/>
              <a:gd name="connsiteX33" fmla="*/ 1349375 w 2090017"/>
              <a:gd name="connsiteY33" fmla="*/ 1574951 h 2005012"/>
              <a:gd name="connsiteX34" fmla="*/ 1337204 w 2090017"/>
              <a:gd name="connsiteY34" fmla="*/ 1618856 h 2005012"/>
              <a:gd name="connsiteX35" fmla="*/ 1314450 w 2090017"/>
              <a:gd name="connsiteY35" fmla="*/ 1658001 h 2005012"/>
              <a:gd name="connsiteX36" fmla="*/ 1281642 w 2090017"/>
              <a:gd name="connsiteY36" fmla="*/ 1689211 h 2005012"/>
              <a:gd name="connsiteX37" fmla="*/ 1262063 w 2090017"/>
              <a:gd name="connsiteY37" fmla="*/ 1701377 h 2005012"/>
              <a:gd name="connsiteX38" fmla="*/ 756179 w 2090017"/>
              <a:gd name="connsiteY38" fmla="*/ 1983853 h 2005012"/>
              <a:gd name="connsiteX39" fmla="*/ 735542 w 2090017"/>
              <a:gd name="connsiteY39" fmla="*/ 1993375 h 2005012"/>
              <a:gd name="connsiteX40" fmla="*/ 691621 w 2090017"/>
              <a:gd name="connsiteY40" fmla="*/ 2005012 h 2005012"/>
              <a:gd name="connsiteX41" fmla="*/ 645583 w 2090017"/>
              <a:gd name="connsiteY41" fmla="*/ 2003954 h 2005012"/>
              <a:gd name="connsiteX42" fmla="*/ 602192 w 2090017"/>
              <a:gd name="connsiteY42" fmla="*/ 1991788 h 2005012"/>
              <a:gd name="connsiteX43" fmla="*/ 581554 w 2090017"/>
              <a:gd name="connsiteY43" fmla="*/ 1980679 h 2005012"/>
              <a:gd name="connsiteX44" fmla="*/ 84137 w 2090017"/>
              <a:gd name="connsiteY44" fmla="*/ 1683921 h 2005012"/>
              <a:gd name="connsiteX45" fmla="*/ 65087 w 2090017"/>
              <a:gd name="connsiteY45" fmla="*/ 1671754 h 2005012"/>
              <a:gd name="connsiteX46" fmla="*/ 33337 w 2090017"/>
              <a:gd name="connsiteY46" fmla="*/ 1638958 h 2005012"/>
              <a:gd name="connsiteX47" fmla="*/ 11112 w 2090017"/>
              <a:gd name="connsiteY47" fmla="*/ 1599284 h 2005012"/>
              <a:gd name="connsiteX48" fmla="*/ 529 w 2090017"/>
              <a:gd name="connsiteY48" fmla="*/ 1555379 h 2005012"/>
              <a:gd name="connsiteX49" fmla="*/ 0 w 2090017"/>
              <a:gd name="connsiteY49" fmla="*/ 1531574 h 2005012"/>
              <a:gd name="connsiteX50" fmla="*/ 8467 w 2090017"/>
              <a:gd name="connsiteY50" fmla="*/ 952869 h 2005012"/>
              <a:gd name="connsiteX51" fmla="*/ 9525 w 2090017"/>
              <a:gd name="connsiteY51" fmla="*/ 930123 h 2005012"/>
              <a:gd name="connsiteX52" fmla="*/ 21696 w 2090017"/>
              <a:gd name="connsiteY52" fmla="*/ 886218 h 2005012"/>
              <a:gd name="connsiteX53" fmla="*/ 45508 w 2090017"/>
              <a:gd name="connsiteY53" fmla="*/ 847073 h 2005012"/>
              <a:gd name="connsiteX54" fmla="*/ 78317 w 2090017"/>
              <a:gd name="connsiteY54" fmla="*/ 815863 h 2005012"/>
              <a:gd name="connsiteX55" fmla="*/ 97367 w 2090017"/>
              <a:gd name="connsiteY55" fmla="*/ 803697 h 2005012"/>
              <a:gd name="connsiteX56" fmla="*/ 603779 w 2090017"/>
              <a:gd name="connsiteY56" fmla="*/ 521750 h 2005012"/>
              <a:gd name="connsiteX57" fmla="*/ 624417 w 2090017"/>
              <a:gd name="connsiteY57" fmla="*/ 511699 h 2005012"/>
              <a:gd name="connsiteX58" fmla="*/ 1260358 w 2090017"/>
              <a:gd name="connsiteY58" fmla="*/ 0 h 2005012"/>
              <a:gd name="connsiteX59" fmla="*/ 1581463 w 2090017"/>
              <a:gd name="connsiteY59" fmla="*/ 54583 h 2005012"/>
              <a:gd name="connsiteX60" fmla="*/ 1743075 w 2090017"/>
              <a:gd name="connsiteY60" fmla="*/ 82669 h 2005012"/>
              <a:gd name="connsiteX61" fmla="*/ 1690087 w 2090017"/>
              <a:gd name="connsiteY61" fmla="*/ 229990 h 2005012"/>
              <a:gd name="connsiteX62" fmla="*/ 1576164 w 2090017"/>
              <a:gd name="connsiteY62" fmla="*/ 543178 h 2005012"/>
              <a:gd name="connsiteX63" fmla="*/ 1496682 w 2090017"/>
              <a:gd name="connsiteY63" fmla="*/ 407516 h 2005012"/>
              <a:gd name="connsiteX64" fmla="*/ 1523706 w 2090017"/>
              <a:gd name="connsiteY64" fmla="*/ 335446 h 2005012"/>
              <a:gd name="connsiteX65" fmla="*/ 1518407 w 2090017"/>
              <a:gd name="connsiteY65" fmla="*/ 339155 h 2005012"/>
              <a:gd name="connsiteX66" fmla="*/ 1513109 w 2090017"/>
              <a:gd name="connsiteY66" fmla="*/ 342865 h 2005012"/>
              <a:gd name="connsiteX67" fmla="*/ 1458001 w 2090017"/>
              <a:gd name="connsiteY67" fmla="*/ 384199 h 2005012"/>
              <a:gd name="connsiteX68" fmla="*/ 1354146 w 2090017"/>
              <a:gd name="connsiteY68" fmla="*/ 474817 h 2005012"/>
              <a:gd name="connsiteX69" fmla="*/ 1257178 w 2090017"/>
              <a:gd name="connsiteY69" fmla="*/ 572324 h 2005012"/>
              <a:gd name="connsiteX70" fmla="*/ 1169749 w 2090017"/>
              <a:gd name="connsiteY70" fmla="*/ 678840 h 2005012"/>
              <a:gd name="connsiteX71" fmla="*/ 1130008 w 2090017"/>
              <a:gd name="connsiteY71" fmla="*/ 735013 h 2005012"/>
              <a:gd name="connsiteX72" fmla="*/ 952500 w 2090017"/>
              <a:gd name="connsiteY72" fmla="*/ 629027 h 2005012"/>
              <a:gd name="connsiteX73" fmla="*/ 998069 w 2090017"/>
              <a:gd name="connsiteY73" fmla="*/ 563845 h 2005012"/>
              <a:gd name="connsiteX74" fmla="*/ 1098746 w 2090017"/>
              <a:gd name="connsiteY74" fmla="*/ 441432 h 2005012"/>
              <a:gd name="connsiteX75" fmla="*/ 1209490 w 2090017"/>
              <a:gd name="connsiteY75" fmla="*/ 327497 h 2005012"/>
              <a:gd name="connsiteX76" fmla="*/ 1328182 w 2090017"/>
              <a:gd name="connsiteY76" fmla="*/ 224160 h 2005012"/>
              <a:gd name="connsiteX77" fmla="*/ 1392297 w 2090017"/>
              <a:gd name="connsiteY77" fmla="*/ 176467 h 2005012"/>
              <a:gd name="connsiteX78" fmla="*/ 1409783 w 2090017"/>
              <a:gd name="connsiteY78" fmla="*/ 163748 h 2005012"/>
              <a:gd name="connsiteX79" fmla="*/ 1428328 w 2090017"/>
              <a:gd name="connsiteY79" fmla="*/ 150500 h 2005012"/>
              <a:gd name="connsiteX80" fmla="*/ 1338779 w 2090017"/>
              <a:gd name="connsiteY80" fmla="*/ 135662 h 200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090017" h="2005012">
                <a:moveTo>
                  <a:pt x="668867" y="500062"/>
                </a:moveTo>
                <a:lnTo>
                  <a:pt x="713846" y="501120"/>
                </a:lnTo>
                <a:lnTo>
                  <a:pt x="757767" y="513286"/>
                </a:lnTo>
                <a:lnTo>
                  <a:pt x="777346" y="524395"/>
                </a:lnTo>
                <a:lnTo>
                  <a:pt x="1274763" y="821682"/>
                </a:lnTo>
                <a:lnTo>
                  <a:pt x="1294871" y="834378"/>
                </a:lnTo>
                <a:lnTo>
                  <a:pt x="1326092" y="867174"/>
                </a:lnTo>
                <a:lnTo>
                  <a:pt x="1348317" y="905790"/>
                </a:lnTo>
                <a:lnTo>
                  <a:pt x="1359429" y="950224"/>
                </a:lnTo>
                <a:lnTo>
                  <a:pt x="1360488" y="973500"/>
                </a:lnTo>
                <a:lnTo>
                  <a:pt x="1358506" y="1093931"/>
                </a:lnTo>
                <a:lnTo>
                  <a:pt x="1419128" y="1109662"/>
                </a:lnTo>
                <a:lnTo>
                  <a:pt x="1676737" y="1166812"/>
                </a:lnTo>
                <a:lnTo>
                  <a:pt x="1859761" y="1199621"/>
                </a:lnTo>
                <a:lnTo>
                  <a:pt x="1907154" y="1206141"/>
                </a:lnTo>
                <a:lnTo>
                  <a:pt x="1936482" y="1172232"/>
                </a:lnTo>
                <a:lnTo>
                  <a:pt x="1977689" y="1130373"/>
                </a:lnTo>
                <a:lnTo>
                  <a:pt x="2022594" y="1092222"/>
                </a:lnTo>
                <a:lnTo>
                  <a:pt x="2046367" y="1074737"/>
                </a:lnTo>
                <a:lnTo>
                  <a:pt x="2090017" y="1136030"/>
                </a:lnTo>
                <a:lnTo>
                  <a:pt x="2012377" y="1200089"/>
                </a:lnTo>
                <a:cubicBezTo>
                  <a:pt x="1890754" y="1321712"/>
                  <a:pt x="1815528" y="1489733"/>
                  <a:pt x="1815528" y="1675324"/>
                </a:cubicBezTo>
                <a:cubicBezTo>
                  <a:pt x="1815528" y="1721722"/>
                  <a:pt x="1820230" y="1767021"/>
                  <a:pt x="1829183" y="1810773"/>
                </a:cubicBezTo>
                <a:lnTo>
                  <a:pt x="1853128" y="1887911"/>
                </a:lnTo>
                <a:lnTo>
                  <a:pt x="1776759" y="1912938"/>
                </a:lnTo>
                <a:lnTo>
                  <a:pt x="1768215" y="1884924"/>
                </a:lnTo>
                <a:lnTo>
                  <a:pt x="1753798" y="1827840"/>
                </a:lnTo>
                <a:lnTo>
                  <a:pt x="1743652" y="1769169"/>
                </a:lnTo>
                <a:lnTo>
                  <a:pt x="1739585" y="1711797"/>
                </a:lnTo>
                <a:lnTo>
                  <a:pt x="1700541" y="1690688"/>
                </a:lnTo>
                <a:lnTo>
                  <a:pt x="1532857" y="1610254"/>
                </a:lnTo>
                <a:lnTo>
                  <a:pt x="1351312" y="1530998"/>
                </a:lnTo>
                <a:lnTo>
                  <a:pt x="1350963" y="1552205"/>
                </a:lnTo>
                <a:lnTo>
                  <a:pt x="1349375" y="1574951"/>
                </a:lnTo>
                <a:lnTo>
                  <a:pt x="1337204" y="1618856"/>
                </a:lnTo>
                <a:lnTo>
                  <a:pt x="1314450" y="1658001"/>
                </a:lnTo>
                <a:lnTo>
                  <a:pt x="1281642" y="1689211"/>
                </a:lnTo>
                <a:lnTo>
                  <a:pt x="1262063" y="1701377"/>
                </a:lnTo>
                <a:lnTo>
                  <a:pt x="756179" y="1983853"/>
                </a:lnTo>
                <a:lnTo>
                  <a:pt x="735542" y="1993375"/>
                </a:lnTo>
                <a:lnTo>
                  <a:pt x="691621" y="2005012"/>
                </a:lnTo>
                <a:lnTo>
                  <a:pt x="645583" y="2003954"/>
                </a:lnTo>
                <a:lnTo>
                  <a:pt x="602192" y="1991788"/>
                </a:lnTo>
                <a:lnTo>
                  <a:pt x="581554" y="1980679"/>
                </a:lnTo>
                <a:lnTo>
                  <a:pt x="84137" y="1683921"/>
                </a:lnTo>
                <a:lnTo>
                  <a:pt x="65087" y="1671754"/>
                </a:lnTo>
                <a:lnTo>
                  <a:pt x="33337" y="1638958"/>
                </a:lnTo>
                <a:lnTo>
                  <a:pt x="11112" y="1599284"/>
                </a:lnTo>
                <a:lnTo>
                  <a:pt x="529" y="1555379"/>
                </a:lnTo>
                <a:lnTo>
                  <a:pt x="0" y="1531574"/>
                </a:lnTo>
                <a:lnTo>
                  <a:pt x="8467" y="952869"/>
                </a:lnTo>
                <a:lnTo>
                  <a:pt x="9525" y="930123"/>
                </a:lnTo>
                <a:lnTo>
                  <a:pt x="21696" y="886218"/>
                </a:lnTo>
                <a:lnTo>
                  <a:pt x="45508" y="847073"/>
                </a:lnTo>
                <a:lnTo>
                  <a:pt x="78317" y="815863"/>
                </a:lnTo>
                <a:lnTo>
                  <a:pt x="97367" y="803697"/>
                </a:lnTo>
                <a:lnTo>
                  <a:pt x="603779" y="521750"/>
                </a:lnTo>
                <a:lnTo>
                  <a:pt x="624417" y="511699"/>
                </a:lnTo>
                <a:close/>
                <a:moveTo>
                  <a:pt x="1260358" y="0"/>
                </a:moveTo>
                <a:lnTo>
                  <a:pt x="1581463" y="54583"/>
                </a:lnTo>
                <a:lnTo>
                  <a:pt x="1743075" y="82669"/>
                </a:lnTo>
                <a:lnTo>
                  <a:pt x="1690087" y="229990"/>
                </a:lnTo>
                <a:lnTo>
                  <a:pt x="1576164" y="543178"/>
                </a:lnTo>
                <a:lnTo>
                  <a:pt x="1496682" y="407516"/>
                </a:lnTo>
                <a:lnTo>
                  <a:pt x="1523706" y="335446"/>
                </a:lnTo>
                <a:lnTo>
                  <a:pt x="1518407" y="339155"/>
                </a:lnTo>
                <a:lnTo>
                  <a:pt x="1513109" y="342865"/>
                </a:lnTo>
                <a:lnTo>
                  <a:pt x="1458001" y="384199"/>
                </a:lnTo>
                <a:lnTo>
                  <a:pt x="1354146" y="474817"/>
                </a:lnTo>
                <a:lnTo>
                  <a:pt x="1257178" y="572324"/>
                </a:lnTo>
                <a:lnTo>
                  <a:pt x="1169749" y="678840"/>
                </a:lnTo>
                <a:lnTo>
                  <a:pt x="1130008" y="735013"/>
                </a:lnTo>
                <a:lnTo>
                  <a:pt x="952500" y="629027"/>
                </a:lnTo>
                <a:lnTo>
                  <a:pt x="998069" y="563845"/>
                </a:lnTo>
                <a:lnTo>
                  <a:pt x="1098746" y="441432"/>
                </a:lnTo>
                <a:lnTo>
                  <a:pt x="1209490" y="327497"/>
                </a:lnTo>
                <a:lnTo>
                  <a:pt x="1328182" y="224160"/>
                </a:lnTo>
                <a:lnTo>
                  <a:pt x="1392297" y="176467"/>
                </a:lnTo>
                <a:lnTo>
                  <a:pt x="1409783" y="163748"/>
                </a:lnTo>
                <a:lnTo>
                  <a:pt x="1428328" y="150500"/>
                </a:lnTo>
                <a:lnTo>
                  <a:pt x="1338779" y="13566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0" name="Freeform: Shape 838">
            <a:extLst>
              <a:ext uri="{FF2B5EF4-FFF2-40B4-BE49-F238E27FC236}">
                <a16:creationId xmlns:a16="http://schemas.microsoft.com/office/drawing/2014/main" id="{4ED8D1E8-AB64-409E-8222-67296F3C5C20}"/>
              </a:ext>
            </a:extLst>
          </p:cNvPr>
          <p:cNvSpPr>
            <a:spLocks/>
          </p:cNvSpPr>
          <p:nvPr/>
        </p:nvSpPr>
        <p:spPr bwMode="auto">
          <a:xfrm>
            <a:off x="4816847" y="4437341"/>
            <a:ext cx="1789743" cy="1941133"/>
          </a:xfrm>
          <a:custGeom>
            <a:avLst/>
            <a:gdLst>
              <a:gd name="connsiteX0" fmla="*/ 1335774 w 1789743"/>
              <a:gd name="connsiteY0" fmla="*/ 0 h 1941133"/>
              <a:gd name="connsiteX1" fmla="*/ 1368335 w 1789743"/>
              <a:gd name="connsiteY1" fmla="*/ 59988 h 1941133"/>
              <a:gd name="connsiteX2" fmla="*/ 1368343 w 1789743"/>
              <a:gd name="connsiteY2" fmla="*/ 59998 h 1941133"/>
              <a:gd name="connsiteX3" fmla="*/ 1428149 w 1789743"/>
              <a:gd name="connsiteY3" fmla="*/ 136114 h 1941133"/>
              <a:gd name="connsiteX4" fmla="*/ 1442185 w 1789743"/>
              <a:gd name="connsiteY4" fmla="*/ 149495 h 1941133"/>
              <a:gd name="connsiteX5" fmla="*/ 1450402 w 1789743"/>
              <a:gd name="connsiteY5" fmla="*/ 159454 h 1941133"/>
              <a:gd name="connsiteX6" fmla="*/ 1466964 w 1789743"/>
              <a:gd name="connsiteY6" fmla="*/ 173119 h 1941133"/>
              <a:gd name="connsiteX7" fmla="*/ 1498130 w 1789743"/>
              <a:gd name="connsiteY7" fmla="*/ 202832 h 1941133"/>
              <a:gd name="connsiteX8" fmla="*/ 1533173 w 1789743"/>
              <a:gd name="connsiteY8" fmla="*/ 227747 h 1941133"/>
              <a:gd name="connsiteX9" fmla="*/ 1549869 w 1789743"/>
              <a:gd name="connsiteY9" fmla="*/ 241522 h 1941133"/>
              <a:gd name="connsiteX10" fmla="*/ 1561197 w 1789743"/>
              <a:gd name="connsiteY10" fmla="*/ 247671 h 1941133"/>
              <a:gd name="connsiteX11" fmla="*/ 1577137 w 1789743"/>
              <a:gd name="connsiteY11" fmla="*/ 259004 h 1941133"/>
              <a:gd name="connsiteX12" fmla="*/ 1664032 w 1789743"/>
              <a:gd name="connsiteY12" fmla="*/ 303488 h 1941133"/>
              <a:gd name="connsiteX13" fmla="*/ 1735421 w 1789743"/>
              <a:gd name="connsiteY13" fmla="*/ 325648 h 1941133"/>
              <a:gd name="connsiteX14" fmla="*/ 1789743 w 1789743"/>
              <a:gd name="connsiteY14" fmla="*/ 342510 h 1941133"/>
              <a:gd name="connsiteX15" fmla="*/ 1689390 w 1789743"/>
              <a:gd name="connsiteY15" fmla="*/ 438136 h 1941133"/>
              <a:gd name="connsiteX16" fmla="*/ 1560750 w 1789743"/>
              <a:gd name="connsiteY16" fmla="*/ 572065 h 1941133"/>
              <a:gd name="connsiteX17" fmla="*/ 1419692 w 1789743"/>
              <a:gd name="connsiteY17" fmla="*/ 731016 h 1941133"/>
              <a:gd name="connsiteX18" fmla="*/ 1451471 w 1789743"/>
              <a:gd name="connsiteY18" fmla="*/ 749340 h 1941133"/>
              <a:gd name="connsiteX19" fmla="*/ 1470528 w 1789743"/>
              <a:gd name="connsiteY19" fmla="*/ 761506 h 1941133"/>
              <a:gd name="connsiteX20" fmla="*/ 1503350 w 1789743"/>
              <a:gd name="connsiteY20" fmla="*/ 794303 h 1941133"/>
              <a:gd name="connsiteX21" fmla="*/ 1525583 w 1789743"/>
              <a:gd name="connsiteY21" fmla="*/ 832919 h 1941133"/>
              <a:gd name="connsiteX22" fmla="*/ 1537759 w 1789743"/>
              <a:gd name="connsiteY22" fmla="*/ 876824 h 1941133"/>
              <a:gd name="connsiteX23" fmla="*/ 1538288 w 1789743"/>
              <a:gd name="connsiteY23" fmla="*/ 900099 h 1941133"/>
              <a:gd name="connsiteX24" fmla="*/ 1538288 w 1789743"/>
              <a:gd name="connsiteY24" fmla="*/ 1478275 h 1941133"/>
              <a:gd name="connsiteX25" fmla="*/ 1537759 w 1789743"/>
              <a:gd name="connsiteY25" fmla="*/ 1502079 h 1941133"/>
              <a:gd name="connsiteX26" fmla="*/ 1525583 w 1789743"/>
              <a:gd name="connsiteY26" fmla="*/ 1545985 h 1941133"/>
              <a:gd name="connsiteX27" fmla="*/ 1503350 w 1789743"/>
              <a:gd name="connsiteY27" fmla="*/ 1585129 h 1941133"/>
              <a:gd name="connsiteX28" fmla="*/ 1471587 w 1789743"/>
              <a:gd name="connsiteY28" fmla="*/ 1616868 h 1941133"/>
              <a:gd name="connsiteX29" fmla="*/ 1451471 w 1789743"/>
              <a:gd name="connsiteY29" fmla="*/ 1629564 h 1941133"/>
              <a:gd name="connsiteX30" fmla="*/ 950154 w 1789743"/>
              <a:gd name="connsiteY30" fmla="*/ 1918916 h 1941133"/>
              <a:gd name="connsiteX31" fmla="*/ 928979 w 1789743"/>
              <a:gd name="connsiteY31" fmla="*/ 1929496 h 1941133"/>
              <a:gd name="connsiteX32" fmla="*/ 885570 w 1789743"/>
              <a:gd name="connsiteY32" fmla="*/ 1941133 h 1941133"/>
              <a:gd name="connsiteX33" fmla="*/ 839515 w 1789743"/>
              <a:gd name="connsiteY33" fmla="*/ 1941133 h 1941133"/>
              <a:gd name="connsiteX34" fmla="*/ 796106 w 1789743"/>
              <a:gd name="connsiteY34" fmla="*/ 1929496 h 1941133"/>
              <a:gd name="connsiteX35" fmla="*/ 775461 w 1789743"/>
              <a:gd name="connsiteY35" fmla="*/ 1918916 h 1941133"/>
              <a:gd name="connsiteX36" fmla="*/ 273614 w 1789743"/>
              <a:gd name="connsiteY36" fmla="*/ 1629564 h 1941133"/>
              <a:gd name="connsiteX37" fmla="*/ 253498 w 1789743"/>
              <a:gd name="connsiteY37" fmla="*/ 1617397 h 1941133"/>
              <a:gd name="connsiteX38" fmla="*/ 221736 w 1789743"/>
              <a:gd name="connsiteY38" fmla="*/ 1585129 h 1941133"/>
              <a:gd name="connsiteX39" fmla="*/ 199502 w 1789743"/>
              <a:gd name="connsiteY39" fmla="*/ 1545985 h 1941133"/>
              <a:gd name="connsiteX40" fmla="*/ 187326 w 1789743"/>
              <a:gd name="connsiteY40" fmla="*/ 1502079 h 1941133"/>
              <a:gd name="connsiteX41" fmla="*/ 186797 w 1789743"/>
              <a:gd name="connsiteY41" fmla="*/ 1479333 h 1941133"/>
              <a:gd name="connsiteX42" fmla="*/ 185738 w 1789743"/>
              <a:gd name="connsiteY42" fmla="*/ 900628 h 1941133"/>
              <a:gd name="connsiteX43" fmla="*/ 187326 w 1789743"/>
              <a:gd name="connsiteY43" fmla="*/ 876824 h 1941133"/>
              <a:gd name="connsiteX44" fmla="*/ 198973 w 1789743"/>
              <a:gd name="connsiteY44" fmla="*/ 832919 h 1941133"/>
              <a:gd name="connsiteX45" fmla="*/ 221736 w 1789743"/>
              <a:gd name="connsiteY45" fmla="*/ 794303 h 1941133"/>
              <a:gd name="connsiteX46" fmla="*/ 253498 w 1789743"/>
              <a:gd name="connsiteY46" fmla="*/ 762035 h 1941133"/>
              <a:gd name="connsiteX47" fmla="*/ 273614 w 1789743"/>
              <a:gd name="connsiteY47" fmla="*/ 749340 h 1941133"/>
              <a:gd name="connsiteX48" fmla="*/ 365120 w 1789743"/>
              <a:gd name="connsiteY48" fmla="*/ 696524 h 1941133"/>
              <a:gd name="connsiteX49" fmla="*/ 339196 w 1789743"/>
              <a:gd name="connsiteY49" fmla="*/ 656284 h 1941133"/>
              <a:gd name="connsiteX50" fmla="*/ 291042 w 1789743"/>
              <a:gd name="connsiteY50" fmla="*/ 573139 h 1941133"/>
              <a:gd name="connsiteX51" fmla="*/ 247650 w 1789743"/>
              <a:gd name="connsiteY51" fmla="*/ 487345 h 1941133"/>
              <a:gd name="connsiteX52" fmla="*/ 207963 w 1789743"/>
              <a:gd name="connsiteY52" fmla="*/ 399433 h 1941133"/>
              <a:gd name="connsiteX53" fmla="*/ 189442 w 1789743"/>
              <a:gd name="connsiteY53" fmla="*/ 353888 h 1941133"/>
              <a:gd name="connsiteX54" fmla="*/ 151871 w 1789743"/>
              <a:gd name="connsiteY54" fmla="*/ 438623 h 1941133"/>
              <a:gd name="connsiteX55" fmla="*/ 0 w 1789743"/>
              <a:gd name="connsiteY55" fmla="*/ 479401 h 1941133"/>
              <a:gd name="connsiteX56" fmla="*/ 133879 w 1789743"/>
              <a:gd name="connsiteY56" fmla="*/ 186008 h 1941133"/>
              <a:gd name="connsiteX57" fmla="*/ 203200 w 1789743"/>
              <a:gd name="connsiteY57" fmla="*/ 34545 h 1941133"/>
              <a:gd name="connsiteX58" fmla="*/ 329671 w 1789743"/>
              <a:gd name="connsiteY58" fmla="*/ 121398 h 1941133"/>
              <a:gd name="connsiteX59" fmla="*/ 606425 w 1789743"/>
              <a:gd name="connsiteY59" fmla="*/ 313639 h 1941133"/>
              <a:gd name="connsiteX60" fmla="*/ 454554 w 1789743"/>
              <a:gd name="connsiteY60" fmla="*/ 354418 h 1941133"/>
              <a:gd name="connsiteX61" fmla="*/ 395288 w 1789743"/>
              <a:gd name="connsiteY61" fmla="*/ 314169 h 1941133"/>
              <a:gd name="connsiteX62" fmla="*/ 410634 w 1789743"/>
              <a:gd name="connsiteY62" fmla="*/ 350711 h 1941133"/>
              <a:gd name="connsiteX63" fmla="*/ 445029 w 1789743"/>
              <a:gd name="connsiteY63" fmla="*/ 422205 h 1941133"/>
              <a:gd name="connsiteX64" fmla="*/ 501121 w 1789743"/>
              <a:gd name="connsiteY64" fmla="*/ 527064 h 1941133"/>
              <a:gd name="connsiteX65" fmla="*/ 542925 w 1789743"/>
              <a:gd name="connsiteY65" fmla="*/ 593793 h 1941133"/>
              <a:gd name="connsiteX66" fmla="*/ 383766 w 1789743"/>
              <a:gd name="connsiteY66" fmla="*/ 685762 h 1941133"/>
              <a:gd name="connsiteX67" fmla="*/ 774931 w 1789743"/>
              <a:gd name="connsiteY67" fmla="*/ 459987 h 1941133"/>
              <a:gd name="connsiteX68" fmla="*/ 795577 w 1789743"/>
              <a:gd name="connsiteY68" fmla="*/ 449408 h 1941133"/>
              <a:gd name="connsiteX69" fmla="*/ 839515 w 1789743"/>
              <a:gd name="connsiteY69" fmla="*/ 437770 h 1941133"/>
              <a:gd name="connsiteX70" fmla="*/ 884512 w 1789743"/>
              <a:gd name="connsiteY70" fmla="*/ 437770 h 1941133"/>
              <a:gd name="connsiteX71" fmla="*/ 928979 w 1789743"/>
              <a:gd name="connsiteY71" fmla="*/ 449408 h 1941133"/>
              <a:gd name="connsiteX72" fmla="*/ 949625 w 1789743"/>
              <a:gd name="connsiteY72" fmla="*/ 459987 h 1941133"/>
              <a:gd name="connsiteX73" fmla="*/ 1053116 w 1789743"/>
              <a:gd name="connsiteY73" fmla="*/ 519658 h 1941133"/>
              <a:gd name="connsiteX74" fmla="*/ 1183302 w 1789743"/>
              <a:gd name="connsiteY74" fmla="*/ 298914 h 1941133"/>
              <a:gd name="connsiteX75" fmla="*/ 1271179 w 1789743"/>
              <a:gd name="connsiteY75" fmla="*/ 134283 h 194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789743" h="1941133">
                <a:moveTo>
                  <a:pt x="1335774" y="0"/>
                </a:moveTo>
                <a:lnTo>
                  <a:pt x="1368335" y="59988"/>
                </a:lnTo>
                <a:lnTo>
                  <a:pt x="1368343" y="59998"/>
                </a:lnTo>
                <a:lnTo>
                  <a:pt x="1428149" y="136114"/>
                </a:lnTo>
                <a:lnTo>
                  <a:pt x="1442185" y="149495"/>
                </a:lnTo>
                <a:lnTo>
                  <a:pt x="1450402" y="159454"/>
                </a:lnTo>
                <a:lnTo>
                  <a:pt x="1466964" y="173119"/>
                </a:lnTo>
                <a:lnTo>
                  <a:pt x="1498130" y="202832"/>
                </a:lnTo>
                <a:lnTo>
                  <a:pt x="1533173" y="227747"/>
                </a:lnTo>
                <a:lnTo>
                  <a:pt x="1549869" y="241522"/>
                </a:lnTo>
                <a:lnTo>
                  <a:pt x="1561197" y="247671"/>
                </a:lnTo>
                <a:lnTo>
                  <a:pt x="1577137" y="259004"/>
                </a:lnTo>
                <a:cubicBezTo>
                  <a:pt x="1604851" y="275843"/>
                  <a:pt x="1633879" y="290735"/>
                  <a:pt x="1664032" y="303488"/>
                </a:cubicBezTo>
                <a:lnTo>
                  <a:pt x="1735421" y="325648"/>
                </a:lnTo>
                <a:lnTo>
                  <a:pt x="1789743" y="342510"/>
                </a:lnTo>
                <a:lnTo>
                  <a:pt x="1689390" y="438136"/>
                </a:lnTo>
                <a:lnTo>
                  <a:pt x="1560750" y="572065"/>
                </a:lnTo>
                <a:lnTo>
                  <a:pt x="1419692" y="731016"/>
                </a:lnTo>
                <a:lnTo>
                  <a:pt x="1451471" y="749340"/>
                </a:lnTo>
                <a:lnTo>
                  <a:pt x="1470528" y="761506"/>
                </a:lnTo>
                <a:lnTo>
                  <a:pt x="1503350" y="794303"/>
                </a:lnTo>
                <a:lnTo>
                  <a:pt x="1525583" y="832919"/>
                </a:lnTo>
                <a:lnTo>
                  <a:pt x="1537759" y="876824"/>
                </a:lnTo>
                <a:lnTo>
                  <a:pt x="1538288" y="900099"/>
                </a:lnTo>
                <a:lnTo>
                  <a:pt x="1538288" y="1478275"/>
                </a:lnTo>
                <a:lnTo>
                  <a:pt x="1537759" y="1502079"/>
                </a:lnTo>
                <a:lnTo>
                  <a:pt x="1525583" y="1545985"/>
                </a:lnTo>
                <a:lnTo>
                  <a:pt x="1503350" y="1585129"/>
                </a:lnTo>
                <a:lnTo>
                  <a:pt x="1471587" y="1616868"/>
                </a:lnTo>
                <a:lnTo>
                  <a:pt x="1451471" y="1629564"/>
                </a:lnTo>
                <a:lnTo>
                  <a:pt x="950154" y="1918916"/>
                </a:lnTo>
                <a:lnTo>
                  <a:pt x="928979" y="1929496"/>
                </a:lnTo>
                <a:lnTo>
                  <a:pt x="885570" y="1941133"/>
                </a:lnTo>
                <a:lnTo>
                  <a:pt x="839515" y="1941133"/>
                </a:lnTo>
                <a:lnTo>
                  <a:pt x="796106" y="1929496"/>
                </a:lnTo>
                <a:lnTo>
                  <a:pt x="775461" y="1918916"/>
                </a:lnTo>
                <a:lnTo>
                  <a:pt x="273614" y="1629564"/>
                </a:lnTo>
                <a:lnTo>
                  <a:pt x="253498" y="1617397"/>
                </a:lnTo>
                <a:lnTo>
                  <a:pt x="221736" y="1585129"/>
                </a:lnTo>
                <a:lnTo>
                  <a:pt x="199502" y="1545985"/>
                </a:lnTo>
                <a:lnTo>
                  <a:pt x="187326" y="1502079"/>
                </a:lnTo>
                <a:lnTo>
                  <a:pt x="186797" y="1479333"/>
                </a:lnTo>
                <a:lnTo>
                  <a:pt x="185738" y="900628"/>
                </a:lnTo>
                <a:lnTo>
                  <a:pt x="187326" y="876824"/>
                </a:lnTo>
                <a:lnTo>
                  <a:pt x="198973" y="832919"/>
                </a:lnTo>
                <a:lnTo>
                  <a:pt x="221736" y="794303"/>
                </a:lnTo>
                <a:lnTo>
                  <a:pt x="253498" y="762035"/>
                </a:lnTo>
                <a:lnTo>
                  <a:pt x="273614" y="749340"/>
                </a:lnTo>
                <a:lnTo>
                  <a:pt x="365120" y="696524"/>
                </a:lnTo>
                <a:lnTo>
                  <a:pt x="339196" y="656284"/>
                </a:lnTo>
                <a:lnTo>
                  <a:pt x="291042" y="573139"/>
                </a:lnTo>
                <a:lnTo>
                  <a:pt x="247650" y="487345"/>
                </a:lnTo>
                <a:lnTo>
                  <a:pt x="207963" y="399433"/>
                </a:lnTo>
                <a:lnTo>
                  <a:pt x="189442" y="353888"/>
                </a:lnTo>
                <a:lnTo>
                  <a:pt x="151871" y="438623"/>
                </a:lnTo>
                <a:lnTo>
                  <a:pt x="0" y="479401"/>
                </a:lnTo>
                <a:lnTo>
                  <a:pt x="133879" y="186008"/>
                </a:lnTo>
                <a:lnTo>
                  <a:pt x="203200" y="34545"/>
                </a:lnTo>
                <a:lnTo>
                  <a:pt x="329671" y="121398"/>
                </a:lnTo>
                <a:lnTo>
                  <a:pt x="606425" y="313639"/>
                </a:lnTo>
                <a:lnTo>
                  <a:pt x="454554" y="354418"/>
                </a:lnTo>
                <a:lnTo>
                  <a:pt x="395288" y="314169"/>
                </a:lnTo>
                <a:lnTo>
                  <a:pt x="410634" y="350711"/>
                </a:lnTo>
                <a:lnTo>
                  <a:pt x="445029" y="422205"/>
                </a:lnTo>
                <a:lnTo>
                  <a:pt x="501121" y="527064"/>
                </a:lnTo>
                <a:lnTo>
                  <a:pt x="542925" y="593793"/>
                </a:lnTo>
                <a:lnTo>
                  <a:pt x="383766" y="685762"/>
                </a:lnTo>
                <a:lnTo>
                  <a:pt x="774931" y="459987"/>
                </a:lnTo>
                <a:lnTo>
                  <a:pt x="795577" y="449408"/>
                </a:lnTo>
                <a:lnTo>
                  <a:pt x="839515" y="437770"/>
                </a:lnTo>
                <a:lnTo>
                  <a:pt x="884512" y="437770"/>
                </a:lnTo>
                <a:lnTo>
                  <a:pt x="928979" y="449408"/>
                </a:lnTo>
                <a:lnTo>
                  <a:pt x="949625" y="459987"/>
                </a:lnTo>
                <a:lnTo>
                  <a:pt x="1053116" y="519658"/>
                </a:lnTo>
                <a:lnTo>
                  <a:pt x="1183302" y="298914"/>
                </a:lnTo>
                <a:lnTo>
                  <a:pt x="1271179" y="13428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1" name="Freeform: Shape 822">
            <a:extLst>
              <a:ext uri="{FF2B5EF4-FFF2-40B4-BE49-F238E27FC236}">
                <a16:creationId xmlns:a16="http://schemas.microsoft.com/office/drawing/2014/main" id="{33B1B822-4DF9-48A3-B26C-8B9E87BF70EE}"/>
              </a:ext>
            </a:extLst>
          </p:cNvPr>
          <p:cNvSpPr>
            <a:spLocks/>
          </p:cNvSpPr>
          <p:nvPr/>
        </p:nvSpPr>
        <p:spPr bwMode="auto">
          <a:xfrm>
            <a:off x="6744072" y="3039435"/>
            <a:ext cx="266650" cy="389565"/>
          </a:xfrm>
          <a:custGeom>
            <a:avLst/>
            <a:gdLst>
              <a:gd name="connsiteX0" fmla="*/ 217867 w 266650"/>
              <a:gd name="connsiteY0" fmla="*/ 0 h 389565"/>
              <a:gd name="connsiteX1" fmla="*/ 233868 w 266650"/>
              <a:gd name="connsiteY1" fmla="*/ 161225 h 389565"/>
              <a:gd name="connsiteX2" fmla="*/ 258792 w 266650"/>
              <a:gd name="connsiteY2" fmla="*/ 345828 h 389565"/>
              <a:gd name="connsiteX3" fmla="*/ 266650 w 266650"/>
              <a:gd name="connsiteY3" fmla="*/ 389565 h 389565"/>
              <a:gd name="connsiteX4" fmla="*/ 261092 w 266650"/>
              <a:gd name="connsiteY4" fmla="*/ 387225 h 389565"/>
              <a:gd name="connsiteX5" fmla="*/ 205596 w 266650"/>
              <a:gd name="connsiteY5" fmla="*/ 368222 h 389565"/>
              <a:gd name="connsiteX6" fmla="*/ 148515 w 266650"/>
              <a:gd name="connsiteY6" fmla="*/ 354498 h 389565"/>
              <a:gd name="connsiteX7" fmla="*/ 89848 w 266650"/>
              <a:gd name="connsiteY7" fmla="*/ 344997 h 389565"/>
              <a:gd name="connsiteX8" fmla="*/ 29067 w 266650"/>
              <a:gd name="connsiteY8" fmla="*/ 339719 h 389565"/>
              <a:gd name="connsiteX9" fmla="*/ 0 w 266650"/>
              <a:gd name="connsiteY9" fmla="*/ 338718 h 389565"/>
              <a:gd name="connsiteX10" fmla="*/ 0 w 266650"/>
              <a:gd name="connsiteY10" fmla="*/ 97363 h 389565"/>
              <a:gd name="connsiteX11" fmla="*/ 22499 w 266650"/>
              <a:gd name="connsiteY11" fmla="*/ 97363 h 389565"/>
              <a:gd name="connsiteX12" fmla="*/ 66966 w 266650"/>
              <a:gd name="connsiteY12" fmla="*/ 85713 h 389565"/>
              <a:gd name="connsiteX13" fmla="*/ 87612 w 266650"/>
              <a:gd name="connsiteY13" fmla="*/ 75123 h 38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6650" h="389565">
                <a:moveTo>
                  <a:pt x="217867" y="0"/>
                </a:moveTo>
                <a:lnTo>
                  <a:pt x="233868" y="161225"/>
                </a:lnTo>
                <a:lnTo>
                  <a:pt x="258792" y="345828"/>
                </a:lnTo>
                <a:lnTo>
                  <a:pt x="266650" y="389565"/>
                </a:lnTo>
                <a:lnTo>
                  <a:pt x="261092" y="387225"/>
                </a:lnTo>
                <a:lnTo>
                  <a:pt x="205596" y="368222"/>
                </a:lnTo>
                <a:lnTo>
                  <a:pt x="148515" y="354498"/>
                </a:lnTo>
                <a:lnTo>
                  <a:pt x="89848" y="344997"/>
                </a:lnTo>
                <a:lnTo>
                  <a:pt x="29067" y="339719"/>
                </a:lnTo>
                <a:lnTo>
                  <a:pt x="0" y="338718"/>
                </a:lnTo>
                <a:lnTo>
                  <a:pt x="0" y="97363"/>
                </a:lnTo>
                <a:lnTo>
                  <a:pt x="22499" y="97363"/>
                </a:lnTo>
                <a:lnTo>
                  <a:pt x="66966" y="85713"/>
                </a:lnTo>
                <a:lnTo>
                  <a:pt x="87612" y="75123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2" name="Freeform: Shape 818">
            <a:extLst>
              <a:ext uri="{FF2B5EF4-FFF2-40B4-BE49-F238E27FC236}">
                <a16:creationId xmlns:a16="http://schemas.microsoft.com/office/drawing/2014/main" id="{C70C47BB-AD55-48CC-A5C9-6F42B39CF5FF}"/>
              </a:ext>
            </a:extLst>
          </p:cNvPr>
          <p:cNvSpPr>
            <a:spLocks/>
          </p:cNvSpPr>
          <p:nvPr/>
        </p:nvSpPr>
        <p:spPr bwMode="auto">
          <a:xfrm>
            <a:off x="5609877" y="3540162"/>
            <a:ext cx="552151" cy="349993"/>
          </a:xfrm>
          <a:custGeom>
            <a:avLst/>
            <a:gdLst>
              <a:gd name="connsiteX0" fmla="*/ 3502 w 552151"/>
              <a:gd name="connsiteY0" fmla="*/ 0 h 349993"/>
              <a:gd name="connsiteX1" fmla="*/ 64144 w 552151"/>
              <a:gd name="connsiteY1" fmla="*/ 15737 h 349993"/>
              <a:gd name="connsiteX2" fmla="*/ 321749 w 552151"/>
              <a:gd name="connsiteY2" fmla="*/ 72887 h 349993"/>
              <a:gd name="connsiteX3" fmla="*/ 504770 w 552151"/>
              <a:gd name="connsiteY3" fmla="*/ 105695 h 349993"/>
              <a:gd name="connsiteX4" fmla="*/ 552151 w 552151"/>
              <a:gd name="connsiteY4" fmla="*/ 112214 h 349993"/>
              <a:gd name="connsiteX5" fmla="*/ 543440 w 552151"/>
              <a:gd name="connsiteY5" fmla="*/ 122285 h 349993"/>
              <a:gd name="connsiteX6" fmla="*/ 509630 w 552151"/>
              <a:gd name="connsiteY6" fmla="*/ 170503 h 349993"/>
              <a:gd name="connsiteX7" fmla="*/ 478461 w 552151"/>
              <a:gd name="connsiteY7" fmla="*/ 220840 h 349993"/>
              <a:gd name="connsiteX8" fmla="*/ 451518 w 552151"/>
              <a:gd name="connsiteY8" fmla="*/ 273297 h 349993"/>
              <a:gd name="connsiteX9" fmla="*/ 428801 w 552151"/>
              <a:gd name="connsiteY9" fmla="*/ 328403 h 349993"/>
              <a:gd name="connsiteX10" fmla="*/ 422025 w 552151"/>
              <a:gd name="connsiteY10" fmla="*/ 349993 h 349993"/>
              <a:gd name="connsiteX11" fmla="*/ 0 w 552151"/>
              <a:gd name="connsiteY11" fmla="*/ 212800 h 34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2151" h="349993">
                <a:moveTo>
                  <a:pt x="3502" y="0"/>
                </a:moveTo>
                <a:lnTo>
                  <a:pt x="64144" y="15737"/>
                </a:lnTo>
                <a:lnTo>
                  <a:pt x="321749" y="72887"/>
                </a:lnTo>
                <a:lnTo>
                  <a:pt x="504770" y="105695"/>
                </a:lnTo>
                <a:lnTo>
                  <a:pt x="552151" y="112214"/>
                </a:lnTo>
                <a:lnTo>
                  <a:pt x="543440" y="122285"/>
                </a:lnTo>
                <a:lnTo>
                  <a:pt x="509630" y="170503"/>
                </a:lnTo>
                <a:lnTo>
                  <a:pt x="478461" y="220840"/>
                </a:lnTo>
                <a:lnTo>
                  <a:pt x="451518" y="273297"/>
                </a:lnTo>
                <a:lnTo>
                  <a:pt x="428801" y="328403"/>
                </a:lnTo>
                <a:lnTo>
                  <a:pt x="422025" y="349993"/>
                </a:lnTo>
                <a:lnTo>
                  <a:pt x="0" y="2128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3" name="Freeform: Shape 836">
            <a:extLst>
              <a:ext uri="{FF2B5EF4-FFF2-40B4-BE49-F238E27FC236}">
                <a16:creationId xmlns:a16="http://schemas.microsoft.com/office/drawing/2014/main" id="{8A7507C5-32C7-4E67-B21F-0268B94C40A6}"/>
              </a:ext>
            </a:extLst>
          </p:cNvPr>
          <p:cNvSpPr>
            <a:spLocks/>
          </p:cNvSpPr>
          <p:nvPr/>
        </p:nvSpPr>
        <p:spPr bwMode="auto">
          <a:xfrm>
            <a:off x="5869835" y="4437512"/>
            <a:ext cx="473898" cy="624192"/>
          </a:xfrm>
          <a:custGeom>
            <a:avLst/>
            <a:gdLst>
              <a:gd name="connsiteX0" fmla="*/ 282880 w 473898"/>
              <a:gd name="connsiteY0" fmla="*/ 0 h 624192"/>
              <a:gd name="connsiteX1" fmla="*/ 315347 w 473898"/>
              <a:gd name="connsiteY1" fmla="*/ 59816 h 624192"/>
              <a:gd name="connsiteX2" fmla="*/ 397414 w 473898"/>
              <a:gd name="connsiteY2" fmla="*/ 159282 h 624192"/>
              <a:gd name="connsiteX3" fmla="*/ 473898 w 473898"/>
              <a:gd name="connsiteY3" fmla="*/ 222387 h 624192"/>
              <a:gd name="connsiteX4" fmla="*/ 181729 w 473898"/>
              <a:gd name="connsiteY4" fmla="*/ 624192 h 624192"/>
              <a:gd name="connsiteX5" fmla="*/ 0 w 473898"/>
              <a:gd name="connsiteY5" fmla="*/ 519411 h 624192"/>
              <a:gd name="connsiteX6" fmla="*/ 130475 w 473898"/>
              <a:gd name="connsiteY6" fmla="*/ 298427 h 624192"/>
              <a:gd name="connsiteX7" fmla="*/ 218418 w 473898"/>
              <a:gd name="connsiteY7" fmla="*/ 133856 h 62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898" h="624192">
                <a:moveTo>
                  <a:pt x="282880" y="0"/>
                </a:moveTo>
                <a:lnTo>
                  <a:pt x="315347" y="59816"/>
                </a:lnTo>
                <a:cubicBezTo>
                  <a:pt x="339502" y="95571"/>
                  <a:pt x="367008" y="128877"/>
                  <a:pt x="397414" y="159282"/>
                </a:cubicBezTo>
                <a:lnTo>
                  <a:pt x="473898" y="222387"/>
                </a:lnTo>
                <a:lnTo>
                  <a:pt x="181729" y="624192"/>
                </a:lnTo>
                <a:lnTo>
                  <a:pt x="0" y="519411"/>
                </a:lnTo>
                <a:lnTo>
                  <a:pt x="130475" y="298427"/>
                </a:lnTo>
                <a:lnTo>
                  <a:pt x="218418" y="133856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4" name="Freeform: Shape 832">
            <a:extLst>
              <a:ext uri="{FF2B5EF4-FFF2-40B4-BE49-F238E27FC236}">
                <a16:creationId xmlns:a16="http://schemas.microsoft.com/office/drawing/2014/main" id="{D8090D41-A576-4D5A-8FC8-AAF40C63478A}"/>
              </a:ext>
            </a:extLst>
          </p:cNvPr>
          <p:cNvSpPr>
            <a:spLocks/>
          </p:cNvSpPr>
          <p:nvPr/>
        </p:nvSpPr>
        <p:spPr bwMode="auto">
          <a:xfrm>
            <a:off x="6924711" y="4733007"/>
            <a:ext cx="491971" cy="442481"/>
          </a:xfrm>
          <a:custGeom>
            <a:avLst/>
            <a:gdLst>
              <a:gd name="connsiteX0" fmla="*/ 247523 w 491971"/>
              <a:gd name="connsiteY0" fmla="*/ 0 h 442481"/>
              <a:gd name="connsiteX1" fmla="*/ 491971 w 491971"/>
              <a:gd name="connsiteY1" fmla="*/ 336111 h 442481"/>
              <a:gd name="connsiteX2" fmla="*/ 305410 w 491971"/>
              <a:gd name="connsiteY2" fmla="*/ 442481 h 442481"/>
              <a:gd name="connsiteX3" fmla="*/ 164514 w 491971"/>
              <a:gd name="connsiteY3" fmla="*/ 283779 h 442481"/>
              <a:gd name="connsiteX4" fmla="*/ 36338 w 491971"/>
              <a:gd name="connsiteY4" fmla="*/ 148780 h 442481"/>
              <a:gd name="connsiteX5" fmla="*/ 0 w 491971"/>
              <a:gd name="connsiteY5" fmla="*/ 114168 h 442481"/>
              <a:gd name="connsiteX6" fmla="*/ 23870 w 491971"/>
              <a:gd name="connsiteY6" fmla="*/ 108621 h 442481"/>
              <a:gd name="connsiteX7" fmla="*/ 78440 w 491971"/>
              <a:gd name="connsiteY7" fmla="*/ 90006 h 442481"/>
              <a:gd name="connsiteX8" fmla="*/ 131421 w 491971"/>
              <a:gd name="connsiteY8" fmla="*/ 67668 h 442481"/>
              <a:gd name="connsiteX9" fmla="*/ 182283 w 491971"/>
              <a:gd name="connsiteY9" fmla="*/ 41076 h 442481"/>
              <a:gd name="connsiteX10" fmla="*/ 231026 w 491971"/>
              <a:gd name="connsiteY10" fmla="*/ 11292 h 442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1971" h="442481">
                <a:moveTo>
                  <a:pt x="247523" y="0"/>
                </a:moveTo>
                <a:lnTo>
                  <a:pt x="491971" y="336111"/>
                </a:lnTo>
                <a:lnTo>
                  <a:pt x="305410" y="442481"/>
                </a:lnTo>
                <a:lnTo>
                  <a:pt x="164514" y="283779"/>
                </a:lnTo>
                <a:lnTo>
                  <a:pt x="36338" y="148780"/>
                </a:lnTo>
                <a:lnTo>
                  <a:pt x="0" y="114168"/>
                </a:lnTo>
                <a:lnTo>
                  <a:pt x="23870" y="108621"/>
                </a:lnTo>
                <a:lnTo>
                  <a:pt x="78440" y="90006"/>
                </a:lnTo>
                <a:lnTo>
                  <a:pt x="131421" y="67668"/>
                </a:lnTo>
                <a:lnTo>
                  <a:pt x="182283" y="41076"/>
                </a:lnTo>
                <a:lnTo>
                  <a:pt x="231026" y="11292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5" name="Freeform: Shape 828">
            <a:extLst>
              <a:ext uri="{FF2B5EF4-FFF2-40B4-BE49-F238E27FC236}">
                <a16:creationId xmlns:a16="http://schemas.microsoft.com/office/drawing/2014/main" id="{8B809F5A-4A63-48AB-8C68-DCFB33ADA5AF}"/>
              </a:ext>
            </a:extLst>
          </p:cNvPr>
          <p:cNvSpPr>
            <a:spLocks/>
          </p:cNvSpPr>
          <p:nvPr/>
        </p:nvSpPr>
        <p:spPr bwMode="auto">
          <a:xfrm>
            <a:off x="7453022" y="3763694"/>
            <a:ext cx="424525" cy="407054"/>
          </a:xfrm>
          <a:custGeom>
            <a:avLst/>
            <a:gdLst>
              <a:gd name="connsiteX0" fmla="*/ 424525 w 424525"/>
              <a:gd name="connsiteY0" fmla="*/ 0 h 407054"/>
              <a:gd name="connsiteX1" fmla="*/ 424525 w 424525"/>
              <a:gd name="connsiteY1" fmla="*/ 224317 h 407054"/>
              <a:gd name="connsiteX2" fmla="*/ 240157 w 424525"/>
              <a:gd name="connsiteY2" fmla="*/ 304437 h 407054"/>
              <a:gd name="connsiteX3" fmla="*/ 72550 w 424525"/>
              <a:gd name="connsiteY3" fmla="*/ 385399 h 407054"/>
              <a:gd name="connsiteX4" fmla="*/ 32386 w 424525"/>
              <a:gd name="connsiteY4" fmla="*/ 407054 h 407054"/>
              <a:gd name="connsiteX5" fmla="*/ 34000 w 424525"/>
              <a:gd name="connsiteY5" fmla="*/ 390457 h 407054"/>
              <a:gd name="connsiteX6" fmla="*/ 34000 w 424525"/>
              <a:gd name="connsiteY6" fmla="*/ 359730 h 407054"/>
              <a:gd name="connsiteX7" fmla="*/ 34000 w 424525"/>
              <a:gd name="connsiteY7" fmla="*/ 331122 h 407054"/>
              <a:gd name="connsiteX8" fmla="*/ 29238 w 424525"/>
              <a:gd name="connsiteY8" fmla="*/ 272317 h 407054"/>
              <a:gd name="connsiteX9" fmla="*/ 20242 w 424525"/>
              <a:gd name="connsiteY9" fmla="*/ 215631 h 407054"/>
              <a:gd name="connsiteX10" fmla="*/ 7013 w 424525"/>
              <a:gd name="connsiteY10" fmla="*/ 160005 h 407054"/>
              <a:gd name="connsiteX11" fmla="*/ 0 w 424525"/>
              <a:gd name="connsiteY11" fmla="*/ 138066 h 407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4525" h="407054">
                <a:moveTo>
                  <a:pt x="424525" y="0"/>
                </a:moveTo>
                <a:lnTo>
                  <a:pt x="424525" y="224317"/>
                </a:lnTo>
                <a:lnTo>
                  <a:pt x="240157" y="304437"/>
                </a:lnTo>
                <a:lnTo>
                  <a:pt x="72550" y="385399"/>
                </a:lnTo>
                <a:lnTo>
                  <a:pt x="32386" y="407054"/>
                </a:lnTo>
                <a:lnTo>
                  <a:pt x="34000" y="390457"/>
                </a:lnTo>
                <a:lnTo>
                  <a:pt x="34000" y="359730"/>
                </a:lnTo>
                <a:lnTo>
                  <a:pt x="34000" y="331122"/>
                </a:lnTo>
                <a:lnTo>
                  <a:pt x="29238" y="272317"/>
                </a:lnTo>
                <a:lnTo>
                  <a:pt x="20242" y="215631"/>
                </a:lnTo>
                <a:lnTo>
                  <a:pt x="7013" y="160005"/>
                </a:lnTo>
                <a:lnTo>
                  <a:pt x="0" y="138066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6" name="Freeform 340">
            <a:extLst>
              <a:ext uri="{FF2B5EF4-FFF2-40B4-BE49-F238E27FC236}">
                <a16:creationId xmlns:a16="http://schemas.microsoft.com/office/drawing/2014/main" id="{F0204372-1016-43DE-9E73-B8BAAC8F363B}"/>
              </a:ext>
            </a:extLst>
          </p:cNvPr>
          <p:cNvSpPr>
            <a:spLocks/>
          </p:cNvSpPr>
          <p:nvPr/>
        </p:nvSpPr>
        <p:spPr bwMode="auto">
          <a:xfrm>
            <a:off x="6247185" y="1809647"/>
            <a:ext cx="995363" cy="1149350"/>
          </a:xfrm>
          <a:custGeom>
            <a:avLst/>
            <a:gdLst>
              <a:gd name="T0" fmla="*/ 1881 w 1881"/>
              <a:gd name="T1" fmla="*/ 1628 h 2171"/>
              <a:gd name="T2" fmla="*/ 940 w 1881"/>
              <a:gd name="T3" fmla="*/ 2171 h 2171"/>
              <a:gd name="T4" fmla="*/ 0 w 1881"/>
              <a:gd name="T5" fmla="*/ 1628 h 2171"/>
              <a:gd name="T6" fmla="*/ 0 w 1881"/>
              <a:gd name="T7" fmla="*/ 542 h 2171"/>
              <a:gd name="T8" fmla="*/ 941 w 1881"/>
              <a:gd name="T9" fmla="*/ 0 h 2171"/>
              <a:gd name="T10" fmla="*/ 1881 w 1881"/>
              <a:gd name="T11" fmla="*/ 542 h 2171"/>
              <a:gd name="T12" fmla="*/ 1881 w 1881"/>
              <a:gd name="T13" fmla="*/ 1628 h 2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1" h="2171">
                <a:moveTo>
                  <a:pt x="1881" y="1628"/>
                </a:moveTo>
                <a:lnTo>
                  <a:pt x="940" y="2171"/>
                </a:lnTo>
                <a:lnTo>
                  <a:pt x="0" y="1628"/>
                </a:lnTo>
                <a:lnTo>
                  <a:pt x="0" y="542"/>
                </a:lnTo>
                <a:lnTo>
                  <a:pt x="941" y="0"/>
                </a:lnTo>
                <a:lnTo>
                  <a:pt x="1881" y="542"/>
                </a:lnTo>
                <a:lnTo>
                  <a:pt x="1881" y="1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7" name="Freeform 341">
            <a:extLst>
              <a:ext uri="{FF2B5EF4-FFF2-40B4-BE49-F238E27FC236}">
                <a16:creationId xmlns:a16="http://schemas.microsoft.com/office/drawing/2014/main" id="{29EB91C4-A851-4ECC-A689-8C128757F9A5}"/>
              </a:ext>
            </a:extLst>
          </p:cNvPr>
          <p:cNvSpPr>
            <a:spLocks/>
          </p:cNvSpPr>
          <p:nvPr/>
        </p:nvSpPr>
        <p:spPr bwMode="auto">
          <a:xfrm>
            <a:off x="6247185" y="1809647"/>
            <a:ext cx="995363" cy="1149350"/>
          </a:xfrm>
          <a:custGeom>
            <a:avLst/>
            <a:gdLst>
              <a:gd name="T0" fmla="*/ 1881 w 1881"/>
              <a:gd name="T1" fmla="*/ 1628 h 2171"/>
              <a:gd name="T2" fmla="*/ 940 w 1881"/>
              <a:gd name="T3" fmla="*/ 2171 h 2171"/>
              <a:gd name="T4" fmla="*/ 0 w 1881"/>
              <a:gd name="T5" fmla="*/ 1628 h 2171"/>
              <a:gd name="T6" fmla="*/ 0 w 1881"/>
              <a:gd name="T7" fmla="*/ 542 h 2171"/>
              <a:gd name="T8" fmla="*/ 941 w 1881"/>
              <a:gd name="T9" fmla="*/ 0 h 2171"/>
              <a:gd name="T10" fmla="*/ 1881 w 1881"/>
              <a:gd name="T11" fmla="*/ 542 h 2171"/>
              <a:gd name="T12" fmla="*/ 1881 w 1881"/>
              <a:gd name="T13" fmla="*/ 1628 h 2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1" h="2171">
                <a:moveTo>
                  <a:pt x="1881" y="1628"/>
                </a:moveTo>
                <a:lnTo>
                  <a:pt x="940" y="2171"/>
                </a:lnTo>
                <a:lnTo>
                  <a:pt x="0" y="1628"/>
                </a:lnTo>
                <a:lnTo>
                  <a:pt x="0" y="542"/>
                </a:lnTo>
                <a:lnTo>
                  <a:pt x="941" y="0"/>
                </a:lnTo>
                <a:lnTo>
                  <a:pt x="1881" y="542"/>
                </a:lnTo>
                <a:lnTo>
                  <a:pt x="1881" y="1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01</a:t>
            </a:r>
          </a:p>
        </p:txBody>
      </p:sp>
      <p:sp>
        <p:nvSpPr>
          <p:cNvPr id="68" name="Freeform 376">
            <a:extLst>
              <a:ext uri="{FF2B5EF4-FFF2-40B4-BE49-F238E27FC236}">
                <a16:creationId xmlns:a16="http://schemas.microsoft.com/office/drawing/2014/main" id="{6AB1E2D0-BF93-4576-BA28-41EFEBD0B0D7}"/>
              </a:ext>
            </a:extLst>
          </p:cNvPr>
          <p:cNvSpPr>
            <a:spLocks/>
          </p:cNvSpPr>
          <p:nvPr/>
        </p:nvSpPr>
        <p:spPr bwMode="auto">
          <a:xfrm>
            <a:off x="4432672" y="3124097"/>
            <a:ext cx="1004888" cy="1149350"/>
          </a:xfrm>
          <a:custGeom>
            <a:avLst/>
            <a:gdLst>
              <a:gd name="T0" fmla="*/ 1880 w 1897"/>
              <a:gd name="T1" fmla="*/ 1642 h 2171"/>
              <a:gd name="T2" fmla="*/ 931 w 1897"/>
              <a:gd name="T3" fmla="*/ 2171 h 2171"/>
              <a:gd name="T4" fmla="*/ 0 w 1897"/>
              <a:gd name="T5" fmla="*/ 1614 h 2171"/>
              <a:gd name="T6" fmla="*/ 15 w 1897"/>
              <a:gd name="T7" fmla="*/ 530 h 2171"/>
              <a:gd name="T8" fmla="*/ 964 w 1897"/>
              <a:gd name="T9" fmla="*/ 0 h 2171"/>
              <a:gd name="T10" fmla="*/ 1897 w 1897"/>
              <a:gd name="T11" fmla="*/ 557 h 2171"/>
              <a:gd name="T12" fmla="*/ 1880 w 1897"/>
              <a:gd name="T13" fmla="*/ 1642 h 2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97" h="2171">
                <a:moveTo>
                  <a:pt x="1880" y="1642"/>
                </a:moveTo>
                <a:lnTo>
                  <a:pt x="931" y="2171"/>
                </a:lnTo>
                <a:lnTo>
                  <a:pt x="0" y="1614"/>
                </a:lnTo>
                <a:lnTo>
                  <a:pt x="15" y="530"/>
                </a:lnTo>
                <a:lnTo>
                  <a:pt x="964" y="0"/>
                </a:lnTo>
                <a:lnTo>
                  <a:pt x="1897" y="557"/>
                </a:lnTo>
                <a:lnTo>
                  <a:pt x="1880" y="16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9" name="Freeform 377">
            <a:extLst>
              <a:ext uri="{FF2B5EF4-FFF2-40B4-BE49-F238E27FC236}">
                <a16:creationId xmlns:a16="http://schemas.microsoft.com/office/drawing/2014/main" id="{7DDA486A-5A12-4618-B8F8-632BC44AE48A}"/>
              </a:ext>
            </a:extLst>
          </p:cNvPr>
          <p:cNvSpPr>
            <a:spLocks/>
          </p:cNvSpPr>
          <p:nvPr/>
        </p:nvSpPr>
        <p:spPr bwMode="auto">
          <a:xfrm>
            <a:off x="4432672" y="3124097"/>
            <a:ext cx="1004888" cy="1149350"/>
          </a:xfrm>
          <a:custGeom>
            <a:avLst/>
            <a:gdLst>
              <a:gd name="T0" fmla="*/ 1880 w 1897"/>
              <a:gd name="T1" fmla="*/ 1642 h 2171"/>
              <a:gd name="T2" fmla="*/ 931 w 1897"/>
              <a:gd name="T3" fmla="*/ 2171 h 2171"/>
              <a:gd name="T4" fmla="*/ 0 w 1897"/>
              <a:gd name="T5" fmla="*/ 1614 h 2171"/>
              <a:gd name="T6" fmla="*/ 15 w 1897"/>
              <a:gd name="T7" fmla="*/ 530 h 2171"/>
              <a:gd name="T8" fmla="*/ 964 w 1897"/>
              <a:gd name="T9" fmla="*/ 0 h 2171"/>
              <a:gd name="T10" fmla="*/ 1897 w 1897"/>
              <a:gd name="T11" fmla="*/ 557 h 2171"/>
              <a:gd name="T12" fmla="*/ 1880 w 1897"/>
              <a:gd name="T13" fmla="*/ 1642 h 2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97" h="2171">
                <a:moveTo>
                  <a:pt x="1880" y="1642"/>
                </a:moveTo>
                <a:lnTo>
                  <a:pt x="931" y="2171"/>
                </a:lnTo>
                <a:lnTo>
                  <a:pt x="0" y="1614"/>
                </a:lnTo>
                <a:lnTo>
                  <a:pt x="15" y="530"/>
                </a:lnTo>
                <a:lnTo>
                  <a:pt x="964" y="0"/>
                </a:lnTo>
                <a:lnTo>
                  <a:pt x="1897" y="557"/>
                </a:lnTo>
                <a:lnTo>
                  <a:pt x="1880" y="16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05</a:t>
            </a:r>
          </a:p>
        </p:txBody>
      </p:sp>
      <p:sp>
        <p:nvSpPr>
          <p:cNvPr id="70" name="Freeform 391">
            <a:extLst>
              <a:ext uri="{FF2B5EF4-FFF2-40B4-BE49-F238E27FC236}">
                <a16:creationId xmlns:a16="http://schemas.microsoft.com/office/drawing/2014/main" id="{7890E93D-F150-424B-A02E-8A24EC06A173}"/>
              </a:ext>
            </a:extLst>
          </p:cNvPr>
          <p:cNvSpPr>
            <a:spLocks/>
          </p:cNvSpPr>
          <p:nvPr/>
        </p:nvSpPr>
        <p:spPr bwMode="auto">
          <a:xfrm>
            <a:off x="5181972" y="5052910"/>
            <a:ext cx="995363" cy="1149350"/>
          </a:xfrm>
          <a:custGeom>
            <a:avLst/>
            <a:gdLst>
              <a:gd name="T0" fmla="*/ 0 w 1880"/>
              <a:gd name="T1" fmla="*/ 543 h 2172"/>
              <a:gd name="T2" fmla="*/ 940 w 1880"/>
              <a:gd name="T3" fmla="*/ 0 h 2172"/>
              <a:gd name="T4" fmla="*/ 1880 w 1880"/>
              <a:gd name="T5" fmla="*/ 543 h 2172"/>
              <a:gd name="T6" fmla="*/ 1880 w 1880"/>
              <a:gd name="T7" fmla="*/ 1629 h 2172"/>
              <a:gd name="T8" fmla="*/ 940 w 1880"/>
              <a:gd name="T9" fmla="*/ 2172 h 2172"/>
              <a:gd name="T10" fmla="*/ 0 w 1880"/>
              <a:gd name="T11" fmla="*/ 1629 h 2172"/>
              <a:gd name="T12" fmla="*/ 0 w 1880"/>
              <a:gd name="T13" fmla="*/ 543 h 2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0" h="2172">
                <a:moveTo>
                  <a:pt x="0" y="543"/>
                </a:moveTo>
                <a:lnTo>
                  <a:pt x="940" y="0"/>
                </a:lnTo>
                <a:lnTo>
                  <a:pt x="1880" y="543"/>
                </a:lnTo>
                <a:lnTo>
                  <a:pt x="1880" y="1629"/>
                </a:lnTo>
                <a:lnTo>
                  <a:pt x="940" y="2172"/>
                </a:lnTo>
                <a:lnTo>
                  <a:pt x="0" y="1629"/>
                </a:lnTo>
                <a:lnTo>
                  <a:pt x="0" y="5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71" name="Freeform 392">
            <a:extLst>
              <a:ext uri="{FF2B5EF4-FFF2-40B4-BE49-F238E27FC236}">
                <a16:creationId xmlns:a16="http://schemas.microsoft.com/office/drawing/2014/main" id="{C8072DF8-22B3-4E71-AEE0-A3D3438E634E}"/>
              </a:ext>
            </a:extLst>
          </p:cNvPr>
          <p:cNvSpPr>
            <a:spLocks/>
          </p:cNvSpPr>
          <p:nvPr/>
        </p:nvSpPr>
        <p:spPr bwMode="auto">
          <a:xfrm>
            <a:off x="5181972" y="5052910"/>
            <a:ext cx="995363" cy="1149350"/>
          </a:xfrm>
          <a:custGeom>
            <a:avLst/>
            <a:gdLst>
              <a:gd name="T0" fmla="*/ 0 w 1880"/>
              <a:gd name="T1" fmla="*/ 543 h 2172"/>
              <a:gd name="T2" fmla="*/ 940 w 1880"/>
              <a:gd name="T3" fmla="*/ 0 h 2172"/>
              <a:gd name="T4" fmla="*/ 1880 w 1880"/>
              <a:gd name="T5" fmla="*/ 543 h 2172"/>
              <a:gd name="T6" fmla="*/ 1880 w 1880"/>
              <a:gd name="T7" fmla="*/ 1629 h 2172"/>
              <a:gd name="T8" fmla="*/ 940 w 1880"/>
              <a:gd name="T9" fmla="*/ 2172 h 2172"/>
              <a:gd name="T10" fmla="*/ 0 w 1880"/>
              <a:gd name="T11" fmla="*/ 1629 h 2172"/>
              <a:gd name="T12" fmla="*/ 0 w 1880"/>
              <a:gd name="T13" fmla="*/ 543 h 2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0" h="2172">
                <a:moveTo>
                  <a:pt x="0" y="543"/>
                </a:moveTo>
                <a:lnTo>
                  <a:pt x="940" y="0"/>
                </a:lnTo>
                <a:lnTo>
                  <a:pt x="1880" y="543"/>
                </a:lnTo>
                <a:lnTo>
                  <a:pt x="1880" y="1629"/>
                </a:lnTo>
                <a:lnTo>
                  <a:pt x="940" y="2172"/>
                </a:lnTo>
                <a:lnTo>
                  <a:pt x="0" y="1629"/>
                </a:lnTo>
                <a:lnTo>
                  <a:pt x="0" y="5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b="1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04</a:t>
            </a:r>
          </a:p>
        </p:txBody>
      </p:sp>
      <p:sp>
        <p:nvSpPr>
          <p:cNvPr id="72" name="Freeform 411">
            <a:extLst>
              <a:ext uri="{FF2B5EF4-FFF2-40B4-BE49-F238E27FC236}">
                <a16:creationId xmlns:a16="http://schemas.microsoft.com/office/drawing/2014/main" id="{EDF5EF5E-B48D-47CE-9E86-B0438C8326F8}"/>
              </a:ext>
            </a:extLst>
          </p:cNvPr>
          <p:cNvSpPr>
            <a:spLocks/>
          </p:cNvSpPr>
          <p:nvPr/>
        </p:nvSpPr>
        <p:spPr bwMode="auto">
          <a:xfrm>
            <a:off x="7301284" y="5052910"/>
            <a:ext cx="998538" cy="1149350"/>
          </a:xfrm>
          <a:custGeom>
            <a:avLst/>
            <a:gdLst>
              <a:gd name="T0" fmla="*/ 5 w 1887"/>
              <a:gd name="T1" fmla="*/ 539 h 2172"/>
              <a:gd name="T2" fmla="*/ 948 w 1887"/>
              <a:gd name="T3" fmla="*/ 0 h 2172"/>
              <a:gd name="T4" fmla="*/ 1887 w 1887"/>
              <a:gd name="T5" fmla="*/ 547 h 2172"/>
              <a:gd name="T6" fmla="*/ 1881 w 1887"/>
              <a:gd name="T7" fmla="*/ 1634 h 2172"/>
              <a:gd name="T8" fmla="*/ 938 w 1887"/>
              <a:gd name="T9" fmla="*/ 2172 h 2172"/>
              <a:gd name="T10" fmla="*/ 0 w 1887"/>
              <a:gd name="T11" fmla="*/ 1625 h 2172"/>
              <a:gd name="T12" fmla="*/ 5 w 1887"/>
              <a:gd name="T13" fmla="*/ 539 h 2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7" h="2172">
                <a:moveTo>
                  <a:pt x="5" y="539"/>
                </a:moveTo>
                <a:lnTo>
                  <a:pt x="948" y="0"/>
                </a:lnTo>
                <a:lnTo>
                  <a:pt x="1887" y="547"/>
                </a:lnTo>
                <a:lnTo>
                  <a:pt x="1881" y="1634"/>
                </a:lnTo>
                <a:lnTo>
                  <a:pt x="938" y="2172"/>
                </a:lnTo>
                <a:lnTo>
                  <a:pt x="0" y="1625"/>
                </a:lnTo>
                <a:lnTo>
                  <a:pt x="5" y="5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73" name="Freeform 412">
            <a:extLst>
              <a:ext uri="{FF2B5EF4-FFF2-40B4-BE49-F238E27FC236}">
                <a16:creationId xmlns:a16="http://schemas.microsoft.com/office/drawing/2014/main" id="{6992EEB2-BF8D-48E4-B89D-53DB02C736FB}"/>
              </a:ext>
            </a:extLst>
          </p:cNvPr>
          <p:cNvSpPr>
            <a:spLocks/>
          </p:cNvSpPr>
          <p:nvPr/>
        </p:nvSpPr>
        <p:spPr bwMode="auto">
          <a:xfrm>
            <a:off x="7301284" y="5052910"/>
            <a:ext cx="998538" cy="1149350"/>
          </a:xfrm>
          <a:custGeom>
            <a:avLst/>
            <a:gdLst>
              <a:gd name="T0" fmla="*/ 5 w 1887"/>
              <a:gd name="T1" fmla="*/ 539 h 2172"/>
              <a:gd name="T2" fmla="*/ 948 w 1887"/>
              <a:gd name="T3" fmla="*/ 0 h 2172"/>
              <a:gd name="T4" fmla="*/ 1887 w 1887"/>
              <a:gd name="T5" fmla="*/ 547 h 2172"/>
              <a:gd name="T6" fmla="*/ 1881 w 1887"/>
              <a:gd name="T7" fmla="*/ 1634 h 2172"/>
              <a:gd name="T8" fmla="*/ 938 w 1887"/>
              <a:gd name="T9" fmla="*/ 2172 h 2172"/>
              <a:gd name="T10" fmla="*/ 0 w 1887"/>
              <a:gd name="T11" fmla="*/ 1625 h 2172"/>
              <a:gd name="T12" fmla="*/ 5 w 1887"/>
              <a:gd name="T13" fmla="*/ 539 h 2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7" h="2172">
                <a:moveTo>
                  <a:pt x="5" y="539"/>
                </a:moveTo>
                <a:lnTo>
                  <a:pt x="948" y="0"/>
                </a:lnTo>
                <a:lnTo>
                  <a:pt x="1887" y="547"/>
                </a:lnTo>
                <a:lnTo>
                  <a:pt x="1881" y="1634"/>
                </a:lnTo>
                <a:lnTo>
                  <a:pt x="938" y="2172"/>
                </a:lnTo>
                <a:lnTo>
                  <a:pt x="0" y="1625"/>
                </a:lnTo>
                <a:lnTo>
                  <a:pt x="5" y="5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b="1">
                <a:solidFill>
                  <a:schemeClr val="tx2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03</a:t>
            </a:r>
          </a:p>
        </p:txBody>
      </p:sp>
      <p:sp>
        <p:nvSpPr>
          <p:cNvPr id="74" name="Freeform 469">
            <a:extLst>
              <a:ext uri="{FF2B5EF4-FFF2-40B4-BE49-F238E27FC236}">
                <a16:creationId xmlns:a16="http://schemas.microsoft.com/office/drawing/2014/main" id="{5F9DDCC7-E087-4A44-8053-44CDF7EFD1AB}"/>
              </a:ext>
            </a:extLst>
          </p:cNvPr>
          <p:cNvSpPr>
            <a:spLocks/>
          </p:cNvSpPr>
          <p:nvPr/>
        </p:nvSpPr>
        <p:spPr bwMode="auto">
          <a:xfrm>
            <a:off x="8056934" y="3124097"/>
            <a:ext cx="995363" cy="1149350"/>
          </a:xfrm>
          <a:custGeom>
            <a:avLst/>
            <a:gdLst>
              <a:gd name="T0" fmla="*/ 0 w 1882"/>
              <a:gd name="T1" fmla="*/ 544 h 2171"/>
              <a:gd name="T2" fmla="*/ 939 w 1882"/>
              <a:gd name="T3" fmla="*/ 0 h 2171"/>
              <a:gd name="T4" fmla="*/ 1880 w 1882"/>
              <a:gd name="T5" fmla="*/ 542 h 2171"/>
              <a:gd name="T6" fmla="*/ 1882 w 1882"/>
              <a:gd name="T7" fmla="*/ 1627 h 2171"/>
              <a:gd name="T8" fmla="*/ 942 w 1882"/>
              <a:gd name="T9" fmla="*/ 2171 h 2171"/>
              <a:gd name="T10" fmla="*/ 0 w 1882"/>
              <a:gd name="T11" fmla="*/ 1630 h 2171"/>
              <a:gd name="T12" fmla="*/ 0 w 1882"/>
              <a:gd name="T13" fmla="*/ 544 h 2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2" h="2171">
                <a:moveTo>
                  <a:pt x="0" y="544"/>
                </a:moveTo>
                <a:lnTo>
                  <a:pt x="939" y="0"/>
                </a:lnTo>
                <a:lnTo>
                  <a:pt x="1880" y="542"/>
                </a:lnTo>
                <a:lnTo>
                  <a:pt x="1882" y="1627"/>
                </a:lnTo>
                <a:lnTo>
                  <a:pt x="942" y="2171"/>
                </a:lnTo>
                <a:lnTo>
                  <a:pt x="0" y="1630"/>
                </a:lnTo>
                <a:lnTo>
                  <a:pt x="0" y="5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75" name="Freeform 470">
            <a:extLst>
              <a:ext uri="{FF2B5EF4-FFF2-40B4-BE49-F238E27FC236}">
                <a16:creationId xmlns:a16="http://schemas.microsoft.com/office/drawing/2014/main" id="{D6B3E27B-987E-47C7-90F0-9781F6E322BB}"/>
              </a:ext>
            </a:extLst>
          </p:cNvPr>
          <p:cNvSpPr>
            <a:spLocks/>
          </p:cNvSpPr>
          <p:nvPr/>
        </p:nvSpPr>
        <p:spPr bwMode="auto">
          <a:xfrm>
            <a:off x="8056934" y="3124097"/>
            <a:ext cx="995363" cy="1149350"/>
          </a:xfrm>
          <a:custGeom>
            <a:avLst/>
            <a:gdLst>
              <a:gd name="T0" fmla="*/ 0 w 1882"/>
              <a:gd name="T1" fmla="*/ 544 h 2171"/>
              <a:gd name="T2" fmla="*/ 939 w 1882"/>
              <a:gd name="T3" fmla="*/ 0 h 2171"/>
              <a:gd name="T4" fmla="*/ 1880 w 1882"/>
              <a:gd name="T5" fmla="*/ 542 h 2171"/>
              <a:gd name="T6" fmla="*/ 1882 w 1882"/>
              <a:gd name="T7" fmla="*/ 1627 h 2171"/>
              <a:gd name="T8" fmla="*/ 942 w 1882"/>
              <a:gd name="T9" fmla="*/ 2171 h 2171"/>
              <a:gd name="T10" fmla="*/ 0 w 1882"/>
              <a:gd name="T11" fmla="*/ 1630 h 2171"/>
              <a:gd name="T12" fmla="*/ 0 w 1882"/>
              <a:gd name="T13" fmla="*/ 544 h 2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2" h="2171">
                <a:moveTo>
                  <a:pt x="0" y="544"/>
                </a:moveTo>
                <a:lnTo>
                  <a:pt x="939" y="0"/>
                </a:lnTo>
                <a:lnTo>
                  <a:pt x="1880" y="542"/>
                </a:lnTo>
                <a:lnTo>
                  <a:pt x="1882" y="1627"/>
                </a:lnTo>
                <a:lnTo>
                  <a:pt x="942" y="2171"/>
                </a:lnTo>
                <a:lnTo>
                  <a:pt x="0" y="1630"/>
                </a:lnTo>
                <a:lnTo>
                  <a:pt x="0" y="5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800" b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76" name="Freeform: Shape 786">
            <a:extLst>
              <a:ext uri="{FF2B5EF4-FFF2-40B4-BE49-F238E27FC236}">
                <a16:creationId xmlns:a16="http://schemas.microsoft.com/office/drawing/2014/main" id="{0D4D5EE3-918A-44BD-9411-122C77CE77B6}"/>
              </a:ext>
            </a:extLst>
          </p:cNvPr>
          <p:cNvSpPr>
            <a:spLocks/>
          </p:cNvSpPr>
          <p:nvPr/>
        </p:nvSpPr>
        <p:spPr bwMode="auto">
          <a:xfrm>
            <a:off x="6031284" y="4333771"/>
            <a:ext cx="711201" cy="536576"/>
          </a:xfrm>
          <a:custGeom>
            <a:avLst/>
            <a:gdLst>
              <a:gd name="connsiteX0" fmla="*/ 322734 w 711201"/>
              <a:gd name="connsiteY0" fmla="*/ 328613 h 536576"/>
              <a:gd name="connsiteX1" fmla="*/ 342818 w 711201"/>
              <a:gd name="connsiteY1" fmla="*/ 342974 h 536576"/>
              <a:gd name="connsiteX2" fmla="*/ 386157 w 711201"/>
              <a:gd name="connsiteY2" fmla="*/ 370099 h 536576"/>
              <a:gd name="connsiteX3" fmla="*/ 431082 w 711201"/>
              <a:gd name="connsiteY3" fmla="*/ 392970 h 536576"/>
              <a:gd name="connsiteX4" fmla="*/ 478650 w 711201"/>
              <a:gd name="connsiteY4" fmla="*/ 412649 h 536576"/>
              <a:gd name="connsiteX5" fmla="*/ 527274 w 711201"/>
              <a:gd name="connsiteY5" fmla="*/ 428606 h 536576"/>
              <a:gd name="connsiteX6" fmla="*/ 577484 w 711201"/>
              <a:gd name="connsiteY6" fmla="*/ 440839 h 536576"/>
              <a:gd name="connsiteX7" fmla="*/ 629280 w 711201"/>
              <a:gd name="connsiteY7" fmla="*/ 449349 h 536576"/>
              <a:gd name="connsiteX8" fmla="*/ 682132 w 711201"/>
              <a:gd name="connsiteY8" fmla="*/ 453072 h 536576"/>
              <a:gd name="connsiteX9" fmla="*/ 709087 w 711201"/>
              <a:gd name="connsiteY9" fmla="*/ 454136 h 536576"/>
              <a:gd name="connsiteX10" fmla="*/ 711201 w 711201"/>
              <a:gd name="connsiteY10" fmla="*/ 454136 h 536576"/>
              <a:gd name="connsiteX11" fmla="*/ 711201 w 711201"/>
              <a:gd name="connsiteY11" fmla="*/ 536576 h 536576"/>
              <a:gd name="connsiteX12" fmla="*/ 709087 w 711201"/>
              <a:gd name="connsiteY12" fmla="*/ 536576 h 536576"/>
              <a:gd name="connsiteX13" fmla="*/ 678433 w 711201"/>
              <a:gd name="connsiteY13" fmla="*/ 536576 h 536576"/>
              <a:gd name="connsiteX14" fmla="*/ 619238 w 711201"/>
              <a:gd name="connsiteY14" fmla="*/ 531257 h 536576"/>
              <a:gd name="connsiteX15" fmla="*/ 560571 w 711201"/>
              <a:gd name="connsiteY15" fmla="*/ 522216 h 536576"/>
              <a:gd name="connsiteX16" fmla="*/ 504547 w 711201"/>
              <a:gd name="connsiteY16" fmla="*/ 508387 h 536576"/>
              <a:gd name="connsiteX17" fmla="*/ 449581 w 711201"/>
              <a:gd name="connsiteY17" fmla="*/ 489771 h 536576"/>
              <a:gd name="connsiteX18" fmla="*/ 396199 w 711201"/>
              <a:gd name="connsiteY18" fmla="*/ 467964 h 536576"/>
              <a:gd name="connsiteX19" fmla="*/ 345989 w 711201"/>
              <a:gd name="connsiteY19" fmla="*/ 441902 h 536576"/>
              <a:gd name="connsiteX20" fmla="*/ 297365 w 711201"/>
              <a:gd name="connsiteY20" fmla="*/ 412117 h 536576"/>
              <a:gd name="connsiteX21" fmla="*/ 274638 w 711201"/>
              <a:gd name="connsiteY21" fmla="*/ 395629 h 536576"/>
              <a:gd name="connsiteX22" fmla="*/ 78445 w 711201"/>
              <a:gd name="connsiteY22" fmla="*/ 0 h 536576"/>
              <a:gd name="connsiteX23" fmla="*/ 87986 w 711201"/>
              <a:gd name="connsiteY23" fmla="*/ 24804 h 536576"/>
              <a:gd name="connsiteX24" fmla="*/ 108127 w 711201"/>
              <a:gd name="connsiteY24" fmla="*/ 73358 h 536576"/>
              <a:gd name="connsiteX25" fmla="*/ 131979 w 711201"/>
              <a:gd name="connsiteY25" fmla="*/ 119272 h 536576"/>
              <a:gd name="connsiteX26" fmla="*/ 160071 w 711201"/>
              <a:gd name="connsiteY26" fmla="*/ 163076 h 536576"/>
              <a:gd name="connsiteX27" fmla="*/ 190813 w 711201"/>
              <a:gd name="connsiteY27" fmla="*/ 204769 h 536576"/>
              <a:gd name="connsiteX28" fmla="*/ 225266 w 711201"/>
              <a:gd name="connsiteY28" fmla="*/ 243822 h 536576"/>
              <a:gd name="connsiteX29" fmla="*/ 261838 w 711201"/>
              <a:gd name="connsiteY29" fmla="*/ 280237 h 536576"/>
              <a:gd name="connsiteX30" fmla="*/ 301592 w 711201"/>
              <a:gd name="connsiteY30" fmla="*/ 313486 h 536576"/>
              <a:gd name="connsiteX31" fmla="*/ 322263 w 711201"/>
              <a:gd name="connsiteY31" fmla="*/ 328791 h 536576"/>
              <a:gd name="connsiteX32" fmla="*/ 274029 w 711201"/>
              <a:gd name="connsiteY32" fmla="*/ 395288 h 536576"/>
              <a:gd name="connsiteX33" fmla="*/ 250178 w 711201"/>
              <a:gd name="connsiteY33" fmla="*/ 377872 h 536576"/>
              <a:gd name="connsiteX34" fmla="*/ 205124 w 711201"/>
              <a:gd name="connsiteY34" fmla="*/ 340929 h 536576"/>
              <a:gd name="connsiteX35" fmla="*/ 164311 w 711201"/>
              <a:gd name="connsiteY35" fmla="*/ 299764 h 536576"/>
              <a:gd name="connsiteX36" fmla="*/ 126149 w 711201"/>
              <a:gd name="connsiteY36" fmla="*/ 255961 h 536576"/>
              <a:gd name="connsiteX37" fmla="*/ 90636 w 711201"/>
              <a:gd name="connsiteY37" fmla="*/ 209518 h 536576"/>
              <a:gd name="connsiteX38" fmla="*/ 60424 w 711201"/>
              <a:gd name="connsiteY38" fmla="*/ 159909 h 536576"/>
              <a:gd name="connsiteX39" fmla="*/ 32862 w 711201"/>
              <a:gd name="connsiteY39" fmla="*/ 107662 h 536576"/>
              <a:gd name="connsiteX40" fmla="*/ 10070 w 711201"/>
              <a:gd name="connsiteY40" fmla="*/ 53831 h 536576"/>
              <a:gd name="connsiteX41" fmla="*/ 0 w 711201"/>
              <a:gd name="connsiteY41" fmla="*/ 25860 h 53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1201" h="536576">
                <a:moveTo>
                  <a:pt x="322734" y="328613"/>
                </a:moveTo>
                <a:lnTo>
                  <a:pt x="342818" y="342974"/>
                </a:lnTo>
                <a:lnTo>
                  <a:pt x="386157" y="370099"/>
                </a:lnTo>
                <a:lnTo>
                  <a:pt x="431082" y="392970"/>
                </a:lnTo>
                <a:lnTo>
                  <a:pt x="478650" y="412649"/>
                </a:lnTo>
                <a:lnTo>
                  <a:pt x="527274" y="428606"/>
                </a:lnTo>
                <a:lnTo>
                  <a:pt x="577484" y="440839"/>
                </a:lnTo>
                <a:lnTo>
                  <a:pt x="629280" y="449349"/>
                </a:lnTo>
                <a:lnTo>
                  <a:pt x="682132" y="453072"/>
                </a:lnTo>
                <a:lnTo>
                  <a:pt x="709087" y="454136"/>
                </a:lnTo>
                <a:lnTo>
                  <a:pt x="711201" y="454136"/>
                </a:lnTo>
                <a:lnTo>
                  <a:pt x="711201" y="536576"/>
                </a:lnTo>
                <a:lnTo>
                  <a:pt x="709087" y="536576"/>
                </a:lnTo>
                <a:lnTo>
                  <a:pt x="678433" y="536576"/>
                </a:lnTo>
                <a:lnTo>
                  <a:pt x="619238" y="531257"/>
                </a:lnTo>
                <a:lnTo>
                  <a:pt x="560571" y="522216"/>
                </a:lnTo>
                <a:lnTo>
                  <a:pt x="504547" y="508387"/>
                </a:lnTo>
                <a:lnTo>
                  <a:pt x="449581" y="489771"/>
                </a:lnTo>
                <a:lnTo>
                  <a:pt x="396199" y="467964"/>
                </a:lnTo>
                <a:lnTo>
                  <a:pt x="345989" y="441902"/>
                </a:lnTo>
                <a:lnTo>
                  <a:pt x="297365" y="412117"/>
                </a:lnTo>
                <a:lnTo>
                  <a:pt x="274638" y="395629"/>
                </a:lnTo>
                <a:close/>
                <a:moveTo>
                  <a:pt x="78445" y="0"/>
                </a:moveTo>
                <a:lnTo>
                  <a:pt x="87986" y="24804"/>
                </a:lnTo>
                <a:lnTo>
                  <a:pt x="108127" y="73358"/>
                </a:lnTo>
                <a:lnTo>
                  <a:pt x="131979" y="119272"/>
                </a:lnTo>
                <a:lnTo>
                  <a:pt x="160071" y="163076"/>
                </a:lnTo>
                <a:lnTo>
                  <a:pt x="190813" y="204769"/>
                </a:lnTo>
                <a:lnTo>
                  <a:pt x="225266" y="243822"/>
                </a:lnTo>
                <a:lnTo>
                  <a:pt x="261838" y="280237"/>
                </a:lnTo>
                <a:lnTo>
                  <a:pt x="301592" y="313486"/>
                </a:lnTo>
                <a:lnTo>
                  <a:pt x="322263" y="328791"/>
                </a:lnTo>
                <a:lnTo>
                  <a:pt x="274029" y="395288"/>
                </a:lnTo>
                <a:lnTo>
                  <a:pt x="250178" y="377872"/>
                </a:lnTo>
                <a:lnTo>
                  <a:pt x="205124" y="340929"/>
                </a:lnTo>
                <a:lnTo>
                  <a:pt x="164311" y="299764"/>
                </a:lnTo>
                <a:lnTo>
                  <a:pt x="126149" y="255961"/>
                </a:lnTo>
                <a:lnTo>
                  <a:pt x="90636" y="209518"/>
                </a:lnTo>
                <a:lnTo>
                  <a:pt x="60424" y="159909"/>
                </a:lnTo>
                <a:lnTo>
                  <a:pt x="32862" y="107662"/>
                </a:lnTo>
                <a:lnTo>
                  <a:pt x="10070" y="53831"/>
                </a:lnTo>
                <a:lnTo>
                  <a:pt x="0" y="2586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77" name="Oval 845">
            <a:extLst>
              <a:ext uri="{FF2B5EF4-FFF2-40B4-BE49-F238E27FC236}">
                <a16:creationId xmlns:a16="http://schemas.microsoft.com/office/drawing/2014/main" id="{0B7DF8E7-C43E-473B-B509-5E614BE54250}"/>
              </a:ext>
            </a:extLst>
          </p:cNvPr>
          <p:cNvSpPr/>
          <p:nvPr/>
        </p:nvSpPr>
        <p:spPr>
          <a:xfrm>
            <a:off x="6070400" y="3449475"/>
            <a:ext cx="1344168" cy="13441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78" name="Graphic 3198" descr="Atom">
            <a:extLst>
              <a:ext uri="{FF2B5EF4-FFF2-40B4-BE49-F238E27FC236}">
                <a16:creationId xmlns:a16="http://schemas.microsoft.com/office/drawing/2014/main" id="{FE637360-0451-41CB-9769-E91F3EB1FC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4886" y="3563961"/>
            <a:ext cx="1115196" cy="1115196"/>
          </a:xfrm>
          <a:prstGeom prst="rect">
            <a:avLst/>
          </a:prstGeom>
        </p:spPr>
      </p:pic>
      <p:sp>
        <p:nvSpPr>
          <p:cNvPr id="79" name="Rectangle 104">
            <a:extLst>
              <a:ext uri="{FF2B5EF4-FFF2-40B4-BE49-F238E27FC236}">
                <a16:creationId xmlns:a16="http://schemas.microsoft.com/office/drawing/2014/main" id="{19351CB6-2218-4E15-BD16-EB747FBDC125}"/>
              </a:ext>
            </a:extLst>
          </p:cNvPr>
          <p:cNvSpPr/>
          <p:nvPr/>
        </p:nvSpPr>
        <p:spPr>
          <a:xfrm>
            <a:off x="6218962" y="1159850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entury Gothic" panose="020B0502020202020204" pitchFamily="34" charset="0"/>
                <a:ea typeface="Verdana" panose="020B0604030504040204" pitchFamily="34" charset="0"/>
              </a:rPr>
              <a:t>Finances</a:t>
            </a:r>
          </a:p>
        </p:txBody>
      </p:sp>
      <p:sp>
        <p:nvSpPr>
          <p:cNvPr id="80" name="Rectangle 104">
            <a:extLst>
              <a:ext uri="{FF2B5EF4-FFF2-40B4-BE49-F238E27FC236}">
                <a16:creationId xmlns:a16="http://schemas.microsoft.com/office/drawing/2014/main" id="{ECE04AD1-3042-4994-B376-B4D38AA40D13}"/>
              </a:ext>
            </a:extLst>
          </p:cNvPr>
          <p:cNvSpPr/>
          <p:nvPr/>
        </p:nvSpPr>
        <p:spPr>
          <a:xfrm>
            <a:off x="9271328" y="344874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entury Gothic" panose="020B0502020202020204" pitchFamily="34" charset="0"/>
                <a:ea typeface="Verdana" panose="020B0604030504040204" pitchFamily="34" charset="0"/>
              </a:rPr>
              <a:t>vendes</a:t>
            </a:r>
          </a:p>
        </p:txBody>
      </p:sp>
      <p:sp>
        <p:nvSpPr>
          <p:cNvPr id="81" name="Rectangle 104">
            <a:extLst>
              <a:ext uri="{FF2B5EF4-FFF2-40B4-BE49-F238E27FC236}">
                <a16:creationId xmlns:a16="http://schemas.microsoft.com/office/drawing/2014/main" id="{AC9470D6-FE88-4CE4-9393-DB27185514E5}"/>
              </a:ext>
            </a:extLst>
          </p:cNvPr>
          <p:cNvSpPr/>
          <p:nvPr/>
        </p:nvSpPr>
        <p:spPr>
          <a:xfrm>
            <a:off x="8600580" y="5442919"/>
            <a:ext cx="2012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Atenció</a:t>
            </a:r>
            <a:r>
              <a:rPr lang="es-ES" b="1" dirty="0">
                <a:latin typeface="Century Gothic" panose="020B0502020202020204" pitchFamily="34" charset="0"/>
                <a:ea typeface="Verdana" panose="020B0604030504040204" pitchFamily="34" charset="0"/>
              </a:rPr>
              <a:t> al client</a:t>
            </a:r>
          </a:p>
        </p:txBody>
      </p:sp>
      <p:sp>
        <p:nvSpPr>
          <p:cNvPr id="82" name="Rectangle 104">
            <a:extLst>
              <a:ext uri="{FF2B5EF4-FFF2-40B4-BE49-F238E27FC236}">
                <a16:creationId xmlns:a16="http://schemas.microsoft.com/office/drawing/2014/main" id="{0EE8756A-2A77-402B-8413-941B76980341}"/>
              </a:ext>
            </a:extLst>
          </p:cNvPr>
          <p:cNvSpPr/>
          <p:nvPr/>
        </p:nvSpPr>
        <p:spPr>
          <a:xfrm>
            <a:off x="3104486" y="5304419"/>
            <a:ext cx="1889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equipament</a:t>
            </a:r>
            <a:r>
              <a:rPr lang="es-ES" b="1" dirty="0">
                <a:latin typeface="Century Gothic" panose="020B0502020202020204" pitchFamily="34" charset="0"/>
                <a:ea typeface="Verdana" panose="020B0604030504040204" pitchFamily="34" charset="0"/>
              </a:rPr>
              <a:t> comercial</a:t>
            </a:r>
          </a:p>
        </p:txBody>
      </p:sp>
      <p:sp>
        <p:nvSpPr>
          <p:cNvPr id="83" name="Rectangle 104">
            <a:extLst>
              <a:ext uri="{FF2B5EF4-FFF2-40B4-BE49-F238E27FC236}">
                <a16:creationId xmlns:a16="http://schemas.microsoft.com/office/drawing/2014/main" id="{18C08658-576B-4874-BE40-92A2081AE44B}"/>
              </a:ext>
            </a:extLst>
          </p:cNvPr>
          <p:cNvSpPr/>
          <p:nvPr/>
        </p:nvSpPr>
        <p:spPr>
          <a:xfrm>
            <a:off x="2983929" y="3356355"/>
            <a:ext cx="1156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Century Gothic" panose="020B0502020202020204" pitchFamily="34" charset="0"/>
                <a:ea typeface="Verdana" panose="020B0604030504040204" pitchFamily="34" charset="0"/>
              </a:rPr>
              <a:t>canal HORECA</a:t>
            </a:r>
          </a:p>
        </p:txBody>
      </p:sp>
      <p:sp>
        <p:nvSpPr>
          <p:cNvPr id="34" name="Marcador de número de diapositiva 5">
            <a:extLst>
              <a:ext uri="{FF2B5EF4-FFF2-40B4-BE49-F238E27FC236}">
                <a16:creationId xmlns:a16="http://schemas.microsoft.com/office/drawing/2014/main" id="{049AED84-BF8A-42F6-85EE-E176C3EE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716131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25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51175"/>
            <a:ext cx="12215813" cy="7556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a-ES" sz="4800" b="1" kern="0" spc="10" noProof="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 – Realimentació 360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5D1B39-87AD-4CDE-9726-24D89586BC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8635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04 – Realimentació 360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E31682C-FE8C-4499-A34B-A0E8AAF94285}"/>
              </a:ext>
            </a:extLst>
          </p:cNvPr>
          <p:cNvSpPr txBox="1"/>
          <p:nvPr/>
        </p:nvSpPr>
        <p:spPr>
          <a:xfrm>
            <a:off x="1185530" y="1207302"/>
            <a:ext cx="1002303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També anomenada AVALUACIÓ multifont.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4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Es recullen opinions de diverses fonts.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4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S'obté </a:t>
            </a:r>
            <a:r>
              <a:rPr lang="es-ES" sz="2400" dirty="0" err="1">
                <a:latin typeface="Century Gothic" panose="020B0502020202020204" pitchFamily="34" charset="0"/>
                <a:ea typeface="Verdana" panose="020B0604030504040204" pitchFamily="34" charset="0"/>
              </a:rPr>
              <a:t>informació</a:t>
            </a: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  <a:ea typeface="Verdana" panose="020B0604030504040204" pitchFamily="34" charset="0"/>
              </a:rPr>
              <a:t>encreuada</a:t>
            </a: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4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Si la tecnologia no dóna suport, la inversió en temps pot ser alta per al tractament de les dades.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4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Habitualment reservada per a </a:t>
            </a:r>
            <a:r>
              <a:rPr lang="es-ES" sz="2400" dirty="0" err="1">
                <a:latin typeface="Century Gothic" panose="020B0502020202020204" pitchFamily="34" charset="0"/>
                <a:ea typeface="Verdana" panose="020B0604030504040204" pitchFamily="34" charset="0"/>
              </a:rPr>
              <a:t>comandaments</a:t>
            </a: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  <a:ea typeface="Verdana" panose="020B0604030504040204" pitchFamily="34" charset="0"/>
              </a:rPr>
              <a:t>intermedis</a:t>
            </a: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 i </a:t>
            </a:r>
            <a:r>
              <a:rPr lang="es-ES" sz="2400" dirty="0" err="1">
                <a:latin typeface="Century Gothic" panose="020B0502020202020204" pitchFamily="34" charset="0"/>
                <a:ea typeface="Verdana" panose="020B0604030504040204" pitchFamily="34" charset="0"/>
              </a:rPr>
              <a:t>llocs</a:t>
            </a: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sz="2400" dirty="0" err="1">
                <a:latin typeface="Century Gothic" panose="020B0502020202020204" pitchFamily="34" charset="0"/>
                <a:ea typeface="Verdana" panose="020B0604030504040204" pitchFamily="34" charset="0"/>
              </a:rPr>
              <a:t>directius</a:t>
            </a: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4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</a:rPr>
              <a:t>ATENCIÓ! Maduresa de l'organització.</a:t>
            </a:r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C93B1649-0513-4E30-9362-F8D7BBDDA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185553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04 – Realimentació 360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CC7F2D4-6046-44B9-9753-600F098B3B7E}"/>
              </a:ext>
            </a:extLst>
          </p:cNvPr>
          <p:cNvGrpSpPr/>
          <p:nvPr/>
        </p:nvGrpSpPr>
        <p:grpSpPr>
          <a:xfrm>
            <a:off x="4151784" y="1700808"/>
            <a:ext cx="3599996" cy="3600000"/>
            <a:chOff x="3189771" y="1259959"/>
            <a:chExt cx="5316443" cy="5040001"/>
          </a:xfrm>
        </p:grpSpPr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7F697B21-0FA9-49DA-BB1A-99AE7E7B7702}"/>
                </a:ext>
              </a:extLst>
            </p:cNvPr>
            <p:cNvSpPr/>
            <p:nvPr/>
          </p:nvSpPr>
          <p:spPr>
            <a:xfrm>
              <a:off x="3189771" y="1259959"/>
              <a:ext cx="5040003" cy="5040001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prstDash val="lgDash"/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0" tIns="50790" rIns="50790" bIns="50790" rtlCol="0" anchor="ctr">
              <a:spAutoFit/>
            </a:bodyPr>
            <a:lstStyle/>
            <a:p>
              <a:pPr algn="r" defTabSz="457101"/>
              <a:endParaRPr lang="es-ES" sz="3233" dirty="0">
                <a:solidFill>
                  <a:srgbClr val="FFFFFF"/>
                </a:solidFill>
                <a:sym typeface="Helvetica Neue"/>
              </a:endParaRPr>
            </a:p>
          </p:txBody>
        </p:sp>
        <p:sp>
          <p:nvSpPr>
            <p:cNvPr id="5" name="Triángulo isósceles 4">
              <a:extLst>
                <a:ext uri="{FF2B5EF4-FFF2-40B4-BE49-F238E27FC236}">
                  <a16:creationId xmlns:a16="http://schemas.microsoft.com/office/drawing/2014/main" id="{01E99A69-AE13-4212-A88D-F61F96227A1D}"/>
                </a:ext>
              </a:extLst>
            </p:cNvPr>
            <p:cNvSpPr/>
            <p:nvPr/>
          </p:nvSpPr>
          <p:spPr>
            <a:xfrm rot="295911">
              <a:off x="7953321" y="3646978"/>
              <a:ext cx="552893" cy="531628"/>
            </a:xfrm>
            <a:prstGeom prst="triangl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790" tIns="50790" rIns="50790" bIns="50790" rtlCol="0" anchor="ctr">
              <a:spAutoFit/>
            </a:bodyPr>
            <a:lstStyle/>
            <a:p>
              <a:pPr algn="r" defTabSz="457101"/>
              <a:endParaRPr lang="es-ES" sz="3233" dirty="0">
                <a:solidFill>
                  <a:srgbClr val="FFFFFF"/>
                </a:solidFill>
                <a:sym typeface="Helvetica Neue"/>
              </a:endParaRPr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AE85E20F-8C67-43BF-B10E-D89F28FF0BFA}"/>
                </a:ext>
              </a:extLst>
            </p:cNvPr>
            <p:cNvSpPr/>
            <p:nvPr/>
          </p:nvSpPr>
          <p:spPr>
            <a:xfrm>
              <a:off x="8074096" y="3243279"/>
              <a:ext cx="318977" cy="31366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790" tIns="50790" rIns="50790" bIns="50790" rtlCol="0" anchor="ctr">
              <a:spAutoFit/>
            </a:bodyPr>
            <a:lstStyle/>
            <a:p>
              <a:pPr algn="r" defTabSz="457101"/>
              <a:endParaRPr lang="es-ES" sz="3233" dirty="0">
                <a:solidFill>
                  <a:srgbClr val="FFFFFF"/>
                </a:solidFill>
                <a:sym typeface="Helvetica Neue"/>
              </a:endParaRP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FD983CDE-92D8-46D6-A616-7592F9AA29E0}"/>
              </a:ext>
            </a:extLst>
          </p:cNvPr>
          <p:cNvSpPr txBox="1"/>
          <p:nvPr/>
        </p:nvSpPr>
        <p:spPr>
          <a:xfrm>
            <a:off x="4151784" y="770458"/>
            <a:ext cx="352338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SUPERIOR IMMEDIAT</a:t>
            </a:r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7EF4E3C7-64F6-47BC-AAEE-B455F25D74FF}"/>
              </a:ext>
            </a:extLst>
          </p:cNvPr>
          <p:cNvSpPr/>
          <p:nvPr/>
        </p:nvSpPr>
        <p:spPr>
          <a:xfrm>
            <a:off x="5416936" y="1202331"/>
            <a:ext cx="882502" cy="435935"/>
          </a:xfrm>
          <a:prstGeom prst="downArrow">
            <a:avLst/>
          </a:prstGeom>
          <a:noFill/>
          <a:ln w="762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91D6BF0-9744-4FDB-AD09-D22033BB7E75}"/>
              </a:ext>
            </a:extLst>
          </p:cNvPr>
          <p:cNvSpPr txBox="1"/>
          <p:nvPr/>
        </p:nvSpPr>
        <p:spPr>
          <a:xfrm>
            <a:off x="4678155" y="3269268"/>
            <a:ext cx="248078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AUTOAVALUACIÓ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7C8530-D6BB-4B83-8448-80F6FD525657}"/>
              </a:ext>
            </a:extLst>
          </p:cNvPr>
          <p:cNvSpPr txBox="1"/>
          <p:nvPr/>
        </p:nvSpPr>
        <p:spPr>
          <a:xfrm>
            <a:off x="4244027" y="5866922"/>
            <a:ext cx="352338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COL·LABORADORS</a:t>
            </a:r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CD8F0248-21D0-4D9F-A65E-4F8C88093134}"/>
              </a:ext>
            </a:extLst>
          </p:cNvPr>
          <p:cNvSpPr/>
          <p:nvPr/>
        </p:nvSpPr>
        <p:spPr>
          <a:xfrm rot="10800000">
            <a:off x="5472226" y="5386196"/>
            <a:ext cx="882502" cy="435935"/>
          </a:xfrm>
          <a:prstGeom prst="downArrow">
            <a:avLst/>
          </a:prstGeom>
          <a:noFill/>
          <a:ln w="762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8826CBE-5B6A-4A94-B338-A24E137C1680}"/>
              </a:ext>
            </a:extLst>
          </p:cNvPr>
          <p:cNvSpPr txBox="1"/>
          <p:nvPr/>
        </p:nvSpPr>
        <p:spPr>
          <a:xfrm>
            <a:off x="2156315" y="3316575"/>
            <a:ext cx="152045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IGUALS</a:t>
            </a:r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A577AFAD-8EB5-428A-98A1-B4B792F4975F}"/>
              </a:ext>
            </a:extLst>
          </p:cNvPr>
          <p:cNvSpPr/>
          <p:nvPr/>
        </p:nvSpPr>
        <p:spPr>
          <a:xfrm rot="16200000">
            <a:off x="3400323" y="3282839"/>
            <a:ext cx="882502" cy="435935"/>
          </a:xfrm>
          <a:prstGeom prst="downArrow">
            <a:avLst/>
          </a:prstGeom>
          <a:noFill/>
          <a:ln w="762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A197C60-0C9E-45DC-BF82-E74018CD34CE}"/>
              </a:ext>
            </a:extLst>
          </p:cNvPr>
          <p:cNvSpPr txBox="1"/>
          <p:nvPr/>
        </p:nvSpPr>
        <p:spPr>
          <a:xfrm>
            <a:off x="7792536" y="2026515"/>
            <a:ext cx="152045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CLIENTS</a:t>
            </a:r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FDD31CC7-FE20-4288-975C-E50A4736762F}"/>
              </a:ext>
            </a:extLst>
          </p:cNvPr>
          <p:cNvSpPr/>
          <p:nvPr/>
        </p:nvSpPr>
        <p:spPr>
          <a:xfrm rot="3715918">
            <a:off x="7218378" y="2300461"/>
            <a:ext cx="882502" cy="435935"/>
          </a:xfrm>
          <a:prstGeom prst="downArrow">
            <a:avLst/>
          </a:prstGeom>
          <a:noFill/>
          <a:ln w="762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24E2DD9-8D31-4FDA-B6E9-EE1ACAF8D370}"/>
              </a:ext>
            </a:extLst>
          </p:cNvPr>
          <p:cNvSpPr txBox="1"/>
          <p:nvPr/>
        </p:nvSpPr>
        <p:spPr>
          <a:xfrm>
            <a:off x="7767414" y="4505154"/>
            <a:ext cx="216081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PROVEÏDORS</a:t>
            </a:r>
          </a:p>
        </p:txBody>
      </p: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CC282429-42A3-48C1-BDBB-119A443A2B83}"/>
              </a:ext>
            </a:extLst>
          </p:cNvPr>
          <p:cNvSpPr/>
          <p:nvPr/>
        </p:nvSpPr>
        <p:spPr>
          <a:xfrm rot="7785911">
            <a:off x="7237312" y="4287187"/>
            <a:ext cx="882502" cy="435935"/>
          </a:xfrm>
          <a:prstGeom prst="downArrow">
            <a:avLst/>
          </a:prstGeom>
          <a:noFill/>
          <a:ln w="762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0" tIns="50790" rIns="50790" bIns="50790" rtlCol="0" anchor="ctr">
            <a:spAutoFit/>
          </a:bodyPr>
          <a:lstStyle/>
          <a:p>
            <a:pPr algn="r" defTabSz="457101"/>
            <a:endParaRPr lang="es-ES" sz="3233" dirty="0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19" name="Marcador de número de diapositiva 5">
            <a:extLst>
              <a:ext uri="{FF2B5EF4-FFF2-40B4-BE49-F238E27FC236}">
                <a16:creationId xmlns:a16="http://schemas.microsoft.com/office/drawing/2014/main" id="{91EE53E3-116A-48A4-878C-4651CB3B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882107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04 – Realimentació 360. Exemple.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26A216-2283-4064-ABCA-18CA8B491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171307"/>
            <a:ext cx="7181850" cy="50292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6E0E755-1387-4EFE-A7A3-45ED438B7228}"/>
              </a:ext>
            </a:extLst>
          </p:cNvPr>
          <p:cNvSpPr/>
          <p:nvPr/>
        </p:nvSpPr>
        <p:spPr>
          <a:xfrm>
            <a:off x="9552384" y="2551837"/>
            <a:ext cx="2520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0 = Mai</a:t>
            </a:r>
          </a:p>
          <a:p>
            <a:r>
              <a:rPr lang="es-ES" dirty="0">
                <a:latin typeface="Century Gothic" panose="020B0502020202020204" pitchFamily="34" charset="0"/>
              </a:rPr>
              <a:t>1 = </a:t>
            </a:r>
            <a:r>
              <a:rPr lang="es-ES" dirty="0" err="1">
                <a:latin typeface="Century Gothic" panose="020B0502020202020204" pitchFamily="34" charset="0"/>
              </a:rPr>
              <a:t>Quasi</a:t>
            </a:r>
            <a:r>
              <a:rPr lang="es-ES" dirty="0">
                <a:latin typeface="Century Gothic" panose="020B050202020202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</a:rPr>
              <a:t>mai</a:t>
            </a:r>
            <a:endParaRPr lang="es-ES" dirty="0">
              <a:latin typeface="Century Gothic" panose="020B0502020202020204" pitchFamily="34" charset="0"/>
            </a:endParaRPr>
          </a:p>
          <a:p>
            <a:r>
              <a:rPr lang="es-ES" dirty="0">
                <a:latin typeface="Century Gothic" panose="020B0502020202020204" pitchFamily="34" charset="0"/>
              </a:rPr>
              <a:t>2 = A </a:t>
            </a:r>
            <a:r>
              <a:rPr lang="es-ES" dirty="0" err="1">
                <a:latin typeface="Century Gothic" panose="020B0502020202020204" pitchFamily="34" charset="0"/>
              </a:rPr>
              <a:t>vegades</a:t>
            </a:r>
            <a:endParaRPr lang="es-ES" dirty="0">
              <a:latin typeface="Century Gothic" panose="020B0502020202020204" pitchFamily="34" charset="0"/>
            </a:endParaRPr>
          </a:p>
          <a:p>
            <a:r>
              <a:rPr lang="es-ES" dirty="0">
                <a:latin typeface="Century Gothic" panose="020B0502020202020204" pitchFamily="34" charset="0"/>
              </a:rPr>
              <a:t>3 = </a:t>
            </a:r>
            <a:r>
              <a:rPr lang="es-ES" dirty="0" err="1">
                <a:latin typeface="Century Gothic" panose="020B0502020202020204" pitchFamily="34" charset="0"/>
              </a:rPr>
              <a:t>Amb</a:t>
            </a:r>
            <a:r>
              <a:rPr lang="es-ES" dirty="0">
                <a:latin typeface="Century Gothic" panose="020B050202020202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</a:rPr>
              <a:t>freqüència</a:t>
            </a:r>
            <a:endParaRPr lang="es-ES" dirty="0">
              <a:latin typeface="Century Gothic" panose="020B0502020202020204" pitchFamily="34" charset="0"/>
            </a:endParaRPr>
          </a:p>
          <a:p>
            <a:r>
              <a:rPr lang="es-ES" dirty="0">
                <a:latin typeface="Century Gothic" panose="020B0502020202020204" pitchFamily="34" charset="0"/>
              </a:rPr>
              <a:t>4 = </a:t>
            </a:r>
            <a:r>
              <a:rPr lang="es-ES" dirty="0" err="1">
                <a:latin typeface="Century Gothic" panose="020B0502020202020204" pitchFamily="34" charset="0"/>
              </a:rPr>
              <a:t>Quasi</a:t>
            </a:r>
            <a:r>
              <a:rPr lang="es-ES" dirty="0">
                <a:latin typeface="Century Gothic" panose="020B050202020202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</a:rPr>
              <a:t>sempre</a:t>
            </a:r>
            <a:endParaRPr lang="es-ES" dirty="0">
              <a:latin typeface="Century Gothic" panose="020B0502020202020204" pitchFamily="34" charset="0"/>
            </a:endParaRPr>
          </a:p>
          <a:p>
            <a:r>
              <a:rPr lang="es-ES" dirty="0">
                <a:latin typeface="Century Gothic" panose="020B0502020202020204" pitchFamily="34" charset="0"/>
              </a:rPr>
              <a:t>5 = </a:t>
            </a:r>
            <a:r>
              <a:rPr lang="es-ES" dirty="0" err="1">
                <a:latin typeface="Century Gothic" panose="020B0502020202020204" pitchFamily="34" charset="0"/>
              </a:rPr>
              <a:t>Sempre</a:t>
            </a:r>
            <a:endParaRPr lang="es-ES" dirty="0">
              <a:latin typeface="Century Gothic" panose="020B0502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5E3955C-B360-4BF0-B85E-99C6D5DC139D}"/>
              </a:ext>
            </a:extLst>
          </p:cNvPr>
          <p:cNvSpPr txBox="1"/>
          <p:nvPr/>
        </p:nvSpPr>
        <p:spPr>
          <a:xfrm>
            <a:off x="1775520" y="1534788"/>
            <a:ext cx="525658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Competència: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Esperit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Verdana" panose="020B0604030504040204" pitchFamily="34" charset="0"/>
              </a:rPr>
              <a:t>d‘excel·lència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FA3B299-B5A4-430C-A2E4-39F1BB13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4181642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7091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04 – </a:t>
            </a:r>
            <a:r>
              <a:rPr lang="ca-ES" cap="none" noProof="0" dirty="0" err="1"/>
              <a:t>Realimetació</a:t>
            </a:r>
            <a:r>
              <a:rPr lang="ca-ES" cap="none" noProof="0" dirty="0"/>
              <a:t> 360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1176839-5271-49CE-BA4C-46F9CA15C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861646"/>
            <a:ext cx="6048672" cy="5462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D6A622E-424E-4990-B1C7-827FBB4CC076}"/>
              </a:ext>
            </a:extLst>
          </p:cNvPr>
          <p:cNvSpPr/>
          <p:nvPr/>
        </p:nvSpPr>
        <p:spPr>
          <a:xfrm>
            <a:off x="9552384" y="2551837"/>
            <a:ext cx="2520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0 = Mai</a:t>
            </a:r>
          </a:p>
          <a:p>
            <a:r>
              <a:rPr lang="es-ES" dirty="0">
                <a:latin typeface="Century Gothic" panose="020B0502020202020204" pitchFamily="34" charset="0"/>
              </a:rPr>
              <a:t>1 = </a:t>
            </a:r>
            <a:r>
              <a:rPr lang="es-ES" dirty="0" err="1">
                <a:latin typeface="Century Gothic" panose="020B0502020202020204" pitchFamily="34" charset="0"/>
              </a:rPr>
              <a:t>Quasi</a:t>
            </a:r>
            <a:r>
              <a:rPr lang="es-ES" dirty="0">
                <a:latin typeface="Century Gothic" panose="020B0502020202020204" pitchFamily="34" charset="0"/>
              </a:rPr>
              <a:t> mai</a:t>
            </a:r>
          </a:p>
          <a:p>
            <a:r>
              <a:rPr lang="es-ES" dirty="0">
                <a:latin typeface="Century Gothic" panose="020B0502020202020204" pitchFamily="34" charset="0"/>
              </a:rPr>
              <a:t>2 = A vegades</a:t>
            </a:r>
          </a:p>
          <a:p>
            <a:r>
              <a:rPr lang="es-ES" dirty="0">
                <a:latin typeface="Century Gothic" panose="020B0502020202020204" pitchFamily="34" charset="0"/>
              </a:rPr>
              <a:t>3 = </a:t>
            </a:r>
            <a:r>
              <a:rPr lang="es-ES" dirty="0" err="1">
                <a:latin typeface="Century Gothic" panose="020B0502020202020204" pitchFamily="34" charset="0"/>
              </a:rPr>
              <a:t>Amb</a:t>
            </a:r>
            <a:r>
              <a:rPr lang="es-ES" dirty="0">
                <a:latin typeface="Century Gothic" panose="020B050202020202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</a:rPr>
              <a:t>freqüència</a:t>
            </a:r>
            <a:endParaRPr lang="es-ES" dirty="0">
              <a:latin typeface="Century Gothic" panose="020B0502020202020204" pitchFamily="34" charset="0"/>
            </a:endParaRPr>
          </a:p>
          <a:p>
            <a:r>
              <a:rPr lang="es-ES" dirty="0">
                <a:latin typeface="Century Gothic" panose="020B0502020202020204" pitchFamily="34" charset="0"/>
              </a:rPr>
              <a:t>4 = </a:t>
            </a:r>
            <a:r>
              <a:rPr lang="es-ES" dirty="0" err="1">
                <a:latin typeface="Century Gothic" panose="020B0502020202020204" pitchFamily="34" charset="0"/>
              </a:rPr>
              <a:t>Quasi</a:t>
            </a:r>
            <a:r>
              <a:rPr lang="es-ES" dirty="0">
                <a:latin typeface="Century Gothic" panose="020B050202020202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</a:rPr>
              <a:t>sempre</a:t>
            </a:r>
            <a:endParaRPr lang="es-ES" dirty="0">
              <a:latin typeface="Century Gothic" panose="020B0502020202020204" pitchFamily="34" charset="0"/>
            </a:endParaRPr>
          </a:p>
          <a:p>
            <a:r>
              <a:rPr lang="es-ES" dirty="0">
                <a:latin typeface="Century Gothic" panose="020B0502020202020204" pitchFamily="34" charset="0"/>
              </a:rPr>
              <a:t>5 = Sempre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5B69363-F219-46D3-B9A4-2DE9CCFAD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861115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30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51175"/>
            <a:ext cx="12215813" cy="7556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a-ES" sz="4800" b="1" kern="0" spc="10" noProof="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05 - El model d'avaluació de </a:t>
            </a:r>
            <a:r>
              <a:rPr lang="ca-ES" sz="4800" b="1" kern="0" spc="10" noProof="0" dirty="0" err="1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Kirkpatrick</a:t>
            </a:r>
            <a:endParaRPr lang="ca-ES" sz="4800" b="1" kern="0" spc="10" noProof="0" dirty="0">
              <a:solidFill>
                <a:srgbClr val="EBB6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5D1B39-87AD-4CDE-9726-24D89586BC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9168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 fontScale="90000"/>
          </a:bodyPr>
          <a:lstStyle/>
          <a:p>
            <a:r>
              <a:rPr lang="ca-ES" cap="none" noProof="0" dirty="0"/>
              <a:t>05 - El model d'avaluació de </a:t>
            </a:r>
            <a:r>
              <a:rPr lang="ca-ES" cap="none" noProof="0" dirty="0" err="1"/>
              <a:t>Kirkpatrick</a:t>
            </a:r>
            <a:r>
              <a:rPr lang="ca-ES" cap="none" noProof="0" dirty="0"/>
              <a:t>. La dificultat d'avaluar l'impacte de la formació.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1682A84-6C36-4211-B179-5DE6F3BD2EB4}"/>
              </a:ext>
            </a:extLst>
          </p:cNvPr>
          <p:cNvSpPr/>
          <p:nvPr/>
        </p:nvSpPr>
        <p:spPr>
          <a:xfrm>
            <a:off x="767408" y="1305341"/>
            <a:ext cx="1080363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En les organitzacions hi ha certes </a:t>
            </a:r>
            <a:r>
              <a:rPr lang="es-ES" b="1" dirty="0">
                <a:latin typeface="Century Gothic" panose="020B0502020202020204" pitchFamily="34" charset="0"/>
                <a:ea typeface="Verdana" panose="020B0604030504040204" pitchFamily="34" charset="0"/>
              </a:rPr>
              <a:t>creences 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sobre el mesurament de la formació que dificulten la realització d'un estudi real de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l'impacte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d’aquesta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ES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L'avaluació i mesurament es realitza </a:t>
            </a:r>
            <a:r>
              <a:rPr lang="es-ES" b="1" i="1" dirty="0">
                <a:latin typeface="Century Gothic" panose="020B0502020202020204" pitchFamily="34" charset="0"/>
                <a:ea typeface="Verdana" panose="020B0604030504040204" pitchFamily="34" charset="0"/>
              </a:rPr>
              <a:t>a la fi de la formació 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per determinar si el programa ha tingut èxit.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endParaRPr lang="es-ES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és </a:t>
            </a:r>
            <a:r>
              <a:rPr lang="es-ES" b="1" dirty="0">
                <a:latin typeface="Century Gothic" panose="020B0502020202020204" pitchFamily="34" charset="0"/>
                <a:ea typeface="Verdana" panose="020B0604030504040204" pitchFamily="34" charset="0"/>
              </a:rPr>
              <a:t>impossible mesurar 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els resultats de la formació. "S</a:t>
            </a:r>
            <a:r>
              <a:rPr lang="es-ES" i="1" dirty="0">
                <a:latin typeface="Century Gothic" panose="020B0502020202020204" pitchFamily="34" charset="0"/>
                <a:ea typeface="Verdana" panose="020B0604030504040204" pitchFamily="34" charset="0"/>
              </a:rPr>
              <a:t>i creu en ella o no </a:t>
            </a:r>
            <a:r>
              <a:rPr lang="es-ES" i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s’hi</a:t>
            </a:r>
            <a:r>
              <a:rPr lang="es-ES" i="1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i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creu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".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endParaRPr lang="es-ES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El mesurament </a:t>
            </a:r>
            <a:r>
              <a:rPr lang="es-ES" b="1" dirty="0">
                <a:latin typeface="Century Gothic" panose="020B0502020202020204" pitchFamily="34" charset="0"/>
                <a:ea typeface="Verdana" panose="020B0604030504040204" pitchFamily="34" charset="0"/>
              </a:rPr>
              <a:t>només funciona per als programes basats en </a:t>
            </a:r>
            <a:r>
              <a:rPr lang="es-ES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habilitats</a:t>
            </a:r>
            <a:r>
              <a:rPr lang="es-ES" b="1" dirty="0">
                <a:latin typeface="Century Gothic" panose="020B0502020202020204" pitchFamily="34" charset="0"/>
                <a:ea typeface="Verdana" panose="020B0604030504040204" pitchFamily="34" charset="0"/>
              </a:rPr>
              <a:t> especifiques. 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per </a:t>
            </a:r>
            <a:r>
              <a:rPr lang="es-ES" dirty="0" err="1">
                <a:latin typeface="Century Gothic" panose="020B0502020202020204" pitchFamily="34" charset="0"/>
                <a:ea typeface="Verdana" panose="020B0604030504040204" pitchFamily="34" charset="0"/>
              </a:rPr>
              <a:t>exemple</a:t>
            </a: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 en les habilitats informàtiques. No és aplicable a programes de competències complexes.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endParaRPr lang="es-ES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s-ES" dirty="0">
                <a:latin typeface="Century Gothic" panose="020B0502020202020204" pitchFamily="34" charset="0"/>
                <a:ea typeface="Verdana" panose="020B0604030504040204" pitchFamily="34" charset="0"/>
              </a:rPr>
              <a:t>La direcció, que em va encarregar que portara a terme aquest programa de formació, no em va demanar que mesurara o avaluara. </a:t>
            </a:r>
            <a:r>
              <a:rPr lang="es-ES" i="1" dirty="0">
                <a:latin typeface="Century Gothic" panose="020B0502020202020204" pitchFamily="34" charset="0"/>
                <a:ea typeface="Verdana" panose="020B0604030504040204" pitchFamily="34" charset="0"/>
              </a:rPr>
              <a:t>Si no </a:t>
            </a:r>
            <a:r>
              <a:rPr lang="es-ES" i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és</a:t>
            </a:r>
            <a:r>
              <a:rPr lang="es-ES" i="1" dirty="0">
                <a:latin typeface="Century Gothic" panose="020B0502020202020204" pitchFamily="34" charset="0"/>
                <a:ea typeface="Verdana" panose="020B0604030504040204" pitchFamily="34" charset="0"/>
              </a:rPr>
              <a:t> que </a:t>
            </a:r>
            <a:r>
              <a:rPr lang="es-ES" i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m'ho</a:t>
            </a:r>
            <a:r>
              <a:rPr lang="es-ES" i="1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es-ES" i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demanen</a:t>
            </a:r>
            <a:r>
              <a:rPr lang="es-ES" i="1" dirty="0">
                <a:latin typeface="Century Gothic" panose="020B0502020202020204" pitchFamily="34" charset="0"/>
                <a:ea typeface="Verdana" panose="020B0604030504040204" pitchFamily="34" charset="0"/>
              </a:rPr>
              <a:t>, no </a:t>
            </a:r>
            <a:r>
              <a:rPr lang="es-ES" i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faré</a:t>
            </a:r>
            <a:r>
              <a:rPr lang="es-ES" i="1" dirty="0">
                <a:latin typeface="Century Gothic" panose="020B0502020202020204" pitchFamily="34" charset="0"/>
                <a:ea typeface="Verdana" panose="020B0604030504040204" pitchFamily="34" charset="0"/>
              </a:rPr>
              <a:t> un treball extra pel meu compte!</a:t>
            </a:r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321EF9C9-3BE1-4DD1-B5FA-A4529F4D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887522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DA50BB-1E48-4338-8060-B4318B6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a-ES" dirty="0"/>
              <a:t>9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CEDFEBD-D9A7-47E6-AAE3-173EDB9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dirty="0"/>
              <a:t>02 - Model d'administració científica. Model de Ford (1913)</a:t>
            </a:r>
          </a:p>
        </p:txBody>
      </p:sp>
      <p:sp>
        <p:nvSpPr>
          <p:cNvPr id="5" name="Marcador de texto 22">
            <a:extLst>
              <a:ext uri="{FF2B5EF4-FFF2-40B4-BE49-F238E27FC236}">
                <a16:creationId xmlns:a16="http://schemas.microsoft.com/office/drawing/2014/main" id="{B2EDD0D5-F057-439A-AE75-36C7C7F4572D}"/>
              </a:ext>
            </a:extLst>
          </p:cNvPr>
          <p:cNvSpPr txBox="1">
            <a:spLocks/>
          </p:cNvSpPr>
          <p:nvPr/>
        </p:nvSpPr>
        <p:spPr>
          <a:xfrm>
            <a:off x="577584" y="1638438"/>
            <a:ext cx="10823237" cy="45502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2333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Al taylorisme, Henry Ford hi va afegir un principi: LA CADENA DE MUNTATGE.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a-ES" sz="2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000000"/>
                </a:solidFill>
              </a:rPr>
              <a:t>Amb això va aconseguir: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a-ES" sz="2400" dirty="0">
              <a:solidFill>
                <a:srgbClr val="000000"/>
              </a:solidFill>
            </a:endParaRPr>
          </a:p>
          <a:p>
            <a:pPr marL="1644650" lvl="2" indent="-6858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a-ES" sz="2400" dirty="0">
                <a:solidFill>
                  <a:srgbClr val="000000"/>
                </a:solidFill>
              </a:rPr>
              <a:t>Acostar el treball a l'operari</a:t>
            </a:r>
          </a:p>
          <a:p>
            <a:pPr marL="1644650" lvl="2" indent="-6858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a-ES" sz="2400" dirty="0">
                <a:solidFill>
                  <a:srgbClr val="000000"/>
                </a:solidFill>
              </a:rPr>
              <a:t>Estandarditzar el producte</a:t>
            </a:r>
          </a:p>
          <a:p>
            <a:pPr marL="1644650" lvl="2" indent="-6858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a-ES" sz="2400" dirty="0">
                <a:solidFill>
                  <a:srgbClr val="000000"/>
                </a:solidFill>
              </a:rPr>
              <a:t>Assegurar una rutina de producció</a:t>
            </a:r>
          </a:p>
          <a:p>
            <a:pPr marL="1644650" lvl="2" indent="-6858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ca-ES" sz="2400" dirty="0">
                <a:solidFill>
                  <a:srgbClr val="000000"/>
                </a:solidFill>
              </a:rPr>
              <a:t>Reduir els requisits de la mà d'obra</a:t>
            </a:r>
          </a:p>
        </p:txBody>
      </p:sp>
    </p:spTree>
    <p:extLst>
      <p:ext uri="{BB962C8B-B14F-4D97-AF65-F5344CB8AC3E}">
        <p14:creationId xmlns:p14="http://schemas.microsoft.com/office/powerpoint/2010/main" val="2038379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05 - El model d'avaluació de </a:t>
            </a:r>
            <a:r>
              <a:rPr lang="ca-ES" cap="none" noProof="0" dirty="0" err="1"/>
              <a:t>Kirkpatrick</a:t>
            </a:r>
            <a:r>
              <a:rPr lang="ca-ES" cap="none" noProof="0" dirty="0"/>
              <a:t>. Nivells.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6FA54A1D-B31F-43D1-B0CE-480F2EF7D328}"/>
              </a:ext>
            </a:extLst>
          </p:cNvPr>
          <p:cNvGrpSpPr/>
          <p:nvPr/>
        </p:nvGrpSpPr>
        <p:grpSpPr>
          <a:xfrm>
            <a:off x="727075" y="1556792"/>
            <a:ext cx="2521744" cy="2769209"/>
            <a:chOff x="610960" y="2381250"/>
            <a:chExt cx="2521744" cy="2769209"/>
          </a:xfrm>
        </p:grpSpPr>
        <p:sp>
          <p:nvSpPr>
            <p:cNvPr id="6" name="Freeform: Shape 94">
              <a:extLst>
                <a:ext uri="{FF2B5EF4-FFF2-40B4-BE49-F238E27FC236}">
                  <a16:creationId xmlns:a16="http://schemas.microsoft.com/office/drawing/2014/main" id="{38D5A76F-798B-4493-94F9-E7DF883B9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91" y="3237217"/>
              <a:ext cx="2411413" cy="1913242"/>
            </a:xfrm>
            <a:custGeom>
              <a:avLst/>
              <a:gdLst>
                <a:gd name="connsiteX0" fmla="*/ 0 w 2411413"/>
                <a:gd name="connsiteY0" fmla="*/ 0 h 1913242"/>
                <a:gd name="connsiteX1" fmla="*/ 2411413 w 2411413"/>
                <a:gd name="connsiteY1" fmla="*/ 0 h 1913242"/>
                <a:gd name="connsiteX2" fmla="*/ 2411413 w 2411413"/>
                <a:gd name="connsiteY2" fmla="*/ 188608 h 1913242"/>
                <a:gd name="connsiteX3" fmla="*/ 2411413 w 2411413"/>
                <a:gd name="connsiteY3" fmla="*/ 914464 h 1913242"/>
                <a:gd name="connsiteX4" fmla="*/ 2411413 w 2411413"/>
                <a:gd name="connsiteY4" fmla="*/ 1103072 h 1913242"/>
                <a:gd name="connsiteX5" fmla="*/ 2275212 w 2411413"/>
                <a:gd name="connsiteY5" fmla="*/ 1337536 h 1913242"/>
                <a:gd name="connsiteX6" fmla="*/ 1341497 w 2411413"/>
                <a:gd name="connsiteY6" fmla="*/ 1876966 h 1913242"/>
                <a:gd name="connsiteX7" fmla="*/ 1135773 w 2411413"/>
                <a:gd name="connsiteY7" fmla="*/ 1904173 h 1913242"/>
                <a:gd name="connsiteX8" fmla="*/ 1071481 w 2411413"/>
                <a:gd name="connsiteY8" fmla="*/ 1877613 h 1913242"/>
                <a:gd name="connsiteX9" fmla="*/ 377725 w 2411413"/>
                <a:gd name="connsiteY9" fmla="*/ 1477421 h 1913242"/>
                <a:gd name="connsiteX10" fmla="*/ 135381 w 2411413"/>
                <a:gd name="connsiteY10" fmla="*/ 1337536 h 1913242"/>
                <a:gd name="connsiteX11" fmla="*/ 0 w 2411413"/>
                <a:gd name="connsiteY11" fmla="*/ 1103072 h 1913242"/>
                <a:gd name="connsiteX12" fmla="*/ 0 w 2411413"/>
                <a:gd name="connsiteY12" fmla="*/ 914464 h 1913242"/>
                <a:gd name="connsiteX13" fmla="*/ 0 w 2411413"/>
                <a:gd name="connsiteY13" fmla="*/ 188608 h 191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1413" h="1913242">
                  <a:moveTo>
                    <a:pt x="0" y="0"/>
                  </a:moveTo>
                  <a:lnTo>
                    <a:pt x="2411413" y="0"/>
                  </a:lnTo>
                  <a:lnTo>
                    <a:pt x="2411413" y="188608"/>
                  </a:lnTo>
                  <a:lnTo>
                    <a:pt x="2411413" y="914464"/>
                  </a:lnTo>
                  <a:lnTo>
                    <a:pt x="2411413" y="1103072"/>
                  </a:lnTo>
                  <a:cubicBezTo>
                    <a:pt x="2411413" y="1199809"/>
                    <a:pt x="2359722" y="1289168"/>
                    <a:pt x="2275212" y="1337536"/>
                  </a:cubicBezTo>
                  <a:lnTo>
                    <a:pt x="1341497" y="1876966"/>
                  </a:lnTo>
                  <a:cubicBezTo>
                    <a:pt x="1278115" y="1913242"/>
                    <a:pt x="1204117" y="1922311"/>
                    <a:pt x="1135773" y="1904173"/>
                  </a:cubicBezTo>
                  <a:lnTo>
                    <a:pt x="1071481" y="1877613"/>
                  </a:lnTo>
                  <a:lnTo>
                    <a:pt x="377725" y="1477421"/>
                  </a:lnTo>
                  <a:lnTo>
                    <a:pt x="135381" y="1337536"/>
                  </a:lnTo>
                  <a:cubicBezTo>
                    <a:pt x="51691" y="1289168"/>
                    <a:pt x="0" y="1199809"/>
                    <a:pt x="0" y="1103072"/>
                  </a:cubicBezTo>
                  <a:lnTo>
                    <a:pt x="0" y="914464"/>
                  </a:lnTo>
                  <a:lnTo>
                    <a:pt x="0" y="18860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7" name="Freeform: Shape 35">
              <a:extLst>
                <a:ext uri="{FF2B5EF4-FFF2-40B4-BE49-F238E27FC236}">
                  <a16:creationId xmlns:a16="http://schemas.microsoft.com/office/drawing/2014/main" id="{0DB945A3-88B0-4835-B9E3-E06A9766E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91" y="2452080"/>
              <a:ext cx="2411413" cy="973745"/>
            </a:xfrm>
            <a:custGeom>
              <a:avLst/>
              <a:gdLst>
                <a:gd name="connsiteX0" fmla="*/ 1205399 w 2411413"/>
                <a:gd name="connsiteY0" fmla="*/ 0 h 973745"/>
                <a:gd name="connsiteX1" fmla="*/ 1275179 w 2411413"/>
                <a:gd name="connsiteY1" fmla="*/ 9069 h 973745"/>
                <a:gd name="connsiteX2" fmla="*/ 1321263 w 2411413"/>
                <a:gd name="connsiteY2" fmla="*/ 27975 h 973745"/>
                <a:gd name="connsiteX3" fmla="*/ 2294409 w 2411413"/>
                <a:gd name="connsiteY3" fmla="*/ 589692 h 973745"/>
                <a:gd name="connsiteX4" fmla="*/ 2332146 w 2411413"/>
                <a:gd name="connsiteY4" fmla="*/ 618797 h 973745"/>
                <a:gd name="connsiteX5" fmla="*/ 2411413 w 2411413"/>
                <a:gd name="connsiteY5" fmla="*/ 810170 h 973745"/>
                <a:gd name="connsiteX6" fmla="*/ 2411413 w 2411413"/>
                <a:gd name="connsiteY6" fmla="*/ 909804 h 973745"/>
                <a:gd name="connsiteX7" fmla="*/ 2300665 w 2411413"/>
                <a:gd name="connsiteY7" fmla="*/ 973745 h 973745"/>
                <a:gd name="connsiteX8" fmla="*/ 0 w 2411413"/>
                <a:gd name="connsiteY8" fmla="*/ 973745 h 973745"/>
                <a:gd name="connsiteX9" fmla="*/ 0 w 2411413"/>
                <a:gd name="connsiteY9" fmla="*/ 810170 h 973745"/>
                <a:gd name="connsiteX10" fmla="*/ 135381 w 2411413"/>
                <a:gd name="connsiteY10" fmla="*/ 574886 h 973745"/>
                <a:gd name="connsiteX11" fmla="*/ 1069916 w 2411413"/>
                <a:gd name="connsiteY11" fmla="*/ 36276 h 973745"/>
                <a:gd name="connsiteX12" fmla="*/ 1205399 w 2411413"/>
                <a:gd name="connsiteY12" fmla="*/ 0 h 97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11413" h="973745">
                  <a:moveTo>
                    <a:pt x="1205399" y="0"/>
                  </a:moveTo>
                  <a:cubicBezTo>
                    <a:pt x="1228834" y="0"/>
                    <a:pt x="1252295" y="3023"/>
                    <a:pt x="1275179" y="9069"/>
                  </a:cubicBezTo>
                  <a:lnTo>
                    <a:pt x="1321263" y="27975"/>
                  </a:lnTo>
                  <a:lnTo>
                    <a:pt x="2294409" y="589692"/>
                  </a:lnTo>
                  <a:lnTo>
                    <a:pt x="2332146" y="618797"/>
                  </a:lnTo>
                  <a:cubicBezTo>
                    <a:pt x="2382337" y="669215"/>
                    <a:pt x="2411413" y="737617"/>
                    <a:pt x="2411413" y="810170"/>
                  </a:cubicBezTo>
                  <a:lnTo>
                    <a:pt x="2411413" y="909804"/>
                  </a:lnTo>
                  <a:lnTo>
                    <a:pt x="2300665" y="973745"/>
                  </a:lnTo>
                  <a:lnTo>
                    <a:pt x="0" y="973745"/>
                  </a:lnTo>
                  <a:lnTo>
                    <a:pt x="0" y="810170"/>
                  </a:lnTo>
                  <a:cubicBezTo>
                    <a:pt x="0" y="713433"/>
                    <a:pt x="51691" y="624075"/>
                    <a:pt x="135381" y="574886"/>
                  </a:cubicBezTo>
                  <a:lnTo>
                    <a:pt x="1069916" y="36276"/>
                  </a:lnTo>
                  <a:cubicBezTo>
                    <a:pt x="1111761" y="12092"/>
                    <a:pt x="1158529" y="0"/>
                    <a:pt x="1205399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8" name="Freeform 395">
              <a:extLst>
                <a:ext uri="{FF2B5EF4-FFF2-40B4-BE49-F238E27FC236}">
                  <a16:creationId xmlns:a16="http://schemas.microsoft.com/office/drawing/2014/main" id="{66A49437-6CD5-4654-A43F-CA7466030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960" y="2381250"/>
              <a:ext cx="2411413" cy="2722563"/>
            </a:xfrm>
            <a:custGeom>
              <a:avLst/>
              <a:gdLst>
                <a:gd name="T0" fmla="*/ 0 w 2939"/>
                <a:gd name="T1" fmla="*/ 1003 h 3321"/>
                <a:gd name="T2" fmla="*/ 0 w 2939"/>
                <a:gd name="T3" fmla="*/ 2318 h 3321"/>
                <a:gd name="T4" fmla="*/ 165 w 2939"/>
                <a:gd name="T5" fmla="*/ 2604 h 3321"/>
                <a:gd name="T6" fmla="*/ 1304 w 2939"/>
                <a:gd name="T7" fmla="*/ 3262 h 3321"/>
                <a:gd name="T8" fmla="*/ 1635 w 2939"/>
                <a:gd name="T9" fmla="*/ 3262 h 3321"/>
                <a:gd name="T10" fmla="*/ 2773 w 2939"/>
                <a:gd name="T11" fmla="*/ 2604 h 3321"/>
                <a:gd name="T12" fmla="*/ 2939 w 2939"/>
                <a:gd name="T13" fmla="*/ 2318 h 3321"/>
                <a:gd name="T14" fmla="*/ 2939 w 2939"/>
                <a:gd name="T15" fmla="*/ 1003 h 3321"/>
                <a:gd name="T16" fmla="*/ 2773 w 2939"/>
                <a:gd name="T17" fmla="*/ 716 h 3321"/>
                <a:gd name="T18" fmla="*/ 1635 w 2939"/>
                <a:gd name="T19" fmla="*/ 59 h 3321"/>
                <a:gd name="T20" fmla="*/ 1304 w 2939"/>
                <a:gd name="T21" fmla="*/ 59 h 3321"/>
                <a:gd name="T22" fmla="*/ 165 w 2939"/>
                <a:gd name="T23" fmla="*/ 716 h 3321"/>
                <a:gd name="T24" fmla="*/ 0 w 2939"/>
                <a:gd name="T25" fmla="*/ 1003 h 3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39" h="3321">
                  <a:moveTo>
                    <a:pt x="0" y="1003"/>
                  </a:moveTo>
                  <a:lnTo>
                    <a:pt x="0" y="2318"/>
                  </a:lnTo>
                  <a:cubicBezTo>
                    <a:pt x="0" y="2436"/>
                    <a:pt x="63" y="2545"/>
                    <a:pt x="165" y="2604"/>
                  </a:cubicBezTo>
                  <a:lnTo>
                    <a:pt x="1304" y="3262"/>
                  </a:lnTo>
                  <a:cubicBezTo>
                    <a:pt x="1406" y="3321"/>
                    <a:pt x="1532" y="3321"/>
                    <a:pt x="1635" y="3262"/>
                  </a:cubicBezTo>
                  <a:lnTo>
                    <a:pt x="2773" y="2604"/>
                  </a:lnTo>
                  <a:cubicBezTo>
                    <a:pt x="2876" y="2545"/>
                    <a:pt x="2939" y="2436"/>
                    <a:pt x="2939" y="2318"/>
                  </a:cubicBezTo>
                  <a:lnTo>
                    <a:pt x="2939" y="1003"/>
                  </a:lnTo>
                  <a:cubicBezTo>
                    <a:pt x="2939" y="885"/>
                    <a:pt x="2876" y="776"/>
                    <a:pt x="2773" y="716"/>
                  </a:cubicBezTo>
                  <a:lnTo>
                    <a:pt x="1635" y="59"/>
                  </a:lnTo>
                  <a:cubicBezTo>
                    <a:pt x="1532" y="0"/>
                    <a:pt x="1406" y="0"/>
                    <a:pt x="1304" y="59"/>
                  </a:cubicBezTo>
                  <a:lnTo>
                    <a:pt x="165" y="716"/>
                  </a:lnTo>
                  <a:cubicBezTo>
                    <a:pt x="63" y="776"/>
                    <a:pt x="0" y="885"/>
                    <a:pt x="0" y="100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9" name="Freeform 396">
              <a:extLst>
                <a:ext uri="{FF2B5EF4-FFF2-40B4-BE49-F238E27FC236}">
                  <a16:creationId xmlns:a16="http://schemas.microsoft.com/office/drawing/2014/main" id="{5E3BAFCE-45B9-45A6-95B8-6FBE3E02D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960" y="2381250"/>
              <a:ext cx="2411413" cy="1044575"/>
            </a:xfrm>
            <a:custGeom>
              <a:avLst/>
              <a:gdLst>
                <a:gd name="T0" fmla="*/ 2939 w 2939"/>
                <a:gd name="T1" fmla="*/ 1274 h 1274"/>
                <a:gd name="T2" fmla="*/ 2939 w 2939"/>
                <a:gd name="T3" fmla="*/ 1003 h 1274"/>
                <a:gd name="T4" fmla="*/ 2773 w 2939"/>
                <a:gd name="T5" fmla="*/ 716 h 1274"/>
                <a:gd name="T6" fmla="*/ 1635 w 2939"/>
                <a:gd name="T7" fmla="*/ 59 h 1274"/>
                <a:gd name="T8" fmla="*/ 1304 w 2939"/>
                <a:gd name="T9" fmla="*/ 59 h 1274"/>
                <a:gd name="T10" fmla="*/ 165 w 2939"/>
                <a:gd name="T11" fmla="*/ 716 h 1274"/>
                <a:gd name="T12" fmla="*/ 0 w 2939"/>
                <a:gd name="T13" fmla="*/ 1003 h 1274"/>
                <a:gd name="T14" fmla="*/ 0 w 2939"/>
                <a:gd name="T15" fmla="*/ 1274 h 1274"/>
                <a:gd name="T16" fmla="*/ 2939 w 2939"/>
                <a:gd name="T17" fmla="*/ 1274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39" h="1274">
                  <a:moveTo>
                    <a:pt x="2939" y="1274"/>
                  </a:moveTo>
                  <a:lnTo>
                    <a:pt x="2939" y="1003"/>
                  </a:lnTo>
                  <a:cubicBezTo>
                    <a:pt x="2939" y="885"/>
                    <a:pt x="2876" y="776"/>
                    <a:pt x="2773" y="716"/>
                  </a:cubicBezTo>
                  <a:lnTo>
                    <a:pt x="1635" y="59"/>
                  </a:lnTo>
                  <a:cubicBezTo>
                    <a:pt x="1532" y="0"/>
                    <a:pt x="1406" y="0"/>
                    <a:pt x="1304" y="59"/>
                  </a:cubicBezTo>
                  <a:lnTo>
                    <a:pt x="165" y="716"/>
                  </a:lnTo>
                  <a:cubicBezTo>
                    <a:pt x="63" y="776"/>
                    <a:pt x="0" y="885"/>
                    <a:pt x="0" y="1003"/>
                  </a:cubicBezTo>
                  <a:lnTo>
                    <a:pt x="0" y="1274"/>
                  </a:lnTo>
                  <a:lnTo>
                    <a:pt x="2939" y="1274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0" name="Freeform 398">
              <a:extLst>
                <a:ext uri="{FF2B5EF4-FFF2-40B4-BE49-F238E27FC236}">
                  <a16:creationId xmlns:a16="http://schemas.microsoft.com/office/drawing/2014/main" id="{0F8FF603-52AA-41FF-9733-9C252DD30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760" y="2687638"/>
              <a:ext cx="1039813" cy="1176338"/>
            </a:xfrm>
            <a:custGeom>
              <a:avLst/>
              <a:gdLst>
                <a:gd name="T0" fmla="*/ 0 w 1269"/>
                <a:gd name="T1" fmla="*/ 433 h 1434"/>
                <a:gd name="T2" fmla="*/ 0 w 1269"/>
                <a:gd name="T3" fmla="*/ 1001 h 1434"/>
                <a:gd name="T4" fmla="*/ 71 w 1269"/>
                <a:gd name="T5" fmla="*/ 1125 h 1434"/>
                <a:gd name="T6" fmla="*/ 563 w 1269"/>
                <a:gd name="T7" fmla="*/ 1408 h 1434"/>
                <a:gd name="T8" fmla="*/ 706 w 1269"/>
                <a:gd name="T9" fmla="*/ 1408 h 1434"/>
                <a:gd name="T10" fmla="*/ 1198 w 1269"/>
                <a:gd name="T11" fmla="*/ 1125 h 1434"/>
                <a:gd name="T12" fmla="*/ 1269 w 1269"/>
                <a:gd name="T13" fmla="*/ 1001 h 1434"/>
                <a:gd name="T14" fmla="*/ 1269 w 1269"/>
                <a:gd name="T15" fmla="*/ 433 h 1434"/>
                <a:gd name="T16" fmla="*/ 1198 w 1269"/>
                <a:gd name="T17" fmla="*/ 309 h 1434"/>
                <a:gd name="T18" fmla="*/ 706 w 1269"/>
                <a:gd name="T19" fmla="*/ 25 h 1434"/>
                <a:gd name="T20" fmla="*/ 563 w 1269"/>
                <a:gd name="T21" fmla="*/ 25 h 1434"/>
                <a:gd name="T22" fmla="*/ 71 w 1269"/>
                <a:gd name="T23" fmla="*/ 309 h 1434"/>
                <a:gd name="T24" fmla="*/ 0 w 1269"/>
                <a:gd name="T25" fmla="*/ 433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9" h="1434">
                  <a:moveTo>
                    <a:pt x="0" y="433"/>
                  </a:moveTo>
                  <a:lnTo>
                    <a:pt x="0" y="1001"/>
                  </a:lnTo>
                  <a:cubicBezTo>
                    <a:pt x="0" y="1052"/>
                    <a:pt x="27" y="1099"/>
                    <a:pt x="71" y="1125"/>
                  </a:cubicBezTo>
                  <a:lnTo>
                    <a:pt x="563" y="1408"/>
                  </a:lnTo>
                  <a:cubicBezTo>
                    <a:pt x="607" y="1434"/>
                    <a:pt x="662" y="1434"/>
                    <a:pt x="706" y="1408"/>
                  </a:cubicBezTo>
                  <a:lnTo>
                    <a:pt x="1198" y="1125"/>
                  </a:lnTo>
                  <a:cubicBezTo>
                    <a:pt x="1242" y="1099"/>
                    <a:pt x="1269" y="1052"/>
                    <a:pt x="1269" y="1001"/>
                  </a:cubicBezTo>
                  <a:lnTo>
                    <a:pt x="1269" y="433"/>
                  </a:lnTo>
                  <a:cubicBezTo>
                    <a:pt x="1269" y="382"/>
                    <a:pt x="1242" y="335"/>
                    <a:pt x="1198" y="309"/>
                  </a:cubicBezTo>
                  <a:lnTo>
                    <a:pt x="706" y="25"/>
                  </a:lnTo>
                  <a:cubicBezTo>
                    <a:pt x="662" y="0"/>
                    <a:pt x="607" y="0"/>
                    <a:pt x="563" y="25"/>
                  </a:cubicBezTo>
                  <a:lnTo>
                    <a:pt x="71" y="309"/>
                  </a:lnTo>
                  <a:cubicBezTo>
                    <a:pt x="27" y="335"/>
                    <a:pt x="0" y="382"/>
                    <a:pt x="0" y="4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2" name="Freeform 404">
              <a:extLst>
                <a:ext uri="{FF2B5EF4-FFF2-40B4-BE49-F238E27FC236}">
                  <a16:creationId xmlns:a16="http://schemas.microsoft.com/office/drawing/2014/main" id="{812DF661-E262-4C83-89C4-C06414728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760" y="2687638"/>
              <a:ext cx="1039813" cy="1176338"/>
            </a:xfrm>
            <a:custGeom>
              <a:avLst/>
              <a:gdLst>
                <a:gd name="T0" fmla="*/ 0 w 1269"/>
                <a:gd name="T1" fmla="*/ 433 h 1434"/>
                <a:gd name="T2" fmla="*/ 0 w 1269"/>
                <a:gd name="T3" fmla="*/ 1001 h 1434"/>
                <a:gd name="T4" fmla="*/ 71 w 1269"/>
                <a:gd name="T5" fmla="*/ 1125 h 1434"/>
                <a:gd name="T6" fmla="*/ 563 w 1269"/>
                <a:gd name="T7" fmla="*/ 1408 h 1434"/>
                <a:gd name="T8" fmla="*/ 706 w 1269"/>
                <a:gd name="T9" fmla="*/ 1408 h 1434"/>
                <a:gd name="T10" fmla="*/ 1198 w 1269"/>
                <a:gd name="T11" fmla="*/ 1125 h 1434"/>
                <a:gd name="T12" fmla="*/ 1269 w 1269"/>
                <a:gd name="T13" fmla="*/ 1001 h 1434"/>
                <a:gd name="T14" fmla="*/ 1269 w 1269"/>
                <a:gd name="T15" fmla="*/ 433 h 1434"/>
                <a:gd name="T16" fmla="*/ 1198 w 1269"/>
                <a:gd name="T17" fmla="*/ 309 h 1434"/>
                <a:gd name="T18" fmla="*/ 706 w 1269"/>
                <a:gd name="T19" fmla="*/ 25 h 1434"/>
                <a:gd name="T20" fmla="*/ 563 w 1269"/>
                <a:gd name="T21" fmla="*/ 25 h 1434"/>
                <a:gd name="T22" fmla="*/ 71 w 1269"/>
                <a:gd name="T23" fmla="*/ 309 h 1434"/>
                <a:gd name="T24" fmla="*/ 0 w 1269"/>
                <a:gd name="T25" fmla="*/ 433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9" h="1434">
                  <a:moveTo>
                    <a:pt x="0" y="433"/>
                  </a:moveTo>
                  <a:lnTo>
                    <a:pt x="0" y="1001"/>
                  </a:lnTo>
                  <a:cubicBezTo>
                    <a:pt x="0" y="1052"/>
                    <a:pt x="27" y="1099"/>
                    <a:pt x="71" y="1125"/>
                  </a:cubicBezTo>
                  <a:lnTo>
                    <a:pt x="563" y="1408"/>
                  </a:lnTo>
                  <a:cubicBezTo>
                    <a:pt x="607" y="1434"/>
                    <a:pt x="662" y="1434"/>
                    <a:pt x="706" y="1408"/>
                  </a:cubicBezTo>
                  <a:lnTo>
                    <a:pt x="1198" y="1125"/>
                  </a:lnTo>
                  <a:cubicBezTo>
                    <a:pt x="1242" y="1099"/>
                    <a:pt x="1269" y="1052"/>
                    <a:pt x="1269" y="1001"/>
                  </a:cubicBezTo>
                  <a:lnTo>
                    <a:pt x="1269" y="433"/>
                  </a:lnTo>
                  <a:cubicBezTo>
                    <a:pt x="1269" y="382"/>
                    <a:pt x="1242" y="335"/>
                    <a:pt x="1198" y="309"/>
                  </a:cubicBezTo>
                  <a:lnTo>
                    <a:pt x="706" y="25"/>
                  </a:lnTo>
                  <a:cubicBezTo>
                    <a:pt x="662" y="0"/>
                    <a:pt x="607" y="0"/>
                    <a:pt x="563" y="25"/>
                  </a:cubicBezTo>
                  <a:lnTo>
                    <a:pt x="71" y="309"/>
                  </a:lnTo>
                  <a:cubicBezTo>
                    <a:pt x="27" y="335"/>
                    <a:pt x="0" y="382"/>
                    <a:pt x="0" y="43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E0121CB0-3B4E-4C4C-BAC2-D3C27EC30F4A}"/>
              </a:ext>
            </a:extLst>
          </p:cNvPr>
          <p:cNvGrpSpPr/>
          <p:nvPr/>
        </p:nvGrpSpPr>
        <p:grpSpPr>
          <a:xfrm>
            <a:off x="3574256" y="1556792"/>
            <a:ext cx="2521744" cy="2769209"/>
            <a:chOff x="3458141" y="2381250"/>
            <a:chExt cx="2521744" cy="2769209"/>
          </a:xfrm>
        </p:grpSpPr>
        <p:sp>
          <p:nvSpPr>
            <p:cNvPr id="14" name="Freeform: Shape 95">
              <a:extLst>
                <a:ext uri="{FF2B5EF4-FFF2-40B4-BE49-F238E27FC236}">
                  <a16:creationId xmlns:a16="http://schemas.microsoft.com/office/drawing/2014/main" id="{F0B1DA68-DDC4-47A1-87D9-EB992C4BD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472" y="3237217"/>
              <a:ext cx="2411413" cy="1913242"/>
            </a:xfrm>
            <a:custGeom>
              <a:avLst/>
              <a:gdLst>
                <a:gd name="connsiteX0" fmla="*/ 0 w 2411413"/>
                <a:gd name="connsiteY0" fmla="*/ 0 h 1913242"/>
                <a:gd name="connsiteX1" fmla="*/ 2411413 w 2411413"/>
                <a:gd name="connsiteY1" fmla="*/ 0 h 1913242"/>
                <a:gd name="connsiteX2" fmla="*/ 2411413 w 2411413"/>
                <a:gd name="connsiteY2" fmla="*/ 188608 h 1913242"/>
                <a:gd name="connsiteX3" fmla="*/ 2411413 w 2411413"/>
                <a:gd name="connsiteY3" fmla="*/ 914464 h 1913242"/>
                <a:gd name="connsiteX4" fmla="*/ 2411413 w 2411413"/>
                <a:gd name="connsiteY4" fmla="*/ 1103072 h 1913242"/>
                <a:gd name="connsiteX5" fmla="*/ 2275212 w 2411413"/>
                <a:gd name="connsiteY5" fmla="*/ 1337536 h 1913242"/>
                <a:gd name="connsiteX6" fmla="*/ 1341497 w 2411413"/>
                <a:gd name="connsiteY6" fmla="*/ 1876966 h 1913242"/>
                <a:gd name="connsiteX7" fmla="*/ 1135773 w 2411413"/>
                <a:gd name="connsiteY7" fmla="*/ 1904173 h 1913242"/>
                <a:gd name="connsiteX8" fmla="*/ 1071481 w 2411413"/>
                <a:gd name="connsiteY8" fmla="*/ 1877613 h 1913242"/>
                <a:gd name="connsiteX9" fmla="*/ 377725 w 2411413"/>
                <a:gd name="connsiteY9" fmla="*/ 1477421 h 1913242"/>
                <a:gd name="connsiteX10" fmla="*/ 135381 w 2411413"/>
                <a:gd name="connsiteY10" fmla="*/ 1337536 h 1913242"/>
                <a:gd name="connsiteX11" fmla="*/ 0 w 2411413"/>
                <a:gd name="connsiteY11" fmla="*/ 1103072 h 1913242"/>
                <a:gd name="connsiteX12" fmla="*/ 0 w 2411413"/>
                <a:gd name="connsiteY12" fmla="*/ 914464 h 1913242"/>
                <a:gd name="connsiteX13" fmla="*/ 0 w 2411413"/>
                <a:gd name="connsiteY13" fmla="*/ 188608 h 191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1413" h="1913242">
                  <a:moveTo>
                    <a:pt x="0" y="0"/>
                  </a:moveTo>
                  <a:lnTo>
                    <a:pt x="2411413" y="0"/>
                  </a:lnTo>
                  <a:lnTo>
                    <a:pt x="2411413" y="188608"/>
                  </a:lnTo>
                  <a:lnTo>
                    <a:pt x="2411413" y="914464"/>
                  </a:lnTo>
                  <a:lnTo>
                    <a:pt x="2411413" y="1103072"/>
                  </a:lnTo>
                  <a:cubicBezTo>
                    <a:pt x="2411413" y="1199809"/>
                    <a:pt x="2359722" y="1289168"/>
                    <a:pt x="2275212" y="1337536"/>
                  </a:cubicBezTo>
                  <a:lnTo>
                    <a:pt x="1341497" y="1876966"/>
                  </a:lnTo>
                  <a:cubicBezTo>
                    <a:pt x="1278115" y="1913242"/>
                    <a:pt x="1204117" y="1922311"/>
                    <a:pt x="1135773" y="1904173"/>
                  </a:cubicBezTo>
                  <a:lnTo>
                    <a:pt x="1071481" y="1877613"/>
                  </a:lnTo>
                  <a:lnTo>
                    <a:pt x="377725" y="1477421"/>
                  </a:lnTo>
                  <a:lnTo>
                    <a:pt x="135381" y="1337536"/>
                  </a:lnTo>
                  <a:cubicBezTo>
                    <a:pt x="51691" y="1289168"/>
                    <a:pt x="0" y="1199809"/>
                    <a:pt x="0" y="1103072"/>
                  </a:cubicBezTo>
                  <a:lnTo>
                    <a:pt x="0" y="914464"/>
                  </a:lnTo>
                  <a:lnTo>
                    <a:pt x="0" y="18860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5" name="Freeform: Shape 73">
              <a:extLst>
                <a:ext uri="{FF2B5EF4-FFF2-40B4-BE49-F238E27FC236}">
                  <a16:creationId xmlns:a16="http://schemas.microsoft.com/office/drawing/2014/main" id="{AC18212A-E803-44CC-BCE3-CCD3FB9C8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472" y="2452080"/>
              <a:ext cx="2411413" cy="973745"/>
            </a:xfrm>
            <a:custGeom>
              <a:avLst/>
              <a:gdLst>
                <a:gd name="connsiteX0" fmla="*/ 1205399 w 2411413"/>
                <a:gd name="connsiteY0" fmla="*/ 0 h 973745"/>
                <a:gd name="connsiteX1" fmla="*/ 1275179 w 2411413"/>
                <a:gd name="connsiteY1" fmla="*/ 9069 h 973745"/>
                <a:gd name="connsiteX2" fmla="*/ 1321263 w 2411413"/>
                <a:gd name="connsiteY2" fmla="*/ 27975 h 973745"/>
                <a:gd name="connsiteX3" fmla="*/ 2294409 w 2411413"/>
                <a:gd name="connsiteY3" fmla="*/ 589692 h 973745"/>
                <a:gd name="connsiteX4" fmla="*/ 2332146 w 2411413"/>
                <a:gd name="connsiteY4" fmla="*/ 618797 h 973745"/>
                <a:gd name="connsiteX5" fmla="*/ 2411413 w 2411413"/>
                <a:gd name="connsiteY5" fmla="*/ 810170 h 973745"/>
                <a:gd name="connsiteX6" fmla="*/ 2411413 w 2411413"/>
                <a:gd name="connsiteY6" fmla="*/ 909804 h 973745"/>
                <a:gd name="connsiteX7" fmla="*/ 2300665 w 2411413"/>
                <a:gd name="connsiteY7" fmla="*/ 973745 h 973745"/>
                <a:gd name="connsiteX8" fmla="*/ 0 w 2411413"/>
                <a:gd name="connsiteY8" fmla="*/ 973745 h 973745"/>
                <a:gd name="connsiteX9" fmla="*/ 0 w 2411413"/>
                <a:gd name="connsiteY9" fmla="*/ 810170 h 973745"/>
                <a:gd name="connsiteX10" fmla="*/ 135381 w 2411413"/>
                <a:gd name="connsiteY10" fmla="*/ 574886 h 973745"/>
                <a:gd name="connsiteX11" fmla="*/ 1069916 w 2411413"/>
                <a:gd name="connsiteY11" fmla="*/ 36276 h 973745"/>
                <a:gd name="connsiteX12" fmla="*/ 1205399 w 2411413"/>
                <a:gd name="connsiteY12" fmla="*/ 0 h 97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11413" h="973745">
                  <a:moveTo>
                    <a:pt x="1205399" y="0"/>
                  </a:moveTo>
                  <a:cubicBezTo>
                    <a:pt x="1228834" y="0"/>
                    <a:pt x="1252295" y="3023"/>
                    <a:pt x="1275179" y="9069"/>
                  </a:cubicBezTo>
                  <a:lnTo>
                    <a:pt x="1321263" y="27975"/>
                  </a:lnTo>
                  <a:lnTo>
                    <a:pt x="2294409" y="589692"/>
                  </a:lnTo>
                  <a:lnTo>
                    <a:pt x="2332146" y="618797"/>
                  </a:lnTo>
                  <a:cubicBezTo>
                    <a:pt x="2382337" y="669215"/>
                    <a:pt x="2411413" y="737617"/>
                    <a:pt x="2411413" y="810170"/>
                  </a:cubicBezTo>
                  <a:lnTo>
                    <a:pt x="2411413" y="909804"/>
                  </a:lnTo>
                  <a:lnTo>
                    <a:pt x="2300665" y="973745"/>
                  </a:lnTo>
                  <a:lnTo>
                    <a:pt x="0" y="973745"/>
                  </a:lnTo>
                  <a:lnTo>
                    <a:pt x="0" y="810170"/>
                  </a:lnTo>
                  <a:cubicBezTo>
                    <a:pt x="0" y="713433"/>
                    <a:pt x="51691" y="624075"/>
                    <a:pt x="135381" y="574886"/>
                  </a:cubicBezTo>
                  <a:lnTo>
                    <a:pt x="1069916" y="36276"/>
                  </a:lnTo>
                  <a:cubicBezTo>
                    <a:pt x="1111761" y="12092"/>
                    <a:pt x="1158529" y="0"/>
                    <a:pt x="1205399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6" name="Freeform 395">
              <a:extLst>
                <a:ext uri="{FF2B5EF4-FFF2-40B4-BE49-F238E27FC236}">
                  <a16:creationId xmlns:a16="http://schemas.microsoft.com/office/drawing/2014/main" id="{E7F5802A-60BE-4296-901D-439E3CC18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141" y="2381250"/>
              <a:ext cx="2411413" cy="2722563"/>
            </a:xfrm>
            <a:custGeom>
              <a:avLst/>
              <a:gdLst>
                <a:gd name="T0" fmla="*/ 0 w 2939"/>
                <a:gd name="T1" fmla="*/ 1003 h 3321"/>
                <a:gd name="T2" fmla="*/ 0 w 2939"/>
                <a:gd name="T3" fmla="*/ 2318 h 3321"/>
                <a:gd name="T4" fmla="*/ 165 w 2939"/>
                <a:gd name="T5" fmla="*/ 2604 h 3321"/>
                <a:gd name="T6" fmla="*/ 1304 w 2939"/>
                <a:gd name="T7" fmla="*/ 3262 h 3321"/>
                <a:gd name="T8" fmla="*/ 1635 w 2939"/>
                <a:gd name="T9" fmla="*/ 3262 h 3321"/>
                <a:gd name="T10" fmla="*/ 2773 w 2939"/>
                <a:gd name="T11" fmla="*/ 2604 h 3321"/>
                <a:gd name="T12" fmla="*/ 2939 w 2939"/>
                <a:gd name="T13" fmla="*/ 2318 h 3321"/>
                <a:gd name="T14" fmla="*/ 2939 w 2939"/>
                <a:gd name="T15" fmla="*/ 1003 h 3321"/>
                <a:gd name="T16" fmla="*/ 2773 w 2939"/>
                <a:gd name="T17" fmla="*/ 716 h 3321"/>
                <a:gd name="T18" fmla="*/ 1635 w 2939"/>
                <a:gd name="T19" fmla="*/ 59 h 3321"/>
                <a:gd name="T20" fmla="*/ 1304 w 2939"/>
                <a:gd name="T21" fmla="*/ 59 h 3321"/>
                <a:gd name="T22" fmla="*/ 165 w 2939"/>
                <a:gd name="T23" fmla="*/ 716 h 3321"/>
                <a:gd name="T24" fmla="*/ 0 w 2939"/>
                <a:gd name="T25" fmla="*/ 1003 h 3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39" h="3321">
                  <a:moveTo>
                    <a:pt x="0" y="1003"/>
                  </a:moveTo>
                  <a:lnTo>
                    <a:pt x="0" y="2318"/>
                  </a:lnTo>
                  <a:cubicBezTo>
                    <a:pt x="0" y="2436"/>
                    <a:pt x="63" y="2545"/>
                    <a:pt x="165" y="2604"/>
                  </a:cubicBezTo>
                  <a:lnTo>
                    <a:pt x="1304" y="3262"/>
                  </a:lnTo>
                  <a:cubicBezTo>
                    <a:pt x="1406" y="3321"/>
                    <a:pt x="1532" y="3321"/>
                    <a:pt x="1635" y="3262"/>
                  </a:cubicBezTo>
                  <a:lnTo>
                    <a:pt x="2773" y="2604"/>
                  </a:lnTo>
                  <a:cubicBezTo>
                    <a:pt x="2876" y="2545"/>
                    <a:pt x="2939" y="2436"/>
                    <a:pt x="2939" y="2318"/>
                  </a:cubicBezTo>
                  <a:lnTo>
                    <a:pt x="2939" y="1003"/>
                  </a:lnTo>
                  <a:cubicBezTo>
                    <a:pt x="2939" y="885"/>
                    <a:pt x="2876" y="776"/>
                    <a:pt x="2773" y="716"/>
                  </a:cubicBezTo>
                  <a:lnTo>
                    <a:pt x="1635" y="59"/>
                  </a:lnTo>
                  <a:cubicBezTo>
                    <a:pt x="1532" y="0"/>
                    <a:pt x="1406" y="0"/>
                    <a:pt x="1304" y="59"/>
                  </a:cubicBezTo>
                  <a:lnTo>
                    <a:pt x="165" y="716"/>
                  </a:lnTo>
                  <a:cubicBezTo>
                    <a:pt x="63" y="776"/>
                    <a:pt x="0" y="885"/>
                    <a:pt x="0" y="100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7" name="Freeform 396">
              <a:extLst>
                <a:ext uri="{FF2B5EF4-FFF2-40B4-BE49-F238E27FC236}">
                  <a16:creationId xmlns:a16="http://schemas.microsoft.com/office/drawing/2014/main" id="{668B200E-DB46-4CF6-A5E9-27618228C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141" y="2381250"/>
              <a:ext cx="2411413" cy="1044575"/>
            </a:xfrm>
            <a:custGeom>
              <a:avLst/>
              <a:gdLst>
                <a:gd name="T0" fmla="*/ 2939 w 2939"/>
                <a:gd name="T1" fmla="*/ 1274 h 1274"/>
                <a:gd name="T2" fmla="*/ 2939 w 2939"/>
                <a:gd name="T3" fmla="*/ 1003 h 1274"/>
                <a:gd name="T4" fmla="*/ 2773 w 2939"/>
                <a:gd name="T5" fmla="*/ 716 h 1274"/>
                <a:gd name="T6" fmla="*/ 1635 w 2939"/>
                <a:gd name="T7" fmla="*/ 59 h 1274"/>
                <a:gd name="T8" fmla="*/ 1304 w 2939"/>
                <a:gd name="T9" fmla="*/ 59 h 1274"/>
                <a:gd name="T10" fmla="*/ 165 w 2939"/>
                <a:gd name="T11" fmla="*/ 716 h 1274"/>
                <a:gd name="T12" fmla="*/ 0 w 2939"/>
                <a:gd name="T13" fmla="*/ 1003 h 1274"/>
                <a:gd name="T14" fmla="*/ 0 w 2939"/>
                <a:gd name="T15" fmla="*/ 1274 h 1274"/>
                <a:gd name="T16" fmla="*/ 2939 w 2939"/>
                <a:gd name="T17" fmla="*/ 1274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39" h="1274">
                  <a:moveTo>
                    <a:pt x="2939" y="1274"/>
                  </a:moveTo>
                  <a:lnTo>
                    <a:pt x="2939" y="1003"/>
                  </a:lnTo>
                  <a:cubicBezTo>
                    <a:pt x="2939" y="885"/>
                    <a:pt x="2876" y="776"/>
                    <a:pt x="2773" y="716"/>
                  </a:cubicBezTo>
                  <a:lnTo>
                    <a:pt x="1635" y="59"/>
                  </a:lnTo>
                  <a:cubicBezTo>
                    <a:pt x="1532" y="0"/>
                    <a:pt x="1406" y="0"/>
                    <a:pt x="1304" y="59"/>
                  </a:cubicBezTo>
                  <a:lnTo>
                    <a:pt x="165" y="716"/>
                  </a:lnTo>
                  <a:cubicBezTo>
                    <a:pt x="63" y="776"/>
                    <a:pt x="0" y="885"/>
                    <a:pt x="0" y="1003"/>
                  </a:cubicBezTo>
                  <a:lnTo>
                    <a:pt x="0" y="1274"/>
                  </a:lnTo>
                  <a:lnTo>
                    <a:pt x="2939" y="127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8" name="Freeform 398">
              <a:extLst>
                <a:ext uri="{FF2B5EF4-FFF2-40B4-BE49-F238E27FC236}">
                  <a16:creationId xmlns:a16="http://schemas.microsoft.com/office/drawing/2014/main" id="{8DD50E5C-5FF5-4826-9DB3-6E05D5217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941" y="2687638"/>
              <a:ext cx="1039813" cy="1176338"/>
            </a:xfrm>
            <a:custGeom>
              <a:avLst/>
              <a:gdLst>
                <a:gd name="T0" fmla="*/ 0 w 1269"/>
                <a:gd name="T1" fmla="*/ 433 h 1434"/>
                <a:gd name="T2" fmla="*/ 0 w 1269"/>
                <a:gd name="T3" fmla="*/ 1001 h 1434"/>
                <a:gd name="T4" fmla="*/ 71 w 1269"/>
                <a:gd name="T5" fmla="*/ 1125 h 1434"/>
                <a:gd name="T6" fmla="*/ 563 w 1269"/>
                <a:gd name="T7" fmla="*/ 1408 h 1434"/>
                <a:gd name="T8" fmla="*/ 706 w 1269"/>
                <a:gd name="T9" fmla="*/ 1408 h 1434"/>
                <a:gd name="T10" fmla="*/ 1198 w 1269"/>
                <a:gd name="T11" fmla="*/ 1125 h 1434"/>
                <a:gd name="T12" fmla="*/ 1269 w 1269"/>
                <a:gd name="T13" fmla="*/ 1001 h 1434"/>
                <a:gd name="T14" fmla="*/ 1269 w 1269"/>
                <a:gd name="T15" fmla="*/ 433 h 1434"/>
                <a:gd name="T16" fmla="*/ 1198 w 1269"/>
                <a:gd name="T17" fmla="*/ 309 h 1434"/>
                <a:gd name="T18" fmla="*/ 706 w 1269"/>
                <a:gd name="T19" fmla="*/ 25 h 1434"/>
                <a:gd name="T20" fmla="*/ 563 w 1269"/>
                <a:gd name="T21" fmla="*/ 25 h 1434"/>
                <a:gd name="T22" fmla="*/ 71 w 1269"/>
                <a:gd name="T23" fmla="*/ 309 h 1434"/>
                <a:gd name="T24" fmla="*/ 0 w 1269"/>
                <a:gd name="T25" fmla="*/ 433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9" h="1434">
                  <a:moveTo>
                    <a:pt x="0" y="433"/>
                  </a:moveTo>
                  <a:lnTo>
                    <a:pt x="0" y="1001"/>
                  </a:lnTo>
                  <a:cubicBezTo>
                    <a:pt x="0" y="1052"/>
                    <a:pt x="27" y="1099"/>
                    <a:pt x="71" y="1125"/>
                  </a:cubicBezTo>
                  <a:lnTo>
                    <a:pt x="563" y="1408"/>
                  </a:lnTo>
                  <a:cubicBezTo>
                    <a:pt x="607" y="1434"/>
                    <a:pt x="662" y="1434"/>
                    <a:pt x="706" y="1408"/>
                  </a:cubicBezTo>
                  <a:lnTo>
                    <a:pt x="1198" y="1125"/>
                  </a:lnTo>
                  <a:cubicBezTo>
                    <a:pt x="1242" y="1099"/>
                    <a:pt x="1269" y="1052"/>
                    <a:pt x="1269" y="1001"/>
                  </a:cubicBezTo>
                  <a:lnTo>
                    <a:pt x="1269" y="433"/>
                  </a:lnTo>
                  <a:cubicBezTo>
                    <a:pt x="1269" y="382"/>
                    <a:pt x="1242" y="335"/>
                    <a:pt x="1198" y="309"/>
                  </a:cubicBezTo>
                  <a:lnTo>
                    <a:pt x="706" y="25"/>
                  </a:lnTo>
                  <a:cubicBezTo>
                    <a:pt x="662" y="0"/>
                    <a:pt x="607" y="0"/>
                    <a:pt x="563" y="25"/>
                  </a:cubicBezTo>
                  <a:lnTo>
                    <a:pt x="71" y="309"/>
                  </a:lnTo>
                  <a:cubicBezTo>
                    <a:pt x="27" y="335"/>
                    <a:pt x="0" y="382"/>
                    <a:pt x="0" y="4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9" name="Freeform 404">
              <a:extLst>
                <a:ext uri="{FF2B5EF4-FFF2-40B4-BE49-F238E27FC236}">
                  <a16:creationId xmlns:a16="http://schemas.microsoft.com/office/drawing/2014/main" id="{E45DAF41-D5CF-436C-A489-2273A4328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941" y="2687638"/>
              <a:ext cx="1039813" cy="1176338"/>
            </a:xfrm>
            <a:custGeom>
              <a:avLst/>
              <a:gdLst>
                <a:gd name="T0" fmla="*/ 0 w 1269"/>
                <a:gd name="T1" fmla="*/ 433 h 1434"/>
                <a:gd name="T2" fmla="*/ 0 w 1269"/>
                <a:gd name="T3" fmla="*/ 1001 h 1434"/>
                <a:gd name="T4" fmla="*/ 71 w 1269"/>
                <a:gd name="T5" fmla="*/ 1125 h 1434"/>
                <a:gd name="T6" fmla="*/ 563 w 1269"/>
                <a:gd name="T7" fmla="*/ 1408 h 1434"/>
                <a:gd name="T8" fmla="*/ 706 w 1269"/>
                <a:gd name="T9" fmla="*/ 1408 h 1434"/>
                <a:gd name="T10" fmla="*/ 1198 w 1269"/>
                <a:gd name="T11" fmla="*/ 1125 h 1434"/>
                <a:gd name="T12" fmla="*/ 1269 w 1269"/>
                <a:gd name="T13" fmla="*/ 1001 h 1434"/>
                <a:gd name="T14" fmla="*/ 1269 w 1269"/>
                <a:gd name="T15" fmla="*/ 433 h 1434"/>
                <a:gd name="T16" fmla="*/ 1198 w 1269"/>
                <a:gd name="T17" fmla="*/ 309 h 1434"/>
                <a:gd name="T18" fmla="*/ 706 w 1269"/>
                <a:gd name="T19" fmla="*/ 25 h 1434"/>
                <a:gd name="T20" fmla="*/ 563 w 1269"/>
                <a:gd name="T21" fmla="*/ 25 h 1434"/>
                <a:gd name="T22" fmla="*/ 71 w 1269"/>
                <a:gd name="T23" fmla="*/ 309 h 1434"/>
                <a:gd name="T24" fmla="*/ 0 w 1269"/>
                <a:gd name="T25" fmla="*/ 433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9" h="1434">
                  <a:moveTo>
                    <a:pt x="0" y="433"/>
                  </a:moveTo>
                  <a:lnTo>
                    <a:pt x="0" y="1001"/>
                  </a:lnTo>
                  <a:cubicBezTo>
                    <a:pt x="0" y="1052"/>
                    <a:pt x="27" y="1099"/>
                    <a:pt x="71" y="1125"/>
                  </a:cubicBezTo>
                  <a:lnTo>
                    <a:pt x="563" y="1408"/>
                  </a:lnTo>
                  <a:cubicBezTo>
                    <a:pt x="607" y="1434"/>
                    <a:pt x="662" y="1434"/>
                    <a:pt x="706" y="1408"/>
                  </a:cubicBezTo>
                  <a:lnTo>
                    <a:pt x="1198" y="1125"/>
                  </a:lnTo>
                  <a:cubicBezTo>
                    <a:pt x="1242" y="1099"/>
                    <a:pt x="1269" y="1052"/>
                    <a:pt x="1269" y="1001"/>
                  </a:cubicBezTo>
                  <a:lnTo>
                    <a:pt x="1269" y="433"/>
                  </a:lnTo>
                  <a:cubicBezTo>
                    <a:pt x="1269" y="382"/>
                    <a:pt x="1242" y="335"/>
                    <a:pt x="1198" y="309"/>
                  </a:cubicBezTo>
                  <a:lnTo>
                    <a:pt x="706" y="25"/>
                  </a:lnTo>
                  <a:cubicBezTo>
                    <a:pt x="662" y="0"/>
                    <a:pt x="607" y="0"/>
                    <a:pt x="563" y="25"/>
                  </a:cubicBezTo>
                  <a:lnTo>
                    <a:pt x="71" y="309"/>
                  </a:lnTo>
                  <a:cubicBezTo>
                    <a:pt x="27" y="335"/>
                    <a:pt x="0" y="382"/>
                    <a:pt x="0" y="43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Group 4">
            <a:extLst>
              <a:ext uri="{FF2B5EF4-FFF2-40B4-BE49-F238E27FC236}">
                <a16:creationId xmlns:a16="http://schemas.microsoft.com/office/drawing/2014/main" id="{3F0083BF-0806-413D-861F-AB883FD1CC9C}"/>
              </a:ext>
            </a:extLst>
          </p:cNvPr>
          <p:cNvGrpSpPr/>
          <p:nvPr/>
        </p:nvGrpSpPr>
        <p:grpSpPr>
          <a:xfrm>
            <a:off x="6421437" y="1556792"/>
            <a:ext cx="2521744" cy="2769209"/>
            <a:chOff x="6305322" y="2381250"/>
            <a:chExt cx="2521744" cy="2769209"/>
          </a:xfrm>
        </p:grpSpPr>
        <p:sp>
          <p:nvSpPr>
            <p:cNvPr id="21" name="Freeform: Shape 96">
              <a:extLst>
                <a:ext uri="{FF2B5EF4-FFF2-40B4-BE49-F238E27FC236}">
                  <a16:creationId xmlns:a16="http://schemas.microsoft.com/office/drawing/2014/main" id="{705AB955-4802-4682-BF17-831B01069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653" y="3237217"/>
              <a:ext cx="2411413" cy="1913242"/>
            </a:xfrm>
            <a:custGeom>
              <a:avLst/>
              <a:gdLst>
                <a:gd name="connsiteX0" fmla="*/ 0 w 2411413"/>
                <a:gd name="connsiteY0" fmla="*/ 0 h 1913242"/>
                <a:gd name="connsiteX1" fmla="*/ 2411413 w 2411413"/>
                <a:gd name="connsiteY1" fmla="*/ 0 h 1913242"/>
                <a:gd name="connsiteX2" fmla="*/ 2411413 w 2411413"/>
                <a:gd name="connsiteY2" fmla="*/ 188608 h 1913242"/>
                <a:gd name="connsiteX3" fmla="*/ 2411413 w 2411413"/>
                <a:gd name="connsiteY3" fmla="*/ 914464 h 1913242"/>
                <a:gd name="connsiteX4" fmla="*/ 2411413 w 2411413"/>
                <a:gd name="connsiteY4" fmla="*/ 1103072 h 1913242"/>
                <a:gd name="connsiteX5" fmla="*/ 2275212 w 2411413"/>
                <a:gd name="connsiteY5" fmla="*/ 1337536 h 1913242"/>
                <a:gd name="connsiteX6" fmla="*/ 1341497 w 2411413"/>
                <a:gd name="connsiteY6" fmla="*/ 1876966 h 1913242"/>
                <a:gd name="connsiteX7" fmla="*/ 1135773 w 2411413"/>
                <a:gd name="connsiteY7" fmla="*/ 1904173 h 1913242"/>
                <a:gd name="connsiteX8" fmla="*/ 1071481 w 2411413"/>
                <a:gd name="connsiteY8" fmla="*/ 1877613 h 1913242"/>
                <a:gd name="connsiteX9" fmla="*/ 377725 w 2411413"/>
                <a:gd name="connsiteY9" fmla="*/ 1477421 h 1913242"/>
                <a:gd name="connsiteX10" fmla="*/ 135381 w 2411413"/>
                <a:gd name="connsiteY10" fmla="*/ 1337536 h 1913242"/>
                <a:gd name="connsiteX11" fmla="*/ 0 w 2411413"/>
                <a:gd name="connsiteY11" fmla="*/ 1103072 h 1913242"/>
                <a:gd name="connsiteX12" fmla="*/ 0 w 2411413"/>
                <a:gd name="connsiteY12" fmla="*/ 914464 h 1913242"/>
                <a:gd name="connsiteX13" fmla="*/ 0 w 2411413"/>
                <a:gd name="connsiteY13" fmla="*/ 188608 h 191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1413" h="1913242">
                  <a:moveTo>
                    <a:pt x="0" y="0"/>
                  </a:moveTo>
                  <a:lnTo>
                    <a:pt x="2411413" y="0"/>
                  </a:lnTo>
                  <a:lnTo>
                    <a:pt x="2411413" y="188608"/>
                  </a:lnTo>
                  <a:lnTo>
                    <a:pt x="2411413" y="914464"/>
                  </a:lnTo>
                  <a:lnTo>
                    <a:pt x="2411413" y="1103072"/>
                  </a:lnTo>
                  <a:cubicBezTo>
                    <a:pt x="2411413" y="1199809"/>
                    <a:pt x="2359722" y="1289168"/>
                    <a:pt x="2275212" y="1337536"/>
                  </a:cubicBezTo>
                  <a:lnTo>
                    <a:pt x="1341497" y="1876966"/>
                  </a:lnTo>
                  <a:cubicBezTo>
                    <a:pt x="1278115" y="1913242"/>
                    <a:pt x="1204117" y="1922311"/>
                    <a:pt x="1135773" y="1904173"/>
                  </a:cubicBezTo>
                  <a:lnTo>
                    <a:pt x="1071481" y="1877613"/>
                  </a:lnTo>
                  <a:lnTo>
                    <a:pt x="377725" y="1477421"/>
                  </a:lnTo>
                  <a:lnTo>
                    <a:pt x="135381" y="1337536"/>
                  </a:lnTo>
                  <a:cubicBezTo>
                    <a:pt x="51691" y="1289168"/>
                    <a:pt x="0" y="1199809"/>
                    <a:pt x="0" y="1103072"/>
                  </a:cubicBezTo>
                  <a:lnTo>
                    <a:pt x="0" y="914464"/>
                  </a:lnTo>
                  <a:lnTo>
                    <a:pt x="0" y="18860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22" name="Freeform: Shape 81">
              <a:extLst>
                <a:ext uri="{FF2B5EF4-FFF2-40B4-BE49-F238E27FC236}">
                  <a16:creationId xmlns:a16="http://schemas.microsoft.com/office/drawing/2014/main" id="{BFD660A2-91C8-4844-8DC9-73B688568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653" y="2452080"/>
              <a:ext cx="2411413" cy="973745"/>
            </a:xfrm>
            <a:custGeom>
              <a:avLst/>
              <a:gdLst>
                <a:gd name="connsiteX0" fmla="*/ 1205399 w 2411413"/>
                <a:gd name="connsiteY0" fmla="*/ 0 h 973745"/>
                <a:gd name="connsiteX1" fmla="*/ 1275179 w 2411413"/>
                <a:gd name="connsiteY1" fmla="*/ 9069 h 973745"/>
                <a:gd name="connsiteX2" fmla="*/ 1321263 w 2411413"/>
                <a:gd name="connsiteY2" fmla="*/ 27975 h 973745"/>
                <a:gd name="connsiteX3" fmla="*/ 2294409 w 2411413"/>
                <a:gd name="connsiteY3" fmla="*/ 589692 h 973745"/>
                <a:gd name="connsiteX4" fmla="*/ 2332146 w 2411413"/>
                <a:gd name="connsiteY4" fmla="*/ 618797 h 973745"/>
                <a:gd name="connsiteX5" fmla="*/ 2411413 w 2411413"/>
                <a:gd name="connsiteY5" fmla="*/ 810170 h 973745"/>
                <a:gd name="connsiteX6" fmla="*/ 2411413 w 2411413"/>
                <a:gd name="connsiteY6" fmla="*/ 909804 h 973745"/>
                <a:gd name="connsiteX7" fmla="*/ 2300665 w 2411413"/>
                <a:gd name="connsiteY7" fmla="*/ 973745 h 973745"/>
                <a:gd name="connsiteX8" fmla="*/ 0 w 2411413"/>
                <a:gd name="connsiteY8" fmla="*/ 973745 h 973745"/>
                <a:gd name="connsiteX9" fmla="*/ 0 w 2411413"/>
                <a:gd name="connsiteY9" fmla="*/ 810170 h 973745"/>
                <a:gd name="connsiteX10" fmla="*/ 135381 w 2411413"/>
                <a:gd name="connsiteY10" fmla="*/ 574886 h 973745"/>
                <a:gd name="connsiteX11" fmla="*/ 1069916 w 2411413"/>
                <a:gd name="connsiteY11" fmla="*/ 36276 h 973745"/>
                <a:gd name="connsiteX12" fmla="*/ 1205399 w 2411413"/>
                <a:gd name="connsiteY12" fmla="*/ 0 h 97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11413" h="973745">
                  <a:moveTo>
                    <a:pt x="1205399" y="0"/>
                  </a:moveTo>
                  <a:cubicBezTo>
                    <a:pt x="1228834" y="0"/>
                    <a:pt x="1252295" y="3023"/>
                    <a:pt x="1275179" y="9069"/>
                  </a:cubicBezTo>
                  <a:lnTo>
                    <a:pt x="1321263" y="27975"/>
                  </a:lnTo>
                  <a:lnTo>
                    <a:pt x="2294409" y="589692"/>
                  </a:lnTo>
                  <a:lnTo>
                    <a:pt x="2332146" y="618797"/>
                  </a:lnTo>
                  <a:cubicBezTo>
                    <a:pt x="2382337" y="669215"/>
                    <a:pt x="2411413" y="737617"/>
                    <a:pt x="2411413" y="810170"/>
                  </a:cubicBezTo>
                  <a:lnTo>
                    <a:pt x="2411413" y="909804"/>
                  </a:lnTo>
                  <a:lnTo>
                    <a:pt x="2300665" y="973745"/>
                  </a:lnTo>
                  <a:lnTo>
                    <a:pt x="0" y="973745"/>
                  </a:lnTo>
                  <a:lnTo>
                    <a:pt x="0" y="810170"/>
                  </a:lnTo>
                  <a:cubicBezTo>
                    <a:pt x="0" y="713433"/>
                    <a:pt x="51691" y="624075"/>
                    <a:pt x="135381" y="574886"/>
                  </a:cubicBezTo>
                  <a:lnTo>
                    <a:pt x="1069916" y="36276"/>
                  </a:lnTo>
                  <a:cubicBezTo>
                    <a:pt x="1111761" y="12092"/>
                    <a:pt x="1158529" y="0"/>
                    <a:pt x="1205399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23" name="Freeform 395">
              <a:extLst>
                <a:ext uri="{FF2B5EF4-FFF2-40B4-BE49-F238E27FC236}">
                  <a16:creationId xmlns:a16="http://schemas.microsoft.com/office/drawing/2014/main" id="{E53A41A2-29DF-489B-8091-C534394EE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5322" y="2381250"/>
              <a:ext cx="2411413" cy="2722563"/>
            </a:xfrm>
            <a:custGeom>
              <a:avLst/>
              <a:gdLst>
                <a:gd name="T0" fmla="*/ 0 w 2939"/>
                <a:gd name="T1" fmla="*/ 1003 h 3321"/>
                <a:gd name="T2" fmla="*/ 0 w 2939"/>
                <a:gd name="T3" fmla="*/ 2318 h 3321"/>
                <a:gd name="T4" fmla="*/ 165 w 2939"/>
                <a:gd name="T5" fmla="*/ 2604 h 3321"/>
                <a:gd name="T6" fmla="*/ 1304 w 2939"/>
                <a:gd name="T7" fmla="*/ 3262 h 3321"/>
                <a:gd name="T8" fmla="*/ 1635 w 2939"/>
                <a:gd name="T9" fmla="*/ 3262 h 3321"/>
                <a:gd name="T10" fmla="*/ 2773 w 2939"/>
                <a:gd name="T11" fmla="*/ 2604 h 3321"/>
                <a:gd name="T12" fmla="*/ 2939 w 2939"/>
                <a:gd name="T13" fmla="*/ 2318 h 3321"/>
                <a:gd name="T14" fmla="*/ 2939 w 2939"/>
                <a:gd name="T15" fmla="*/ 1003 h 3321"/>
                <a:gd name="T16" fmla="*/ 2773 w 2939"/>
                <a:gd name="T17" fmla="*/ 716 h 3321"/>
                <a:gd name="T18" fmla="*/ 1635 w 2939"/>
                <a:gd name="T19" fmla="*/ 59 h 3321"/>
                <a:gd name="T20" fmla="*/ 1304 w 2939"/>
                <a:gd name="T21" fmla="*/ 59 h 3321"/>
                <a:gd name="T22" fmla="*/ 165 w 2939"/>
                <a:gd name="T23" fmla="*/ 716 h 3321"/>
                <a:gd name="T24" fmla="*/ 0 w 2939"/>
                <a:gd name="T25" fmla="*/ 1003 h 3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39" h="3321">
                  <a:moveTo>
                    <a:pt x="0" y="1003"/>
                  </a:moveTo>
                  <a:lnTo>
                    <a:pt x="0" y="2318"/>
                  </a:lnTo>
                  <a:cubicBezTo>
                    <a:pt x="0" y="2436"/>
                    <a:pt x="63" y="2545"/>
                    <a:pt x="165" y="2604"/>
                  </a:cubicBezTo>
                  <a:lnTo>
                    <a:pt x="1304" y="3262"/>
                  </a:lnTo>
                  <a:cubicBezTo>
                    <a:pt x="1406" y="3321"/>
                    <a:pt x="1532" y="3321"/>
                    <a:pt x="1635" y="3262"/>
                  </a:cubicBezTo>
                  <a:lnTo>
                    <a:pt x="2773" y="2604"/>
                  </a:lnTo>
                  <a:cubicBezTo>
                    <a:pt x="2876" y="2545"/>
                    <a:pt x="2939" y="2436"/>
                    <a:pt x="2939" y="2318"/>
                  </a:cubicBezTo>
                  <a:lnTo>
                    <a:pt x="2939" y="1003"/>
                  </a:lnTo>
                  <a:cubicBezTo>
                    <a:pt x="2939" y="885"/>
                    <a:pt x="2876" y="776"/>
                    <a:pt x="2773" y="716"/>
                  </a:cubicBezTo>
                  <a:lnTo>
                    <a:pt x="1635" y="59"/>
                  </a:lnTo>
                  <a:cubicBezTo>
                    <a:pt x="1532" y="0"/>
                    <a:pt x="1406" y="0"/>
                    <a:pt x="1304" y="59"/>
                  </a:cubicBezTo>
                  <a:lnTo>
                    <a:pt x="165" y="716"/>
                  </a:lnTo>
                  <a:cubicBezTo>
                    <a:pt x="63" y="776"/>
                    <a:pt x="0" y="885"/>
                    <a:pt x="0" y="100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24" name="Freeform 396">
              <a:extLst>
                <a:ext uri="{FF2B5EF4-FFF2-40B4-BE49-F238E27FC236}">
                  <a16:creationId xmlns:a16="http://schemas.microsoft.com/office/drawing/2014/main" id="{4FB0E404-B0EB-442A-810C-ECEAACE07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5322" y="2381250"/>
              <a:ext cx="2411413" cy="1044575"/>
            </a:xfrm>
            <a:custGeom>
              <a:avLst/>
              <a:gdLst>
                <a:gd name="T0" fmla="*/ 2939 w 2939"/>
                <a:gd name="T1" fmla="*/ 1274 h 1274"/>
                <a:gd name="T2" fmla="*/ 2939 w 2939"/>
                <a:gd name="T3" fmla="*/ 1003 h 1274"/>
                <a:gd name="T4" fmla="*/ 2773 w 2939"/>
                <a:gd name="T5" fmla="*/ 716 h 1274"/>
                <a:gd name="T6" fmla="*/ 1635 w 2939"/>
                <a:gd name="T7" fmla="*/ 59 h 1274"/>
                <a:gd name="T8" fmla="*/ 1304 w 2939"/>
                <a:gd name="T9" fmla="*/ 59 h 1274"/>
                <a:gd name="T10" fmla="*/ 165 w 2939"/>
                <a:gd name="T11" fmla="*/ 716 h 1274"/>
                <a:gd name="T12" fmla="*/ 0 w 2939"/>
                <a:gd name="T13" fmla="*/ 1003 h 1274"/>
                <a:gd name="T14" fmla="*/ 0 w 2939"/>
                <a:gd name="T15" fmla="*/ 1274 h 1274"/>
                <a:gd name="T16" fmla="*/ 2939 w 2939"/>
                <a:gd name="T17" fmla="*/ 1274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39" h="1274">
                  <a:moveTo>
                    <a:pt x="2939" y="1274"/>
                  </a:moveTo>
                  <a:lnTo>
                    <a:pt x="2939" y="1003"/>
                  </a:lnTo>
                  <a:cubicBezTo>
                    <a:pt x="2939" y="885"/>
                    <a:pt x="2876" y="776"/>
                    <a:pt x="2773" y="716"/>
                  </a:cubicBezTo>
                  <a:lnTo>
                    <a:pt x="1635" y="59"/>
                  </a:lnTo>
                  <a:cubicBezTo>
                    <a:pt x="1532" y="0"/>
                    <a:pt x="1406" y="0"/>
                    <a:pt x="1304" y="59"/>
                  </a:cubicBezTo>
                  <a:lnTo>
                    <a:pt x="165" y="716"/>
                  </a:lnTo>
                  <a:cubicBezTo>
                    <a:pt x="63" y="776"/>
                    <a:pt x="0" y="885"/>
                    <a:pt x="0" y="1003"/>
                  </a:cubicBezTo>
                  <a:lnTo>
                    <a:pt x="0" y="1274"/>
                  </a:lnTo>
                  <a:lnTo>
                    <a:pt x="2939" y="127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25" name="Freeform 398">
              <a:extLst>
                <a:ext uri="{FF2B5EF4-FFF2-40B4-BE49-F238E27FC236}">
                  <a16:creationId xmlns:a16="http://schemas.microsoft.com/office/drawing/2014/main" id="{79D68C5B-6808-4973-860D-5B1BE05A6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1122" y="2687638"/>
              <a:ext cx="1039813" cy="1176338"/>
            </a:xfrm>
            <a:custGeom>
              <a:avLst/>
              <a:gdLst>
                <a:gd name="T0" fmla="*/ 0 w 1269"/>
                <a:gd name="T1" fmla="*/ 433 h 1434"/>
                <a:gd name="T2" fmla="*/ 0 w 1269"/>
                <a:gd name="T3" fmla="*/ 1001 h 1434"/>
                <a:gd name="T4" fmla="*/ 71 w 1269"/>
                <a:gd name="T5" fmla="*/ 1125 h 1434"/>
                <a:gd name="T6" fmla="*/ 563 w 1269"/>
                <a:gd name="T7" fmla="*/ 1408 h 1434"/>
                <a:gd name="T8" fmla="*/ 706 w 1269"/>
                <a:gd name="T9" fmla="*/ 1408 h 1434"/>
                <a:gd name="T10" fmla="*/ 1198 w 1269"/>
                <a:gd name="T11" fmla="*/ 1125 h 1434"/>
                <a:gd name="T12" fmla="*/ 1269 w 1269"/>
                <a:gd name="T13" fmla="*/ 1001 h 1434"/>
                <a:gd name="T14" fmla="*/ 1269 w 1269"/>
                <a:gd name="T15" fmla="*/ 433 h 1434"/>
                <a:gd name="T16" fmla="*/ 1198 w 1269"/>
                <a:gd name="T17" fmla="*/ 309 h 1434"/>
                <a:gd name="T18" fmla="*/ 706 w 1269"/>
                <a:gd name="T19" fmla="*/ 25 h 1434"/>
                <a:gd name="T20" fmla="*/ 563 w 1269"/>
                <a:gd name="T21" fmla="*/ 25 h 1434"/>
                <a:gd name="T22" fmla="*/ 71 w 1269"/>
                <a:gd name="T23" fmla="*/ 309 h 1434"/>
                <a:gd name="T24" fmla="*/ 0 w 1269"/>
                <a:gd name="T25" fmla="*/ 433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9" h="1434">
                  <a:moveTo>
                    <a:pt x="0" y="433"/>
                  </a:moveTo>
                  <a:lnTo>
                    <a:pt x="0" y="1001"/>
                  </a:lnTo>
                  <a:cubicBezTo>
                    <a:pt x="0" y="1052"/>
                    <a:pt x="27" y="1099"/>
                    <a:pt x="71" y="1125"/>
                  </a:cubicBezTo>
                  <a:lnTo>
                    <a:pt x="563" y="1408"/>
                  </a:lnTo>
                  <a:cubicBezTo>
                    <a:pt x="607" y="1434"/>
                    <a:pt x="662" y="1434"/>
                    <a:pt x="706" y="1408"/>
                  </a:cubicBezTo>
                  <a:lnTo>
                    <a:pt x="1198" y="1125"/>
                  </a:lnTo>
                  <a:cubicBezTo>
                    <a:pt x="1242" y="1099"/>
                    <a:pt x="1269" y="1052"/>
                    <a:pt x="1269" y="1001"/>
                  </a:cubicBezTo>
                  <a:lnTo>
                    <a:pt x="1269" y="433"/>
                  </a:lnTo>
                  <a:cubicBezTo>
                    <a:pt x="1269" y="382"/>
                    <a:pt x="1242" y="335"/>
                    <a:pt x="1198" y="309"/>
                  </a:cubicBezTo>
                  <a:lnTo>
                    <a:pt x="706" y="25"/>
                  </a:lnTo>
                  <a:cubicBezTo>
                    <a:pt x="662" y="0"/>
                    <a:pt x="607" y="0"/>
                    <a:pt x="563" y="25"/>
                  </a:cubicBezTo>
                  <a:lnTo>
                    <a:pt x="71" y="309"/>
                  </a:lnTo>
                  <a:cubicBezTo>
                    <a:pt x="27" y="335"/>
                    <a:pt x="0" y="382"/>
                    <a:pt x="0" y="4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26" name="Freeform 404">
              <a:extLst>
                <a:ext uri="{FF2B5EF4-FFF2-40B4-BE49-F238E27FC236}">
                  <a16:creationId xmlns:a16="http://schemas.microsoft.com/office/drawing/2014/main" id="{B0C34583-31C7-4757-B3D5-9892A16E7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1122" y="2687638"/>
              <a:ext cx="1039813" cy="1176338"/>
            </a:xfrm>
            <a:custGeom>
              <a:avLst/>
              <a:gdLst>
                <a:gd name="T0" fmla="*/ 0 w 1269"/>
                <a:gd name="T1" fmla="*/ 433 h 1434"/>
                <a:gd name="T2" fmla="*/ 0 w 1269"/>
                <a:gd name="T3" fmla="*/ 1001 h 1434"/>
                <a:gd name="T4" fmla="*/ 71 w 1269"/>
                <a:gd name="T5" fmla="*/ 1125 h 1434"/>
                <a:gd name="T6" fmla="*/ 563 w 1269"/>
                <a:gd name="T7" fmla="*/ 1408 h 1434"/>
                <a:gd name="T8" fmla="*/ 706 w 1269"/>
                <a:gd name="T9" fmla="*/ 1408 h 1434"/>
                <a:gd name="T10" fmla="*/ 1198 w 1269"/>
                <a:gd name="T11" fmla="*/ 1125 h 1434"/>
                <a:gd name="T12" fmla="*/ 1269 w 1269"/>
                <a:gd name="T13" fmla="*/ 1001 h 1434"/>
                <a:gd name="T14" fmla="*/ 1269 w 1269"/>
                <a:gd name="T15" fmla="*/ 433 h 1434"/>
                <a:gd name="T16" fmla="*/ 1198 w 1269"/>
                <a:gd name="T17" fmla="*/ 309 h 1434"/>
                <a:gd name="T18" fmla="*/ 706 w 1269"/>
                <a:gd name="T19" fmla="*/ 25 h 1434"/>
                <a:gd name="T20" fmla="*/ 563 w 1269"/>
                <a:gd name="T21" fmla="*/ 25 h 1434"/>
                <a:gd name="T22" fmla="*/ 71 w 1269"/>
                <a:gd name="T23" fmla="*/ 309 h 1434"/>
                <a:gd name="T24" fmla="*/ 0 w 1269"/>
                <a:gd name="T25" fmla="*/ 433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9" h="1434">
                  <a:moveTo>
                    <a:pt x="0" y="433"/>
                  </a:moveTo>
                  <a:lnTo>
                    <a:pt x="0" y="1001"/>
                  </a:lnTo>
                  <a:cubicBezTo>
                    <a:pt x="0" y="1052"/>
                    <a:pt x="27" y="1099"/>
                    <a:pt x="71" y="1125"/>
                  </a:cubicBezTo>
                  <a:lnTo>
                    <a:pt x="563" y="1408"/>
                  </a:lnTo>
                  <a:cubicBezTo>
                    <a:pt x="607" y="1434"/>
                    <a:pt x="662" y="1434"/>
                    <a:pt x="706" y="1408"/>
                  </a:cubicBezTo>
                  <a:lnTo>
                    <a:pt x="1198" y="1125"/>
                  </a:lnTo>
                  <a:cubicBezTo>
                    <a:pt x="1242" y="1099"/>
                    <a:pt x="1269" y="1052"/>
                    <a:pt x="1269" y="1001"/>
                  </a:cubicBezTo>
                  <a:lnTo>
                    <a:pt x="1269" y="433"/>
                  </a:lnTo>
                  <a:cubicBezTo>
                    <a:pt x="1269" y="382"/>
                    <a:pt x="1242" y="335"/>
                    <a:pt x="1198" y="309"/>
                  </a:cubicBezTo>
                  <a:lnTo>
                    <a:pt x="706" y="25"/>
                  </a:lnTo>
                  <a:cubicBezTo>
                    <a:pt x="662" y="0"/>
                    <a:pt x="607" y="0"/>
                    <a:pt x="563" y="25"/>
                  </a:cubicBezTo>
                  <a:lnTo>
                    <a:pt x="71" y="309"/>
                  </a:lnTo>
                  <a:cubicBezTo>
                    <a:pt x="27" y="335"/>
                    <a:pt x="0" y="382"/>
                    <a:pt x="0" y="43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Group 5">
            <a:extLst>
              <a:ext uri="{FF2B5EF4-FFF2-40B4-BE49-F238E27FC236}">
                <a16:creationId xmlns:a16="http://schemas.microsoft.com/office/drawing/2014/main" id="{A2F35D45-3DC6-4715-A625-1D75548AA1AC}"/>
              </a:ext>
            </a:extLst>
          </p:cNvPr>
          <p:cNvGrpSpPr/>
          <p:nvPr/>
        </p:nvGrpSpPr>
        <p:grpSpPr>
          <a:xfrm>
            <a:off x="9268619" y="1556792"/>
            <a:ext cx="2521744" cy="2769209"/>
            <a:chOff x="9152504" y="2381250"/>
            <a:chExt cx="2521744" cy="2769209"/>
          </a:xfrm>
        </p:grpSpPr>
        <p:sp>
          <p:nvSpPr>
            <p:cNvPr id="28" name="Freeform: Shape 97">
              <a:extLst>
                <a:ext uri="{FF2B5EF4-FFF2-40B4-BE49-F238E27FC236}">
                  <a16:creationId xmlns:a16="http://schemas.microsoft.com/office/drawing/2014/main" id="{6645FF10-E259-4BC2-8F09-89C44148C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2835" y="3237217"/>
              <a:ext cx="2411413" cy="1913242"/>
            </a:xfrm>
            <a:custGeom>
              <a:avLst/>
              <a:gdLst>
                <a:gd name="connsiteX0" fmla="*/ 0 w 2411413"/>
                <a:gd name="connsiteY0" fmla="*/ 0 h 1913242"/>
                <a:gd name="connsiteX1" fmla="*/ 2411413 w 2411413"/>
                <a:gd name="connsiteY1" fmla="*/ 0 h 1913242"/>
                <a:gd name="connsiteX2" fmla="*/ 2411413 w 2411413"/>
                <a:gd name="connsiteY2" fmla="*/ 188608 h 1913242"/>
                <a:gd name="connsiteX3" fmla="*/ 2411413 w 2411413"/>
                <a:gd name="connsiteY3" fmla="*/ 914464 h 1913242"/>
                <a:gd name="connsiteX4" fmla="*/ 2411413 w 2411413"/>
                <a:gd name="connsiteY4" fmla="*/ 1103072 h 1913242"/>
                <a:gd name="connsiteX5" fmla="*/ 2275212 w 2411413"/>
                <a:gd name="connsiteY5" fmla="*/ 1337536 h 1913242"/>
                <a:gd name="connsiteX6" fmla="*/ 1341497 w 2411413"/>
                <a:gd name="connsiteY6" fmla="*/ 1876966 h 1913242"/>
                <a:gd name="connsiteX7" fmla="*/ 1135773 w 2411413"/>
                <a:gd name="connsiteY7" fmla="*/ 1904173 h 1913242"/>
                <a:gd name="connsiteX8" fmla="*/ 1071481 w 2411413"/>
                <a:gd name="connsiteY8" fmla="*/ 1877613 h 1913242"/>
                <a:gd name="connsiteX9" fmla="*/ 377725 w 2411413"/>
                <a:gd name="connsiteY9" fmla="*/ 1477421 h 1913242"/>
                <a:gd name="connsiteX10" fmla="*/ 135381 w 2411413"/>
                <a:gd name="connsiteY10" fmla="*/ 1337536 h 1913242"/>
                <a:gd name="connsiteX11" fmla="*/ 0 w 2411413"/>
                <a:gd name="connsiteY11" fmla="*/ 1103072 h 1913242"/>
                <a:gd name="connsiteX12" fmla="*/ 0 w 2411413"/>
                <a:gd name="connsiteY12" fmla="*/ 914464 h 1913242"/>
                <a:gd name="connsiteX13" fmla="*/ 0 w 2411413"/>
                <a:gd name="connsiteY13" fmla="*/ 188608 h 191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1413" h="1913242">
                  <a:moveTo>
                    <a:pt x="0" y="0"/>
                  </a:moveTo>
                  <a:lnTo>
                    <a:pt x="2411413" y="0"/>
                  </a:lnTo>
                  <a:lnTo>
                    <a:pt x="2411413" y="188608"/>
                  </a:lnTo>
                  <a:lnTo>
                    <a:pt x="2411413" y="914464"/>
                  </a:lnTo>
                  <a:lnTo>
                    <a:pt x="2411413" y="1103072"/>
                  </a:lnTo>
                  <a:cubicBezTo>
                    <a:pt x="2411413" y="1199809"/>
                    <a:pt x="2359722" y="1289168"/>
                    <a:pt x="2275212" y="1337536"/>
                  </a:cubicBezTo>
                  <a:lnTo>
                    <a:pt x="1341497" y="1876966"/>
                  </a:lnTo>
                  <a:cubicBezTo>
                    <a:pt x="1278115" y="1913242"/>
                    <a:pt x="1204117" y="1922311"/>
                    <a:pt x="1135773" y="1904173"/>
                  </a:cubicBezTo>
                  <a:lnTo>
                    <a:pt x="1071481" y="1877613"/>
                  </a:lnTo>
                  <a:lnTo>
                    <a:pt x="377725" y="1477421"/>
                  </a:lnTo>
                  <a:lnTo>
                    <a:pt x="135381" y="1337536"/>
                  </a:lnTo>
                  <a:cubicBezTo>
                    <a:pt x="51691" y="1289168"/>
                    <a:pt x="0" y="1199809"/>
                    <a:pt x="0" y="1103072"/>
                  </a:cubicBezTo>
                  <a:lnTo>
                    <a:pt x="0" y="914464"/>
                  </a:lnTo>
                  <a:lnTo>
                    <a:pt x="0" y="18860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29" name="Freeform: Shape 89">
              <a:extLst>
                <a:ext uri="{FF2B5EF4-FFF2-40B4-BE49-F238E27FC236}">
                  <a16:creationId xmlns:a16="http://schemas.microsoft.com/office/drawing/2014/main" id="{10F528D8-42B4-4C31-90F2-C9C45A048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2835" y="2452080"/>
              <a:ext cx="2411413" cy="973745"/>
            </a:xfrm>
            <a:custGeom>
              <a:avLst/>
              <a:gdLst>
                <a:gd name="connsiteX0" fmla="*/ 1205399 w 2411413"/>
                <a:gd name="connsiteY0" fmla="*/ 0 h 973745"/>
                <a:gd name="connsiteX1" fmla="*/ 1275179 w 2411413"/>
                <a:gd name="connsiteY1" fmla="*/ 9069 h 973745"/>
                <a:gd name="connsiteX2" fmla="*/ 1321263 w 2411413"/>
                <a:gd name="connsiteY2" fmla="*/ 27975 h 973745"/>
                <a:gd name="connsiteX3" fmla="*/ 2294409 w 2411413"/>
                <a:gd name="connsiteY3" fmla="*/ 589692 h 973745"/>
                <a:gd name="connsiteX4" fmla="*/ 2332146 w 2411413"/>
                <a:gd name="connsiteY4" fmla="*/ 618797 h 973745"/>
                <a:gd name="connsiteX5" fmla="*/ 2411413 w 2411413"/>
                <a:gd name="connsiteY5" fmla="*/ 810170 h 973745"/>
                <a:gd name="connsiteX6" fmla="*/ 2411413 w 2411413"/>
                <a:gd name="connsiteY6" fmla="*/ 909804 h 973745"/>
                <a:gd name="connsiteX7" fmla="*/ 2300665 w 2411413"/>
                <a:gd name="connsiteY7" fmla="*/ 973745 h 973745"/>
                <a:gd name="connsiteX8" fmla="*/ 0 w 2411413"/>
                <a:gd name="connsiteY8" fmla="*/ 973745 h 973745"/>
                <a:gd name="connsiteX9" fmla="*/ 0 w 2411413"/>
                <a:gd name="connsiteY9" fmla="*/ 810170 h 973745"/>
                <a:gd name="connsiteX10" fmla="*/ 135381 w 2411413"/>
                <a:gd name="connsiteY10" fmla="*/ 574886 h 973745"/>
                <a:gd name="connsiteX11" fmla="*/ 1069916 w 2411413"/>
                <a:gd name="connsiteY11" fmla="*/ 36276 h 973745"/>
                <a:gd name="connsiteX12" fmla="*/ 1205399 w 2411413"/>
                <a:gd name="connsiteY12" fmla="*/ 0 h 97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11413" h="973745">
                  <a:moveTo>
                    <a:pt x="1205399" y="0"/>
                  </a:moveTo>
                  <a:cubicBezTo>
                    <a:pt x="1228834" y="0"/>
                    <a:pt x="1252295" y="3023"/>
                    <a:pt x="1275179" y="9069"/>
                  </a:cubicBezTo>
                  <a:lnTo>
                    <a:pt x="1321263" y="27975"/>
                  </a:lnTo>
                  <a:lnTo>
                    <a:pt x="2294409" y="589692"/>
                  </a:lnTo>
                  <a:lnTo>
                    <a:pt x="2332146" y="618797"/>
                  </a:lnTo>
                  <a:cubicBezTo>
                    <a:pt x="2382337" y="669215"/>
                    <a:pt x="2411413" y="737617"/>
                    <a:pt x="2411413" y="810170"/>
                  </a:cubicBezTo>
                  <a:lnTo>
                    <a:pt x="2411413" y="909804"/>
                  </a:lnTo>
                  <a:lnTo>
                    <a:pt x="2300665" y="973745"/>
                  </a:lnTo>
                  <a:lnTo>
                    <a:pt x="0" y="973745"/>
                  </a:lnTo>
                  <a:lnTo>
                    <a:pt x="0" y="810170"/>
                  </a:lnTo>
                  <a:cubicBezTo>
                    <a:pt x="0" y="713433"/>
                    <a:pt x="51691" y="624075"/>
                    <a:pt x="135381" y="574886"/>
                  </a:cubicBezTo>
                  <a:lnTo>
                    <a:pt x="1069916" y="36276"/>
                  </a:lnTo>
                  <a:cubicBezTo>
                    <a:pt x="1111761" y="12092"/>
                    <a:pt x="1158529" y="0"/>
                    <a:pt x="1205399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30" name="Freeform 395">
              <a:extLst>
                <a:ext uri="{FF2B5EF4-FFF2-40B4-BE49-F238E27FC236}">
                  <a16:creationId xmlns:a16="http://schemas.microsoft.com/office/drawing/2014/main" id="{6E416C20-BB8C-4551-8670-51F3A2910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2504" y="2381250"/>
              <a:ext cx="2411413" cy="2722563"/>
            </a:xfrm>
            <a:custGeom>
              <a:avLst/>
              <a:gdLst>
                <a:gd name="T0" fmla="*/ 0 w 2939"/>
                <a:gd name="T1" fmla="*/ 1003 h 3321"/>
                <a:gd name="T2" fmla="*/ 0 w 2939"/>
                <a:gd name="T3" fmla="*/ 2318 h 3321"/>
                <a:gd name="T4" fmla="*/ 165 w 2939"/>
                <a:gd name="T5" fmla="*/ 2604 h 3321"/>
                <a:gd name="T6" fmla="*/ 1304 w 2939"/>
                <a:gd name="T7" fmla="*/ 3262 h 3321"/>
                <a:gd name="T8" fmla="*/ 1635 w 2939"/>
                <a:gd name="T9" fmla="*/ 3262 h 3321"/>
                <a:gd name="T10" fmla="*/ 2773 w 2939"/>
                <a:gd name="T11" fmla="*/ 2604 h 3321"/>
                <a:gd name="T12" fmla="*/ 2939 w 2939"/>
                <a:gd name="T13" fmla="*/ 2318 h 3321"/>
                <a:gd name="T14" fmla="*/ 2939 w 2939"/>
                <a:gd name="T15" fmla="*/ 1003 h 3321"/>
                <a:gd name="T16" fmla="*/ 2773 w 2939"/>
                <a:gd name="T17" fmla="*/ 716 h 3321"/>
                <a:gd name="T18" fmla="*/ 1635 w 2939"/>
                <a:gd name="T19" fmla="*/ 59 h 3321"/>
                <a:gd name="T20" fmla="*/ 1304 w 2939"/>
                <a:gd name="T21" fmla="*/ 59 h 3321"/>
                <a:gd name="T22" fmla="*/ 165 w 2939"/>
                <a:gd name="T23" fmla="*/ 716 h 3321"/>
                <a:gd name="T24" fmla="*/ 0 w 2939"/>
                <a:gd name="T25" fmla="*/ 1003 h 3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39" h="3321">
                  <a:moveTo>
                    <a:pt x="0" y="1003"/>
                  </a:moveTo>
                  <a:lnTo>
                    <a:pt x="0" y="2318"/>
                  </a:lnTo>
                  <a:cubicBezTo>
                    <a:pt x="0" y="2436"/>
                    <a:pt x="63" y="2545"/>
                    <a:pt x="165" y="2604"/>
                  </a:cubicBezTo>
                  <a:lnTo>
                    <a:pt x="1304" y="3262"/>
                  </a:lnTo>
                  <a:cubicBezTo>
                    <a:pt x="1406" y="3321"/>
                    <a:pt x="1532" y="3321"/>
                    <a:pt x="1635" y="3262"/>
                  </a:cubicBezTo>
                  <a:lnTo>
                    <a:pt x="2773" y="2604"/>
                  </a:lnTo>
                  <a:cubicBezTo>
                    <a:pt x="2876" y="2545"/>
                    <a:pt x="2939" y="2436"/>
                    <a:pt x="2939" y="2318"/>
                  </a:cubicBezTo>
                  <a:lnTo>
                    <a:pt x="2939" y="1003"/>
                  </a:lnTo>
                  <a:cubicBezTo>
                    <a:pt x="2939" y="885"/>
                    <a:pt x="2876" y="776"/>
                    <a:pt x="2773" y="716"/>
                  </a:cubicBezTo>
                  <a:lnTo>
                    <a:pt x="1635" y="59"/>
                  </a:lnTo>
                  <a:cubicBezTo>
                    <a:pt x="1532" y="0"/>
                    <a:pt x="1406" y="0"/>
                    <a:pt x="1304" y="59"/>
                  </a:cubicBezTo>
                  <a:lnTo>
                    <a:pt x="165" y="716"/>
                  </a:lnTo>
                  <a:cubicBezTo>
                    <a:pt x="63" y="776"/>
                    <a:pt x="0" y="885"/>
                    <a:pt x="0" y="100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31" name="Freeform 396">
              <a:extLst>
                <a:ext uri="{FF2B5EF4-FFF2-40B4-BE49-F238E27FC236}">
                  <a16:creationId xmlns:a16="http://schemas.microsoft.com/office/drawing/2014/main" id="{CD48F800-3678-4CBD-8DDF-F9A330FDD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2504" y="2381250"/>
              <a:ext cx="2411413" cy="1044575"/>
            </a:xfrm>
            <a:custGeom>
              <a:avLst/>
              <a:gdLst>
                <a:gd name="T0" fmla="*/ 2939 w 2939"/>
                <a:gd name="T1" fmla="*/ 1274 h 1274"/>
                <a:gd name="T2" fmla="*/ 2939 w 2939"/>
                <a:gd name="T3" fmla="*/ 1003 h 1274"/>
                <a:gd name="T4" fmla="*/ 2773 w 2939"/>
                <a:gd name="T5" fmla="*/ 716 h 1274"/>
                <a:gd name="T6" fmla="*/ 1635 w 2939"/>
                <a:gd name="T7" fmla="*/ 59 h 1274"/>
                <a:gd name="T8" fmla="*/ 1304 w 2939"/>
                <a:gd name="T9" fmla="*/ 59 h 1274"/>
                <a:gd name="T10" fmla="*/ 165 w 2939"/>
                <a:gd name="T11" fmla="*/ 716 h 1274"/>
                <a:gd name="T12" fmla="*/ 0 w 2939"/>
                <a:gd name="T13" fmla="*/ 1003 h 1274"/>
                <a:gd name="T14" fmla="*/ 0 w 2939"/>
                <a:gd name="T15" fmla="*/ 1274 h 1274"/>
                <a:gd name="T16" fmla="*/ 2939 w 2939"/>
                <a:gd name="T17" fmla="*/ 1274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39" h="1274">
                  <a:moveTo>
                    <a:pt x="2939" y="1274"/>
                  </a:moveTo>
                  <a:lnTo>
                    <a:pt x="2939" y="1003"/>
                  </a:lnTo>
                  <a:cubicBezTo>
                    <a:pt x="2939" y="885"/>
                    <a:pt x="2876" y="776"/>
                    <a:pt x="2773" y="716"/>
                  </a:cubicBezTo>
                  <a:lnTo>
                    <a:pt x="1635" y="59"/>
                  </a:lnTo>
                  <a:cubicBezTo>
                    <a:pt x="1532" y="0"/>
                    <a:pt x="1406" y="0"/>
                    <a:pt x="1304" y="59"/>
                  </a:cubicBezTo>
                  <a:lnTo>
                    <a:pt x="165" y="716"/>
                  </a:lnTo>
                  <a:cubicBezTo>
                    <a:pt x="63" y="776"/>
                    <a:pt x="0" y="885"/>
                    <a:pt x="0" y="1003"/>
                  </a:cubicBezTo>
                  <a:lnTo>
                    <a:pt x="0" y="1274"/>
                  </a:lnTo>
                  <a:lnTo>
                    <a:pt x="2939" y="1274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32" name="Freeform 398">
              <a:extLst>
                <a:ext uri="{FF2B5EF4-FFF2-40B4-BE49-F238E27FC236}">
                  <a16:creationId xmlns:a16="http://schemas.microsoft.com/office/drawing/2014/main" id="{C9F451B7-409B-4354-9C50-BAC986AC6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8304" y="2687638"/>
              <a:ext cx="1039813" cy="1176338"/>
            </a:xfrm>
            <a:custGeom>
              <a:avLst/>
              <a:gdLst>
                <a:gd name="T0" fmla="*/ 0 w 1269"/>
                <a:gd name="T1" fmla="*/ 433 h 1434"/>
                <a:gd name="T2" fmla="*/ 0 w 1269"/>
                <a:gd name="T3" fmla="*/ 1001 h 1434"/>
                <a:gd name="T4" fmla="*/ 71 w 1269"/>
                <a:gd name="T5" fmla="*/ 1125 h 1434"/>
                <a:gd name="T6" fmla="*/ 563 w 1269"/>
                <a:gd name="T7" fmla="*/ 1408 h 1434"/>
                <a:gd name="T8" fmla="*/ 706 w 1269"/>
                <a:gd name="T9" fmla="*/ 1408 h 1434"/>
                <a:gd name="T10" fmla="*/ 1198 w 1269"/>
                <a:gd name="T11" fmla="*/ 1125 h 1434"/>
                <a:gd name="T12" fmla="*/ 1269 w 1269"/>
                <a:gd name="T13" fmla="*/ 1001 h 1434"/>
                <a:gd name="T14" fmla="*/ 1269 w 1269"/>
                <a:gd name="T15" fmla="*/ 433 h 1434"/>
                <a:gd name="T16" fmla="*/ 1198 w 1269"/>
                <a:gd name="T17" fmla="*/ 309 h 1434"/>
                <a:gd name="T18" fmla="*/ 706 w 1269"/>
                <a:gd name="T19" fmla="*/ 25 h 1434"/>
                <a:gd name="T20" fmla="*/ 563 w 1269"/>
                <a:gd name="T21" fmla="*/ 25 h 1434"/>
                <a:gd name="T22" fmla="*/ 71 w 1269"/>
                <a:gd name="T23" fmla="*/ 309 h 1434"/>
                <a:gd name="T24" fmla="*/ 0 w 1269"/>
                <a:gd name="T25" fmla="*/ 433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9" h="1434">
                  <a:moveTo>
                    <a:pt x="0" y="433"/>
                  </a:moveTo>
                  <a:lnTo>
                    <a:pt x="0" y="1001"/>
                  </a:lnTo>
                  <a:cubicBezTo>
                    <a:pt x="0" y="1052"/>
                    <a:pt x="27" y="1099"/>
                    <a:pt x="71" y="1125"/>
                  </a:cubicBezTo>
                  <a:lnTo>
                    <a:pt x="563" y="1408"/>
                  </a:lnTo>
                  <a:cubicBezTo>
                    <a:pt x="607" y="1434"/>
                    <a:pt x="662" y="1434"/>
                    <a:pt x="706" y="1408"/>
                  </a:cubicBezTo>
                  <a:lnTo>
                    <a:pt x="1198" y="1125"/>
                  </a:lnTo>
                  <a:cubicBezTo>
                    <a:pt x="1242" y="1099"/>
                    <a:pt x="1269" y="1052"/>
                    <a:pt x="1269" y="1001"/>
                  </a:cubicBezTo>
                  <a:lnTo>
                    <a:pt x="1269" y="433"/>
                  </a:lnTo>
                  <a:cubicBezTo>
                    <a:pt x="1269" y="382"/>
                    <a:pt x="1242" y="335"/>
                    <a:pt x="1198" y="309"/>
                  </a:cubicBezTo>
                  <a:lnTo>
                    <a:pt x="706" y="25"/>
                  </a:lnTo>
                  <a:cubicBezTo>
                    <a:pt x="662" y="0"/>
                    <a:pt x="607" y="0"/>
                    <a:pt x="563" y="25"/>
                  </a:cubicBezTo>
                  <a:lnTo>
                    <a:pt x="71" y="309"/>
                  </a:lnTo>
                  <a:cubicBezTo>
                    <a:pt x="27" y="335"/>
                    <a:pt x="0" y="382"/>
                    <a:pt x="0" y="4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33" name="Freeform 404">
              <a:extLst>
                <a:ext uri="{FF2B5EF4-FFF2-40B4-BE49-F238E27FC236}">
                  <a16:creationId xmlns:a16="http://schemas.microsoft.com/office/drawing/2014/main" id="{C99DC30F-2935-4E58-B07A-167CE1479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8304" y="2687638"/>
              <a:ext cx="1039813" cy="1176338"/>
            </a:xfrm>
            <a:custGeom>
              <a:avLst/>
              <a:gdLst>
                <a:gd name="T0" fmla="*/ 0 w 1269"/>
                <a:gd name="T1" fmla="*/ 433 h 1434"/>
                <a:gd name="T2" fmla="*/ 0 w 1269"/>
                <a:gd name="T3" fmla="*/ 1001 h 1434"/>
                <a:gd name="T4" fmla="*/ 71 w 1269"/>
                <a:gd name="T5" fmla="*/ 1125 h 1434"/>
                <a:gd name="T6" fmla="*/ 563 w 1269"/>
                <a:gd name="T7" fmla="*/ 1408 h 1434"/>
                <a:gd name="T8" fmla="*/ 706 w 1269"/>
                <a:gd name="T9" fmla="*/ 1408 h 1434"/>
                <a:gd name="T10" fmla="*/ 1198 w 1269"/>
                <a:gd name="T11" fmla="*/ 1125 h 1434"/>
                <a:gd name="T12" fmla="*/ 1269 w 1269"/>
                <a:gd name="T13" fmla="*/ 1001 h 1434"/>
                <a:gd name="T14" fmla="*/ 1269 w 1269"/>
                <a:gd name="T15" fmla="*/ 433 h 1434"/>
                <a:gd name="T16" fmla="*/ 1198 w 1269"/>
                <a:gd name="T17" fmla="*/ 309 h 1434"/>
                <a:gd name="T18" fmla="*/ 706 w 1269"/>
                <a:gd name="T19" fmla="*/ 25 h 1434"/>
                <a:gd name="T20" fmla="*/ 563 w 1269"/>
                <a:gd name="T21" fmla="*/ 25 h 1434"/>
                <a:gd name="T22" fmla="*/ 71 w 1269"/>
                <a:gd name="T23" fmla="*/ 309 h 1434"/>
                <a:gd name="T24" fmla="*/ 0 w 1269"/>
                <a:gd name="T25" fmla="*/ 433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9" h="1434">
                  <a:moveTo>
                    <a:pt x="0" y="433"/>
                  </a:moveTo>
                  <a:lnTo>
                    <a:pt x="0" y="1001"/>
                  </a:lnTo>
                  <a:cubicBezTo>
                    <a:pt x="0" y="1052"/>
                    <a:pt x="27" y="1099"/>
                    <a:pt x="71" y="1125"/>
                  </a:cubicBezTo>
                  <a:lnTo>
                    <a:pt x="563" y="1408"/>
                  </a:lnTo>
                  <a:cubicBezTo>
                    <a:pt x="607" y="1434"/>
                    <a:pt x="662" y="1434"/>
                    <a:pt x="706" y="1408"/>
                  </a:cubicBezTo>
                  <a:lnTo>
                    <a:pt x="1198" y="1125"/>
                  </a:lnTo>
                  <a:cubicBezTo>
                    <a:pt x="1242" y="1099"/>
                    <a:pt x="1269" y="1052"/>
                    <a:pt x="1269" y="1001"/>
                  </a:cubicBezTo>
                  <a:lnTo>
                    <a:pt x="1269" y="433"/>
                  </a:lnTo>
                  <a:cubicBezTo>
                    <a:pt x="1269" y="382"/>
                    <a:pt x="1242" y="335"/>
                    <a:pt x="1198" y="309"/>
                  </a:cubicBezTo>
                  <a:lnTo>
                    <a:pt x="706" y="25"/>
                  </a:lnTo>
                  <a:cubicBezTo>
                    <a:pt x="662" y="0"/>
                    <a:pt x="607" y="0"/>
                    <a:pt x="563" y="25"/>
                  </a:cubicBezTo>
                  <a:lnTo>
                    <a:pt x="71" y="309"/>
                  </a:lnTo>
                  <a:cubicBezTo>
                    <a:pt x="27" y="335"/>
                    <a:pt x="0" y="382"/>
                    <a:pt x="0" y="43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sp>
        <p:nvSpPr>
          <p:cNvPr id="34" name="TextBox 99">
            <a:extLst>
              <a:ext uri="{FF2B5EF4-FFF2-40B4-BE49-F238E27FC236}">
                <a16:creationId xmlns:a16="http://schemas.microsoft.com/office/drawing/2014/main" id="{4FAC5886-0467-473F-ACC7-326994B5F36F}"/>
              </a:ext>
            </a:extLst>
          </p:cNvPr>
          <p:cNvSpPr txBox="1"/>
          <p:nvPr/>
        </p:nvSpPr>
        <p:spPr>
          <a:xfrm>
            <a:off x="782240" y="4541507"/>
            <a:ext cx="2521744" cy="138499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s-ES" sz="2800" b="1" dirty="0">
                <a:latin typeface="Century Gothic" panose="020B0502020202020204" pitchFamily="34" charset="0"/>
              </a:rPr>
              <a:t>Avaluació de </a:t>
            </a:r>
            <a:r>
              <a:rPr lang="es-ES" sz="2800" b="1" dirty="0" err="1">
                <a:latin typeface="Century Gothic" panose="020B0502020202020204" pitchFamily="34" charset="0"/>
              </a:rPr>
              <a:t>reacció</a:t>
            </a:r>
            <a:r>
              <a:rPr lang="es-ES" sz="2800" b="1" dirty="0">
                <a:latin typeface="Century Gothic" panose="020B0502020202020204" pitchFamily="34" charset="0"/>
              </a:rPr>
              <a:t> (</a:t>
            </a:r>
            <a:r>
              <a:rPr lang="es-ES" sz="2800" b="1" dirty="0" err="1">
                <a:latin typeface="Century Gothic" panose="020B0502020202020204" pitchFamily="34" charset="0"/>
              </a:rPr>
              <a:t>satisfacció</a:t>
            </a:r>
            <a:r>
              <a:rPr lang="es-ES" sz="2800" b="1" dirty="0"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A96FFE8A-C947-4BF6-BDBA-128EB01FF850}"/>
              </a:ext>
            </a:extLst>
          </p:cNvPr>
          <p:cNvSpPr txBox="1"/>
          <p:nvPr/>
        </p:nvSpPr>
        <p:spPr>
          <a:xfrm>
            <a:off x="1412875" y="2043425"/>
            <a:ext cx="1039813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1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NIVELL 1</a:t>
            </a:r>
          </a:p>
        </p:txBody>
      </p:sp>
      <p:sp>
        <p:nvSpPr>
          <p:cNvPr id="36" name="TextBox 101">
            <a:extLst>
              <a:ext uri="{FF2B5EF4-FFF2-40B4-BE49-F238E27FC236}">
                <a16:creationId xmlns:a16="http://schemas.microsoft.com/office/drawing/2014/main" id="{918DCCD3-D833-49CB-BDAF-09BE565B4539}"/>
              </a:ext>
            </a:extLst>
          </p:cNvPr>
          <p:cNvSpPr txBox="1"/>
          <p:nvPr/>
        </p:nvSpPr>
        <p:spPr>
          <a:xfrm>
            <a:off x="4260056" y="2043425"/>
            <a:ext cx="1039813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1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NIVELL 2</a:t>
            </a:r>
          </a:p>
        </p:txBody>
      </p:sp>
      <p:sp>
        <p:nvSpPr>
          <p:cNvPr id="37" name="TextBox 102">
            <a:extLst>
              <a:ext uri="{FF2B5EF4-FFF2-40B4-BE49-F238E27FC236}">
                <a16:creationId xmlns:a16="http://schemas.microsoft.com/office/drawing/2014/main" id="{514E36FD-D741-4036-A997-508CE95EEB5E}"/>
              </a:ext>
            </a:extLst>
          </p:cNvPr>
          <p:cNvSpPr txBox="1"/>
          <p:nvPr/>
        </p:nvSpPr>
        <p:spPr>
          <a:xfrm>
            <a:off x="7107237" y="2043425"/>
            <a:ext cx="1039813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NIVELL 3</a:t>
            </a:r>
          </a:p>
        </p:txBody>
      </p:sp>
      <p:sp>
        <p:nvSpPr>
          <p:cNvPr id="38" name="TextBox 103">
            <a:extLst>
              <a:ext uri="{FF2B5EF4-FFF2-40B4-BE49-F238E27FC236}">
                <a16:creationId xmlns:a16="http://schemas.microsoft.com/office/drawing/2014/main" id="{D6374270-4429-4309-84B0-DCDA961FC57A}"/>
              </a:ext>
            </a:extLst>
          </p:cNvPr>
          <p:cNvSpPr txBox="1"/>
          <p:nvPr/>
        </p:nvSpPr>
        <p:spPr>
          <a:xfrm>
            <a:off x="9954419" y="2043425"/>
            <a:ext cx="1039813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1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NIVELL 4</a:t>
            </a:r>
          </a:p>
        </p:txBody>
      </p:sp>
      <p:sp>
        <p:nvSpPr>
          <p:cNvPr id="39" name="TextBox 99">
            <a:extLst>
              <a:ext uri="{FF2B5EF4-FFF2-40B4-BE49-F238E27FC236}">
                <a16:creationId xmlns:a16="http://schemas.microsoft.com/office/drawing/2014/main" id="{9005BC0F-B913-43E9-AD82-F13F734F88F2}"/>
              </a:ext>
            </a:extLst>
          </p:cNvPr>
          <p:cNvSpPr txBox="1"/>
          <p:nvPr/>
        </p:nvSpPr>
        <p:spPr>
          <a:xfrm>
            <a:off x="3604407" y="4504090"/>
            <a:ext cx="2521743" cy="156966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s-ES" sz="2400" b="1" dirty="0">
                <a:latin typeface="Century Gothic" panose="020B0502020202020204" pitchFamily="34" charset="0"/>
              </a:rPr>
              <a:t>Avaluació </a:t>
            </a:r>
            <a:r>
              <a:rPr lang="es-ES" sz="2400" b="1" dirty="0" err="1">
                <a:latin typeface="Century Gothic" panose="020B0502020202020204" pitchFamily="34" charset="0"/>
              </a:rPr>
              <a:t>d'aprenentatge</a:t>
            </a:r>
            <a:r>
              <a:rPr lang="es-ES" sz="2400" b="1" dirty="0">
                <a:latin typeface="Century Gothic" panose="020B0502020202020204" pitchFamily="34" charset="0"/>
              </a:rPr>
              <a:t> (</a:t>
            </a:r>
            <a:r>
              <a:rPr lang="es-ES" sz="2400" b="1" dirty="0" err="1">
                <a:latin typeface="Century Gothic" panose="020B0502020202020204" pitchFamily="34" charset="0"/>
              </a:rPr>
              <a:t>coneixements</a:t>
            </a:r>
            <a:r>
              <a:rPr lang="es-ES" sz="2400" b="1" dirty="0">
                <a:latin typeface="Century Gothic" panose="020B0502020202020204" pitchFamily="34" charset="0"/>
              </a:rPr>
              <a:t> adquirits)</a:t>
            </a:r>
          </a:p>
        </p:txBody>
      </p:sp>
      <p:sp>
        <p:nvSpPr>
          <p:cNvPr id="40" name="TextBox 99">
            <a:extLst>
              <a:ext uri="{FF2B5EF4-FFF2-40B4-BE49-F238E27FC236}">
                <a16:creationId xmlns:a16="http://schemas.microsoft.com/office/drawing/2014/main" id="{078DE490-98F1-4960-B6E3-C03BAAD3D41F}"/>
              </a:ext>
            </a:extLst>
          </p:cNvPr>
          <p:cNvSpPr txBox="1"/>
          <p:nvPr/>
        </p:nvSpPr>
        <p:spPr>
          <a:xfrm>
            <a:off x="6421437" y="4459600"/>
            <a:ext cx="2521744" cy="193899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s-ES" sz="2400" b="1" dirty="0">
                <a:latin typeface="Century Gothic" panose="020B0502020202020204" pitchFamily="34" charset="0"/>
              </a:rPr>
              <a:t>Avaluació de </a:t>
            </a:r>
            <a:r>
              <a:rPr lang="es-ES" sz="2400" b="1" dirty="0" err="1">
                <a:latin typeface="Century Gothic" panose="020B0502020202020204" pitchFamily="34" charset="0"/>
              </a:rPr>
              <a:t>comportament</a:t>
            </a:r>
            <a:r>
              <a:rPr lang="es-ES" sz="2400" b="1" dirty="0">
                <a:latin typeface="Century Gothic" panose="020B0502020202020204" pitchFamily="34" charset="0"/>
              </a:rPr>
              <a:t> (</a:t>
            </a:r>
            <a:r>
              <a:rPr lang="es-ES" sz="2400" b="1" dirty="0" err="1">
                <a:latin typeface="Century Gothic" panose="020B0502020202020204" pitchFamily="34" charset="0"/>
              </a:rPr>
              <a:t>coneixements</a:t>
            </a:r>
            <a:r>
              <a:rPr lang="es-ES" sz="2400" b="1" dirty="0">
                <a:latin typeface="Century Gothic" panose="020B0502020202020204" pitchFamily="34" charset="0"/>
              </a:rPr>
              <a:t> aplicats o </a:t>
            </a:r>
            <a:r>
              <a:rPr lang="es-ES" sz="2400" b="1" dirty="0" err="1">
                <a:latin typeface="Century Gothic" panose="020B0502020202020204" pitchFamily="34" charset="0"/>
              </a:rPr>
              <a:t>transferència</a:t>
            </a:r>
            <a:r>
              <a:rPr lang="es-ES" sz="2400" b="1" dirty="0"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41" name="TextBox 99">
            <a:extLst>
              <a:ext uri="{FF2B5EF4-FFF2-40B4-BE49-F238E27FC236}">
                <a16:creationId xmlns:a16="http://schemas.microsoft.com/office/drawing/2014/main" id="{E1D4A5D5-7564-4305-875A-AB3305201EC8}"/>
              </a:ext>
            </a:extLst>
          </p:cNvPr>
          <p:cNvSpPr txBox="1"/>
          <p:nvPr/>
        </p:nvSpPr>
        <p:spPr>
          <a:xfrm>
            <a:off x="9268619" y="4541507"/>
            <a:ext cx="2521744" cy="138499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s-ES" sz="2700" b="1" dirty="0">
                <a:latin typeface="Century Gothic" panose="020B0502020202020204" pitchFamily="34" charset="0"/>
              </a:rPr>
              <a:t>Avaluació de </a:t>
            </a:r>
            <a:r>
              <a:rPr lang="es-ES" sz="2700" b="1" dirty="0" err="1">
                <a:latin typeface="Century Gothic" panose="020B0502020202020204" pitchFamily="34" charset="0"/>
              </a:rPr>
              <a:t>resultats</a:t>
            </a:r>
            <a:r>
              <a:rPr lang="es-ES" sz="2700" b="1" dirty="0">
                <a:latin typeface="Century Gothic" panose="020B0502020202020204" pitchFamily="34" charset="0"/>
              </a:rPr>
              <a:t> (impacte)</a:t>
            </a:r>
          </a:p>
        </p:txBody>
      </p:sp>
      <p:pic>
        <p:nvPicPr>
          <p:cNvPr id="42" name="Gráfico 41" descr="Bombilla y equipo">
            <a:extLst>
              <a:ext uri="{FF2B5EF4-FFF2-40B4-BE49-F238E27FC236}">
                <a16:creationId xmlns:a16="http://schemas.microsoft.com/office/drawing/2014/main" id="{68EC35E8-F56D-48FB-B4C3-4F77AB2A8F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2762" y="3106708"/>
            <a:ext cx="914400" cy="914400"/>
          </a:xfrm>
          <a:prstGeom prst="rect">
            <a:avLst/>
          </a:prstGeom>
        </p:spPr>
      </p:pic>
      <p:pic>
        <p:nvPicPr>
          <p:cNvPr id="43" name="Gráfico 42" descr="Cara con gafas de sol con relleno sólido">
            <a:extLst>
              <a:ext uri="{FF2B5EF4-FFF2-40B4-BE49-F238E27FC236}">
                <a16:creationId xmlns:a16="http://schemas.microsoft.com/office/drawing/2014/main" id="{2B7AC1FA-FD31-4AEE-943E-5A36908C43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5581" y="3122803"/>
            <a:ext cx="914400" cy="914400"/>
          </a:xfrm>
          <a:prstGeom prst="rect">
            <a:avLst/>
          </a:prstGeom>
        </p:spPr>
      </p:pic>
      <p:pic>
        <p:nvPicPr>
          <p:cNvPr id="44" name="Gráfico 43" descr="Monedas">
            <a:extLst>
              <a:ext uri="{FF2B5EF4-FFF2-40B4-BE49-F238E27FC236}">
                <a16:creationId xmlns:a16="http://schemas.microsoft.com/office/drawing/2014/main" id="{418FF88E-849E-401D-8A0E-9398625022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7456" y="3085477"/>
            <a:ext cx="914400" cy="914400"/>
          </a:xfrm>
          <a:prstGeom prst="rect">
            <a:avLst/>
          </a:prstGeom>
        </p:spPr>
      </p:pic>
      <p:pic>
        <p:nvPicPr>
          <p:cNvPr id="45" name="Gráfico 44" descr="Manual de estrategia">
            <a:extLst>
              <a:ext uri="{FF2B5EF4-FFF2-40B4-BE49-F238E27FC236}">
                <a16:creationId xmlns:a16="http://schemas.microsoft.com/office/drawing/2014/main" id="{9B4ABFA8-E518-48C7-9A9A-E457655B45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69943" y="3103536"/>
            <a:ext cx="914400" cy="914400"/>
          </a:xfrm>
          <a:prstGeom prst="rect">
            <a:avLst/>
          </a:prstGeom>
        </p:spPr>
      </p:pic>
      <p:sp>
        <p:nvSpPr>
          <p:cNvPr id="46" name="Marcador de número de diapositiva 5">
            <a:extLst>
              <a:ext uri="{FF2B5EF4-FFF2-40B4-BE49-F238E27FC236}">
                <a16:creationId xmlns:a16="http://schemas.microsoft.com/office/drawing/2014/main" id="{C2CF7347-6751-44FA-A82D-A87A3539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940079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05 - El model d'avaluació de </a:t>
            </a:r>
            <a:r>
              <a:rPr lang="ca-ES" cap="none" noProof="0" dirty="0" err="1"/>
              <a:t>Kirkpatrick</a:t>
            </a:r>
            <a:endParaRPr lang="ca-ES" cap="none" noProof="0" dirty="0"/>
          </a:p>
        </p:txBody>
      </p:sp>
      <p:sp>
        <p:nvSpPr>
          <p:cNvPr id="46" name="Hexágono 45">
            <a:extLst>
              <a:ext uri="{FF2B5EF4-FFF2-40B4-BE49-F238E27FC236}">
                <a16:creationId xmlns:a16="http://schemas.microsoft.com/office/drawing/2014/main" id="{03F9EABE-26E9-4205-8F45-C008979BFD84}"/>
              </a:ext>
            </a:extLst>
          </p:cNvPr>
          <p:cNvSpPr/>
          <p:nvPr/>
        </p:nvSpPr>
        <p:spPr>
          <a:xfrm>
            <a:off x="657546" y="1272177"/>
            <a:ext cx="2080727" cy="475014"/>
          </a:xfrm>
          <a:prstGeom prst="hexagon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b="1" dirty="0" err="1">
                <a:solidFill>
                  <a:srgbClr val="FFFFFF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quan</a:t>
            </a:r>
            <a:r>
              <a:rPr lang="es-ES" b="1" dirty="0">
                <a:solidFill>
                  <a:srgbClr val="FFFFFF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 avaluar</a:t>
            </a:r>
          </a:p>
        </p:txBody>
      </p:sp>
      <p:sp>
        <p:nvSpPr>
          <p:cNvPr id="47" name="Hexágono 46">
            <a:extLst>
              <a:ext uri="{FF2B5EF4-FFF2-40B4-BE49-F238E27FC236}">
                <a16:creationId xmlns:a16="http://schemas.microsoft.com/office/drawing/2014/main" id="{B1859E6F-2137-4315-8ABC-0FA3255A059E}"/>
              </a:ext>
            </a:extLst>
          </p:cNvPr>
          <p:cNvSpPr/>
          <p:nvPr/>
        </p:nvSpPr>
        <p:spPr>
          <a:xfrm>
            <a:off x="4902960" y="1082976"/>
            <a:ext cx="2080727" cy="853414"/>
          </a:xfrm>
          <a:prstGeom prst="hexagon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b="1" dirty="0">
                <a:solidFill>
                  <a:srgbClr val="FFFFFF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Nivells de Kirkpatrick</a:t>
            </a:r>
          </a:p>
        </p:txBody>
      </p:sp>
      <p:sp>
        <p:nvSpPr>
          <p:cNvPr id="48" name="Hexágono 47">
            <a:extLst>
              <a:ext uri="{FF2B5EF4-FFF2-40B4-BE49-F238E27FC236}">
                <a16:creationId xmlns:a16="http://schemas.microsoft.com/office/drawing/2014/main" id="{40185FEF-34DE-4E94-9CB3-092CD7EB44CC}"/>
              </a:ext>
            </a:extLst>
          </p:cNvPr>
          <p:cNvSpPr/>
          <p:nvPr/>
        </p:nvSpPr>
        <p:spPr>
          <a:xfrm>
            <a:off x="9286524" y="1082976"/>
            <a:ext cx="2080727" cy="853414"/>
          </a:xfrm>
          <a:prstGeom prst="hexagon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lvl="0" algn="ctr" defTabSz="457101"/>
            <a:r>
              <a:rPr lang="es-ES" b="1" dirty="0">
                <a:solidFill>
                  <a:srgbClr val="FFFFFF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Com avaluar</a:t>
            </a:r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59809CCB-264A-46F8-9D65-5AD8ED87DB25}"/>
              </a:ext>
            </a:extLst>
          </p:cNvPr>
          <p:cNvSpPr/>
          <p:nvPr/>
        </p:nvSpPr>
        <p:spPr>
          <a:xfrm>
            <a:off x="873691" y="2359081"/>
            <a:ext cx="1642188" cy="658314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sz="16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Abans de la formació</a:t>
            </a:r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F7802A7E-09E3-4614-BDFB-7D2CB45422F0}"/>
              </a:ext>
            </a:extLst>
          </p:cNvPr>
          <p:cNvSpPr/>
          <p:nvPr/>
        </p:nvSpPr>
        <p:spPr>
          <a:xfrm>
            <a:off x="873691" y="3440085"/>
            <a:ext cx="1642188" cy="658314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sz="16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Durant la formació</a:t>
            </a: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76FBA7C6-9999-46DD-BF00-19484735FF28}"/>
              </a:ext>
            </a:extLst>
          </p:cNvPr>
          <p:cNvSpPr/>
          <p:nvPr/>
        </p:nvSpPr>
        <p:spPr>
          <a:xfrm>
            <a:off x="873691" y="4521089"/>
            <a:ext cx="1642188" cy="658314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sz="16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En acabar la formació</a:t>
            </a:r>
          </a:p>
        </p:txBody>
      </p:sp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1B9DDFDB-7502-4375-8528-4D969E1D9A3A}"/>
              </a:ext>
            </a:extLst>
          </p:cNvPr>
          <p:cNvSpPr/>
          <p:nvPr/>
        </p:nvSpPr>
        <p:spPr>
          <a:xfrm>
            <a:off x="873691" y="5465887"/>
            <a:ext cx="1642188" cy="930729"/>
          </a:xfrm>
          <a:prstGeom prst="round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algn="ctr" defTabSz="457101"/>
            <a:r>
              <a:rPr lang="es-ES" sz="16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Temps després de la formació</a:t>
            </a:r>
          </a:p>
        </p:txBody>
      </p:sp>
      <p:sp>
        <p:nvSpPr>
          <p:cNvPr id="53" name="Rombo 52">
            <a:extLst>
              <a:ext uri="{FF2B5EF4-FFF2-40B4-BE49-F238E27FC236}">
                <a16:creationId xmlns:a16="http://schemas.microsoft.com/office/drawing/2014/main" id="{0F059B19-973C-493F-82BD-E9F33D12DC38}"/>
              </a:ext>
            </a:extLst>
          </p:cNvPr>
          <p:cNvSpPr/>
          <p:nvPr/>
        </p:nvSpPr>
        <p:spPr>
          <a:xfrm>
            <a:off x="4871864" y="2165739"/>
            <a:ext cx="2098416" cy="692864"/>
          </a:xfrm>
          <a:prstGeom prst="diamond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50790" tIns="50790" rIns="50790" bIns="50790" rtlCol="0" anchor="ctr">
            <a:spAutoFit/>
          </a:bodyPr>
          <a:lstStyle/>
          <a:p>
            <a:pPr algn="r" defTabSz="457101"/>
            <a:r>
              <a:rPr lang="es-ES" sz="1600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reacció</a:t>
            </a:r>
            <a:endParaRPr lang="es-ES" sz="3200" b="1" dirty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sym typeface="Helvetica Neue"/>
            </a:endParaRPr>
          </a:p>
        </p:txBody>
      </p:sp>
      <p:sp>
        <p:nvSpPr>
          <p:cNvPr id="54" name="Rombo 53">
            <a:extLst>
              <a:ext uri="{FF2B5EF4-FFF2-40B4-BE49-F238E27FC236}">
                <a16:creationId xmlns:a16="http://schemas.microsoft.com/office/drawing/2014/main" id="{63AC9DA7-B304-40FD-B221-305AD69B2358}"/>
              </a:ext>
            </a:extLst>
          </p:cNvPr>
          <p:cNvSpPr/>
          <p:nvPr/>
        </p:nvSpPr>
        <p:spPr>
          <a:xfrm>
            <a:off x="4639391" y="3048098"/>
            <a:ext cx="2607904" cy="692864"/>
          </a:xfrm>
          <a:prstGeom prst="diamond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50790" tIns="50790" rIns="50790" bIns="50790" rtlCol="0" anchor="ctr">
            <a:spAutoFit/>
          </a:bodyPr>
          <a:lstStyle/>
          <a:p>
            <a:pPr algn="r" defTabSz="457101"/>
            <a:r>
              <a:rPr lang="es-ES" sz="1600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aprenentatge</a:t>
            </a:r>
            <a:endParaRPr lang="es-ES" sz="3200" b="1" dirty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sym typeface="Helvetica Neue"/>
            </a:endParaRPr>
          </a:p>
        </p:txBody>
      </p:sp>
      <p:sp>
        <p:nvSpPr>
          <p:cNvPr id="55" name="Rombo 54">
            <a:extLst>
              <a:ext uri="{FF2B5EF4-FFF2-40B4-BE49-F238E27FC236}">
                <a16:creationId xmlns:a16="http://schemas.microsoft.com/office/drawing/2014/main" id="{CCD59480-4DB9-4B71-A6D6-DB9A78D55837}"/>
              </a:ext>
            </a:extLst>
          </p:cNvPr>
          <p:cNvSpPr/>
          <p:nvPr/>
        </p:nvSpPr>
        <p:spPr>
          <a:xfrm>
            <a:off x="4871864" y="4005064"/>
            <a:ext cx="2197128" cy="692864"/>
          </a:xfrm>
          <a:prstGeom prst="diamond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50790" tIns="50790" rIns="50790" bIns="50790" rtlCol="0" anchor="ctr">
            <a:spAutoFit/>
          </a:bodyPr>
          <a:lstStyle/>
          <a:p>
            <a:pPr algn="r" defTabSz="457101"/>
            <a:r>
              <a:rPr lang="es-ES" sz="1600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conducta</a:t>
            </a:r>
            <a:endParaRPr lang="es-ES" sz="3200" b="1" dirty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sym typeface="Helvetica Neue"/>
            </a:endParaRPr>
          </a:p>
        </p:txBody>
      </p:sp>
      <p:sp>
        <p:nvSpPr>
          <p:cNvPr id="56" name="Rombo 55">
            <a:extLst>
              <a:ext uri="{FF2B5EF4-FFF2-40B4-BE49-F238E27FC236}">
                <a16:creationId xmlns:a16="http://schemas.microsoft.com/office/drawing/2014/main" id="{522E0EA8-9855-4735-A320-66CBBA60240C}"/>
              </a:ext>
            </a:extLst>
          </p:cNvPr>
          <p:cNvSpPr/>
          <p:nvPr/>
        </p:nvSpPr>
        <p:spPr>
          <a:xfrm>
            <a:off x="4619783" y="4926372"/>
            <a:ext cx="2684327" cy="692864"/>
          </a:xfrm>
          <a:prstGeom prst="diamond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50790" tIns="50790" rIns="50790" bIns="50790" rtlCol="0" anchor="ctr">
            <a:spAutoFit/>
          </a:bodyPr>
          <a:lstStyle/>
          <a:p>
            <a:pPr algn="r" defTabSz="457101"/>
            <a:r>
              <a:rPr lang="es-ES" sz="1600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rendiment</a:t>
            </a:r>
            <a:endParaRPr lang="es-ES" sz="3200" b="1" dirty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sym typeface="Helvetica Neue"/>
            </a:endParaRPr>
          </a:p>
        </p:txBody>
      </p:sp>
      <p:sp>
        <p:nvSpPr>
          <p:cNvPr id="57" name="Rombo 56">
            <a:extLst>
              <a:ext uri="{FF2B5EF4-FFF2-40B4-BE49-F238E27FC236}">
                <a16:creationId xmlns:a16="http://schemas.microsoft.com/office/drawing/2014/main" id="{B82DE84C-2D29-4506-8C2A-E6A6E871C0B6}"/>
              </a:ext>
            </a:extLst>
          </p:cNvPr>
          <p:cNvSpPr/>
          <p:nvPr/>
        </p:nvSpPr>
        <p:spPr>
          <a:xfrm>
            <a:off x="5000788" y="5860292"/>
            <a:ext cx="1885069" cy="692864"/>
          </a:xfrm>
          <a:prstGeom prst="diamond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50790" tIns="50790" rIns="50790" bIns="50790" rtlCol="0" anchor="ctr">
            <a:spAutoFit/>
          </a:bodyPr>
          <a:lstStyle/>
          <a:p>
            <a:pPr algn="r" defTabSz="457101"/>
            <a:r>
              <a:rPr lang="es-ES" sz="1600" b="1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Impacte</a:t>
            </a:r>
            <a:endParaRPr lang="es-ES" sz="3200" b="1" dirty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sym typeface="Helvetica Neue"/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3E421048-6E31-4D3F-B53A-DE4D92E0C540}"/>
              </a:ext>
            </a:extLst>
          </p:cNvPr>
          <p:cNvSpPr/>
          <p:nvPr/>
        </p:nvSpPr>
        <p:spPr>
          <a:xfrm>
            <a:off x="9732021" y="2202033"/>
            <a:ext cx="1353972" cy="65657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defTabSz="457101"/>
            <a:r>
              <a:rPr lang="es-ES" sz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qüestionaris</a:t>
            </a:r>
          </a:p>
          <a:p>
            <a:pPr defTabSz="457101"/>
            <a:r>
              <a:rPr lang="es-ES" sz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entrevistes</a:t>
            </a:r>
          </a:p>
          <a:p>
            <a:pPr defTabSz="457101"/>
            <a:r>
              <a:rPr lang="es-ES" sz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reunió de </a:t>
            </a:r>
            <a:r>
              <a:rPr lang="es-ES" sz="1200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grups</a:t>
            </a:r>
            <a:endParaRPr lang="es-ES" sz="1200" dirty="0">
              <a:solidFill>
                <a:schemeClr val="tx1"/>
              </a:solidFill>
              <a:latin typeface="Century Gothic" panose="020B0502020202020204" pitchFamily="34" charset="0"/>
              <a:ea typeface="Verdana" panose="020B0604030504040204" pitchFamily="34" charset="0"/>
              <a:sym typeface="Helvetica Neue"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9C77CC20-2D9D-405A-90AF-81B14A4328CC}"/>
              </a:ext>
            </a:extLst>
          </p:cNvPr>
          <p:cNvSpPr/>
          <p:nvPr/>
        </p:nvSpPr>
        <p:spPr>
          <a:xfrm>
            <a:off x="9567777" y="2966741"/>
            <a:ext cx="1518216" cy="841236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defTabSz="457101"/>
            <a:r>
              <a:rPr lang="es-ES" sz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qüestionaris</a:t>
            </a:r>
          </a:p>
          <a:p>
            <a:pPr defTabSz="457101"/>
            <a:r>
              <a:rPr lang="es-ES" sz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exàmens</a:t>
            </a:r>
          </a:p>
          <a:p>
            <a:pPr defTabSz="457101"/>
            <a:r>
              <a:rPr lang="es-ES" sz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debats</a:t>
            </a:r>
          </a:p>
          <a:p>
            <a:pPr defTabSz="457101"/>
            <a:r>
              <a:rPr lang="es-ES" sz="1200" dirty="0" err="1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estudi</a:t>
            </a:r>
            <a:r>
              <a:rPr lang="es-ES" sz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 de cas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AB0E9D69-936E-4C19-9538-62F4286818FE}"/>
              </a:ext>
            </a:extLst>
          </p:cNvPr>
          <p:cNvSpPr/>
          <p:nvPr/>
        </p:nvSpPr>
        <p:spPr>
          <a:xfrm>
            <a:off x="8040216" y="4041358"/>
            <a:ext cx="4039244" cy="65657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defTabSz="457101"/>
            <a:r>
              <a:rPr lang="es-ES" sz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observació directa</a:t>
            </a:r>
          </a:p>
          <a:p>
            <a:pPr defTabSz="457101"/>
            <a:r>
              <a:rPr lang="es-ES" sz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Entrevistes amb el superior</a:t>
            </a:r>
          </a:p>
          <a:p>
            <a:pPr defTabSz="457101"/>
            <a:r>
              <a:rPr lang="es-ES" sz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Qualsevol eina de mesura de l'aprenentatge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8A7C9CD4-F730-47E3-8974-5D78E29E92F6}"/>
              </a:ext>
            </a:extLst>
          </p:cNvPr>
          <p:cNvSpPr/>
          <p:nvPr/>
        </p:nvSpPr>
        <p:spPr>
          <a:xfrm>
            <a:off x="8502248" y="5011474"/>
            <a:ext cx="3528391" cy="841236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790" tIns="50790" rIns="50790" bIns="50790" rtlCol="0" anchor="ctr">
            <a:spAutoFit/>
          </a:bodyPr>
          <a:lstStyle/>
          <a:p>
            <a:pPr defTabSz="457101"/>
            <a:r>
              <a:rPr lang="es-ES" sz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Mesura de l'adquisició de coneixements i comportaments</a:t>
            </a:r>
          </a:p>
          <a:p>
            <a:pPr defTabSz="457101"/>
            <a:r>
              <a:rPr lang="es-ES" sz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Anàlisi de costos</a:t>
            </a:r>
          </a:p>
          <a:p>
            <a:pPr defTabSz="457101"/>
            <a:r>
              <a:rPr lang="es-ES" sz="12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  <a:sym typeface="Helvetica Neue"/>
              </a:rPr>
              <a:t>Relació cost - benefici</a:t>
            </a:r>
          </a:p>
        </p:txBody>
      </p:sp>
      <p:cxnSp>
        <p:nvCxnSpPr>
          <p:cNvPr id="62" name="Conector recto de flecha 61">
            <a:extLst>
              <a:ext uri="{FF2B5EF4-FFF2-40B4-BE49-F238E27FC236}">
                <a16:creationId xmlns:a16="http://schemas.microsoft.com/office/drawing/2014/main" id="{BE76D90E-DBF5-40FF-BC8D-6EF2EF5CE20F}"/>
              </a:ext>
            </a:extLst>
          </p:cNvPr>
          <p:cNvCxnSpPr>
            <a:cxnSpLocks/>
            <a:stCxn id="50" idx="3"/>
            <a:endCxn id="53" idx="1"/>
          </p:cNvCxnSpPr>
          <p:nvPr/>
        </p:nvCxnSpPr>
        <p:spPr>
          <a:xfrm flipV="1">
            <a:off x="2515879" y="2512171"/>
            <a:ext cx="2355985" cy="1257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de flecha 62">
            <a:extLst>
              <a:ext uri="{FF2B5EF4-FFF2-40B4-BE49-F238E27FC236}">
                <a16:creationId xmlns:a16="http://schemas.microsoft.com/office/drawing/2014/main" id="{69DB2F15-F404-484B-A8A8-3E225F1CDDBA}"/>
              </a:ext>
            </a:extLst>
          </p:cNvPr>
          <p:cNvCxnSpPr>
            <a:cxnSpLocks/>
            <a:stCxn id="50" idx="3"/>
            <a:endCxn id="54" idx="1"/>
          </p:cNvCxnSpPr>
          <p:nvPr/>
        </p:nvCxnSpPr>
        <p:spPr>
          <a:xfrm flipV="1">
            <a:off x="2515879" y="3394530"/>
            <a:ext cx="2123512" cy="374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D92BEC5A-E716-45FD-AE88-626847BAFD7A}"/>
              </a:ext>
            </a:extLst>
          </p:cNvPr>
          <p:cNvCxnSpPr>
            <a:cxnSpLocks/>
            <a:stCxn id="52" idx="3"/>
            <a:endCxn id="55" idx="1"/>
          </p:cNvCxnSpPr>
          <p:nvPr/>
        </p:nvCxnSpPr>
        <p:spPr>
          <a:xfrm flipV="1">
            <a:off x="2515879" y="4351496"/>
            <a:ext cx="2355985" cy="1579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de flecha 64">
            <a:extLst>
              <a:ext uri="{FF2B5EF4-FFF2-40B4-BE49-F238E27FC236}">
                <a16:creationId xmlns:a16="http://schemas.microsoft.com/office/drawing/2014/main" id="{F0BDD943-2D7B-417D-B435-225296DB53ED}"/>
              </a:ext>
            </a:extLst>
          </p:cNvPr>
          <p:cNvCxnSpPr>
            <a:cxnSpLocks/>
            <a:stCxn id="52" idx="3"/>
            <a:endCxn id="56" idx="1"/>
          </p:cNvCxnSpPr>
          <p:nvPr/>
        </p:nvCxnSpPr>
        <p:spPr>
          <a:xfrm flipV="1">
            <a:off x="2515879" y="5272804"/>
            <a:ext cx="2103904" cy="658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de flecha 65">
            <a:extLst>
              <a:ext uri="{FF2B5EF4-FFF2-40B4-BE49-F238E27FC236}">
                <a16:creationId xmlns:a16="http://schemas.microsoft.com/office/drawing/2014/main" id="{A5144F3E-5443-4E2D-8F2B-7D77377ADAA7}"/>
              </a:ext>
            </a:extLst>
          </p:cNvPr>
          <p:cNvCxnSpPr>
            <a:cxnSpLocks/>
            <a:stCxn id="52" idx="3"/>
            <a:endCxn id="57" idx="1"/>
          </p:cNvCxnSpPr>
          <p:nvPr/>
        </p:nvCxnSpPr>
        <p:spPr>
          <a:xfrm>
            <a:off x="2515879" y="5931252"/>
            <a:ext cx="2484909" cy="275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de flecha 66">
            <a:extLst>
              <a:ext uri="{FF2B5EF4-FFF2-40B4-BE49-F238E27FC236}">
                <a16:creationId xmlns:a16="http://schemas.microsoft.com/office/drawing/2014/main" id="{4F98B761-585C-4C05-B271-9B21534FDAAA}"/>
              </a:ext>
            </a:extLst>
          </p:cNvPr>
          <p:cNvCxnSpPr>
            <a:cxnSpLocks/>
            <a:stCxn id="53" idx="3"/>
            <a:endCxn id="58" idx="1"/>
          </p:cNvCxnSpPr>
          <p:nvPr/>
        </p:nvCxnSpPr>
        <p:spPr>
          <a:xfrm>
            <a:off x="6970280" y="2512171"/>
            <a:ext cx="2761741" cy="18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de flecha 67">
            <a:extLst>
              <a:ext uri="{FF2B5EF4-FFF2-40B4-BE49-F238E27FC236}">
                <a16:creationId xmlns:a16="http://schemas.microsoft.com/office/drawing/2014/main" id="{2895136E-4773-4155-8EDB-A8D64EB96841}"/>
              </a:ext>
            </a:extLst>
          </p:cNvPr>
          <p:cNvCxnSpPr>
            <a:cxnSpLocks/>
            <a:stCxn id="54" idx="3"/>
            <a:endCxn id="59" idx="1"/>
          </p:cNvCxnSpPr>
          <p:nvPr/>
        </p:nvCxnSpPr>
        <p:spPr>
          <a:xfrm flipV="1">
            <a:off x="7247295" y="3387359"/>
            <a:ext cx="2320482" cy="7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de flecha 68">
            <a:extLst>
              <a:ext uri="{FF2B5EF4-FFF2-40B4-BE49-F238E27FC236}">
                <a16:creationId xmlns:a16="http://schemas.microsoft.com/office/drawing/2014/main" id="{308FDDC1-5EF7-4A17-A2CB-E90E983F51BE}"/>
              </a:ext>
            </a:extLst>
          </p:cNvPr>
          <p:cNvCxnSpPr>
            <a:cxnSpLocks/>
            <a:stCxn id="55" idx="3"/>
            <a:endCxn id="60" idx="1"/>
          </p:cNvCxnSpPr>
          <p:nvPr/>
        </p:nvCxnSpPr>
        <p:spPr>
          <a:xfrm>
            <a:off x="7068992" y="4351496"/>
            <a:ext cx="971224" cy="18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de flecha 69">
            <a:extLst>
              <a:ext uri="{FF2B5EF4-FFF2-40B4-BE49-F238E27FC236}">
                <a16:creationId xmlns:a16="http://schemas.microsoft.com/office/drawing/2014/main" id="{CB41954F-C99A-4D69-A785-29E7764E01B0}"/>
              </a:ext>
            </a:extLst>
          </p:cNvPr>
          <p:cNvCxnSpPr>
            <a:cxnSpLocks/>
            <a:stCxn id="56" idx="3"/>
            <a:endCxn id="61" idx="1"/>
          </p:cNvCxnSpPr>
          <p:nvPr/>
        </p:nvCxnSpPr>
        <p:spPr>
          <a:xfrm>
            <a:off x="7304110" y="5272804"/>
            <a:ext cx="1198138" cy="159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de flecha 70">
            <a:extLst>
              <a:ext uri="{FF2B5EF4-FFF2-40B4-BE49-F238E27FC236}">
                <a16:creationId xmlns:a16="http://schemas.microsoft.com/office/drawing/2014/main" id="{672EF34F-B825-40F3-85CD-1B06212E80B4}"/>
              </a:ext>
            </a:extLst>
          </p:cNvPr>
          <p:cNvCxnSpPr>
            <a:cxnSpLocks/>
            <a:stCxn id="57" idx="3"/>
            <a:endCxn id="61" idx="1"/>
          </p:cNvCxnSpPr>
          <p:nvPr/>
        </p:nvCxnSpPr>
        <p:spPr>
          <a:xfrm flipV="1">
            <a:off x="6885857" y="5432092"/>
            <a:ext cx="1616391" cy="774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338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05 - El model d'avaluació de </a:t>
            </a:r>
            <a:r>
              <a:rPr lang="ca-ES" cap="none" noProof="0" dirty="0" err="1"/>
              <a:t>Kirkpatrick</a:t>
            </a:r>
            <a:r>
              <a:rPr lang="ca-ES" cap="none" noProof="0" dirty="0"/>
              <a:t>.</a:t>
            </a:r>
          </a:p>
        </p:txBody>
      </p:sp>
      <p:graphicFrame>
        <p:nvGraphicFramePr>
          <p:cNvPr id="29" name="Tabla 28">
            <a:extLst>
              <a:ext uri="{FF2B5EF4-FFF2-40B4-BE49-F238E27FC236}">
                <a16:creationId xmlns:a16="http://schemas.microsoft.com/office/drawing/2014/main" id="{AE628C15-76CC-4BDD-A0B9-070DF72650E9}"/>
              </a:ext>
            </a:extLst>
          </p:cNvPr>
          <p:cNvGraphicFramePr>
            <a:graphicFrameLocks noGrp="1"/>
          </p:cNvGraphicFramePr>
          <p:nvPr/>
        </p:nvGraphicFramePr>
        <p:xfrm>
          <a:off x="438400" y="1402080"/>
          <a:ext cx="11315199" cy="3688080"/>
        </p:xfrm>
        <a:graphic>
          <a:graphicData uri="http://schemas.openxmlformats.org/drawingml/2006/table">
            <a:tbl>
              <a:tblPr firstRow="1" bandRow="1">
                <a:tableStyleId>{00000000-0000-0000-0000-000000000000}</a:tableStyleId>
              </a:tblPr>
              <a:tblGrid>
                <a:gridCol w="1697160">
                  <a:extLst>
                    <a:ext uri="{9D8B030D-6E8A-4147-A177-3AD203B41FA5}">
                      <a16:colId xmlns:a16="http://schemas.microsoft.com/office/drawing/2014/main" val="301074009"/>
                    </a:ext>
                  </a:extLst>
                </a:gridCol>
                <a:gridCol w="2424973">
                  <a:extLst>
                    <a:ext uri="{9D8B030D-6E8A-4147-A177-3AD203B41FA5}">
                      <a16:colId xmlns:a16="http://schemas.microsoft.com/office/drawing/2014/main" val="3844476912"/>
                    </a:ext>
                  </a:extLst>
                </a:gridCol>
                <a:gridCol w="1967515">
                  <a:extLst>
                    <a:ext uri="{9D8B030D-6E8A-4147-A177-3AD203B41FA5}">
                      <a16:colId xmlns:a16="http://schemas.microsoft.com/office/drawing/2014/main" val="3834805370"/>
                    </a:ext>
                  </a:extLst>
                </a:gridCol>
                <a:gridCol w="1645989">
                  <a:extLst>
                    <a:ext uri="{9D8B030D-6E8A-4147-A177-3AD203B41FA5}">
                      <a16:colId xmlns:a16="http://schemas.microsoft.com/office/drawing/2014/main" val="2323428750"/>
                    </a:ext>
                  </a:extLst>
                </a:gridCol>
                <a:gridCol w="1738387">
                  <a:extLst>
                    <a:ext uri="{9D8B030D-6E8A-4147-A177-3AD203B41FA5}">
                      <a16:colId xmlns:a16="http://schemas.microsoft.com/office/drawing/2014/main" val="3138993909"/>
                    </a:ext>
                  </a:extLst>
                </a:gridCol>
                <a:gridCol w="1841175">
                  <a:extLst>
                    <a:ext uri="{9D8B030D-6E8A-4147-A177-3AD203B41FA5}">
                      <a16:colId xmlns:a16="http://schemas.microsoft.com/office/drawing/2014/main" val="203865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NIVELLS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OBJECTIU</a:t>
                      </a:r>
                    </a:p>
                  </a:txBody>
                  <a:tcPr anchor="ctr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ASPECTES QUE S’AVALUEN</a:t>
                      </a:r>
                    </a:p>
                  </a:txBody>
                  <a:tcPr anchor="ctr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AVALUADORS</a:t>
                      </a:r>
                    </a:p>
                  </a:txBody>
                  <a:tcPr anchor="ctr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INSTRUMENT</a:t>
                      </a:r>
                    </a:p>
                  </a:txBody>
                  <a:tcPr anchor="ctr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MOMENT</a:t>
                      </a:r>
                    </a:p>
                  </a:txBody>
                  <a:tcPr anchor="ctr"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645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satisfacció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Valoració dels aspectes bàsics de l'acció formativa (satisfacció i docents).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Objectius i continguts.</a:t>
                      </a:r>
                    </a:p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Logística i mitjans.</a:t>
                      </a:r>
                    </a:p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Programació i gestió. </a:t>
                      </a:r>
                    </a:p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Formadors.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Participants. 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Enquestes.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Finalitzada l'acció.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90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coneixements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Valoració de la millora en l'aprenentatge amb l'acció formativa.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Resultats d'aprenentatge.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formadors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Qüestionaris / </a:t>
                      </a:r>
                      <a:r>
                        <a:rPr lang="es-ES" sz="1200" dirty="0" err="1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tests</a:t>
                      </a:r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Abans i després d'acabada l'acció.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7816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transferència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Utilitat de l'acció formativa. 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Valorar la influència de la formació sobre la pràctica professional.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Participants, companys, col·laboradors i / o superiors.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Proves professionals.</a:t>
                      </a:r>
                    </a:p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Quadre de comandament.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D'1 a 3 mesos acabada l'acció.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933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Impacte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Comprovació de l'impacte en l'organització.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Valorar la influència de la formació sobre els resultats en l'organització.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Superior immediat.</a:t>
                      </a:r>
                    </a:p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Controlador.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Enquestes. </a:t>
                      </a:r>
                    </a:p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Entrevistes.</a:t>
                      </a:r>
                    </a:p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Quadre de comandament.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Century Gothic" panose="020B0502020202020204" pitchFamily="34" charset="0"/>
                          <a:ea typeface="Verdana" panose="020B0604030504040204" pitchFamily="34" charset="0"/>
                        </a:rPr>
                        <a:t>A partir d'entre 3 i 6 mesos finalitzada l'acció.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5517449"/>
                  </a:ext>
                </a:extLst>
              </a:tr>
            </a:tbl>
          </a:graphicData>
        </a:graphic>
      </p:graphicFrame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3516E677-BECE-4601-B893-AB06719A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2850856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0DAEC6-CAB8-47CC-BA2A-740E5E3E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35</a:t>
            </a:r>
          </a:p>
        </p:txBody>
      </p:sp>
      <p:sp>
        <p:nvSpPr>
          <p:cNvPr id="8" name="Marcador de texto 9">
            <a:extLst>
              <a:ext uri="{FF2B5EF4-FFF2-40B4-BE49-F238E27FC236}">
                <a16:creationId xmlns:a16="http://schemas.microsoft.com/office/drawing/2014/main" id="{178E5867-A212-4B86-9D05-057A466800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51175"/>
            <a:ext cx="12215813" cy="7556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a-ES" sz="4800" b="1" kern="0" spc="10" noProof="0" dirty="0">
                <a:solidFill>
                  <a:srgbClr val="EBB6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06 - Indicadors econòmics de gestió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5D1B39-87AD-4CDE-9726-24D89586BC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0418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06 - Indicadors econòmics de gestió. Pressupost.</a:t>
            </a:r>
            <a:endParaRPr lang="ca-ES" cap="none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FBF7327-D797-4A03-9355-FC4721C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36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F65EE10-8C2F-4B80-BEA2-3B2493694BBB}"/>
              </a:ext>
            </a:extLst>
          </p:cNvPr>
          <p:cNvSpPr/>
          <p:nvPr/>
        </p:nvSpPr>
        <p:spPr>
          <a:xfrm>
            <a:off x="358152" y="6228372"/>
            <a:ext cx="86035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latin typeface="Century Gothic" panose="020B0502020202020204" pitchFamily="34" charset="0"/>
              </a:rPr>
              <a:t>Pereda, S. i Berrocal, F. (2012). Gestión económica de la formación .</a:t>
            </a:r>
            <a:r>
              <a:rPr lang="es-ES" sz="900" i="1" dirty="0">
                <a:latin typeface="Century Gothic" panose="020B0502020202020204" pitchFamily="34" charset="0"/>
              </a:rPr>
              <a:t>Gestión de la formación en las organizaciones, </a:t>
            </a:r>
            <a:r>
              <a:rPr lang="es-ES" sz="900" dirty="0">
                <a:latin typeface="Century Gothic" panose="020B0502020202020204" pitchFamily="34" charset="0"/>
              </a:rPr>
              <a:t>(</a:t>
            </a:r>
            <a:r>
              <a:rPr lang="es-ES" sz="900" dirty="0" err="1">
                <a:latin typeface="Century Gothic" panose="020B0502020202020204" pitchFamily="34" charset="0"/>
              </a:rPr>
              <a:t>pàg</a:t>
            </a:r>
            <a:r>
              <a:rPr lang="es-ES" sz="900" dirty="0">
                <a:latin typeface="Century Gothic" panose="020B0502020202020204" pitchFamily="34" charset="0"/>
              </a:rPr>
              <a:t>. 169). Madrid: Editorial Síntesis.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D16977D2-100F-4AFD-ADA3-9EF2AEB7676F}"/>
              </a:ext>
            </a:extLst>
          </p:cNvPr>
          <p:cNvGraphicFramePr/>
          <p:nvPr/>
        </p:nvGraphicFramePr>
        <p:xfrm>
          <a:off x="491275" y="1039821"/>
          <a:ext cx="11437373" cy="4956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5019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06 - Indicadors econòmics de gestió. Perspectives.</a:t>
            </a:r>
          </a:p>
        </p:txBody>
      </p:sp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7350EB45-D5BB-4971-8070-0157A4B5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37</a:t>
            </a:r>
          </a:p>
        </p:txBody>
      </p:sp>
      <p:grpSp>
        <p:nvGrpSpPr>
          <p:cNvPr id="4" name="Group 4268">
            <a:extLst>
              <a:ext uri="{FF2B5EF4-FFF2-40B4-BE49-F238E27FC236}">
                <a16:creationId xmlns:a16="http://schemas.microsoft.com/office/drawing/2014/main" id="{E8C817AB-672E-431F-BD22-4199B8CB9C6A}"/>
              </a:ext>
            </a:extLst>
          </p:cNvPr>
          <p:cNvGrpSpPr/>
          <p:nvPr/>
        </p:nvGrpSpPr>
        <p:grpSpPr>
          <a:xfrm>
            <a:off x="4223792" y="3717032"/>
            <a:ext cx="3281988" cy="2877575"/>
            <a:chOff x="0" y="0"/>
            <a:chExt cx="2717800" cy="2382906"/>
          </a:xfrm>
        </p:grpSpPr>
        <p:sp>
          <p:nvSpPr>
            <p:cNvPr id="5" name="Shape 4264">
              <a:extLst>
                <a:ext uri="{FF2B5EF4-FFF2-40B4-BE49-F238E27FC236}">
                  <a16:creationId xmlns:a16="http://schemas.microsoft.com/office/drawing/2014/main" id="{4E8FFAD6-508B-4958-9AE1-236B0841BD66}"/>
                </a:ext>
              </a:extLst>
            </p:cNvPr>
            <p:cNvSpPr/>
            <p:nvPr/>
          </p:nvSpPr>
          <p:spPr>
            <a:xfrm>
              <a:off x="842389" y="-1"/>
              <a:ext cx="1114170" cy="163584"/>
            </a:xfrm>
            <a:prstGeom prst="rect">
              <a:avLst/>
            </a:prstGeom>
            <a:solidFill>
              <a:srgbClr val="42414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/>
              </a:pPr>
              <a:endParaRPr lang="es-ES"/>
            </a:p>
          </p:txBody>
        </p:sp>
        <p:sp>
          <p:nvSpPr>
            <p:cNvPr id="6" name="Shape 4265">
              <a:extLst>
                <a:ext uri="{FF2B5EF4-FFF2-40B4-BE49-F238E27FC236}">
                  <a16:creationId xmlns:a16="http://schemas.microsoft.com/office/drawing/2014/main" id="{4F557445-7CA1-4F44-A237-A569B3D45E0C}"/>
                </a:ext>
              </a:extLst>
            </p:cNvPr>
            <p:cNvSpPr/>
            <p:nvPr/>
          </p:nvSpPr>
          <p:spPr>
            <a:xfrm>
              <a:off x="0" y="2069907"/>
              <a:ext cx="2717801" cy="313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5" y="8444"/>
                  </a:moveTo>
                  <a:lnTo>
                    <a:pt x="20085" y="0"/>
                  </a:lnTo>
                  <a:lnTo>
                    <a:pt x="1536" y="0"/>
                  </a:lnTo>
                  <a:lnTo>
                    <a:pt x="1536" y="8444"/>
                  </a:lnTo>
                  <a:lnTo>
                    <a:pt x="0" y="844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8444"/>
                  </a:lnTo>
                  <a:lnTo>
                    <a:pt x="20085" y="8444"/>
                  </a:lnTo>
                  <a:close/>
                </a:path>
              </a:pathLst>
            </a:custGeom>
            <a:solidFill>
              <a:srgbClr val="42414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/>
              </a:pPr>
              <a:endParaRPr lang="es-ES"/>
            </a:p>
          </p:txBody>
        </p:sp>
        <p:sp>
          <p:nvSpPr>
            <p:cNvPr id="7" name="Shape 4266">
              <a:extLst>
                <a:ext uri="{FF2B5EF4-FFF2-40B4-BE49-F238E27FC236}">
                  <a16:creationId xmlns:a16="http://schemas.microsoft.com/office/drawing/2014/main" id="{C137F5A1-F016-41B0-9DBC-58964B0BC330}"/>
                </a:ext>
              </a:extLst>
            </p:cNvPr>
            <p:cNvSpPr/>
            <p:nvPr/>
          </p:nvSpPr>
          <p:spPr>
            <a:xfrm>
              <a:off x="1312530" y="96604"/>
              <a:ext cx="164872" cy="1974592"/>
            </a:xfrm>
            <a:prstGeom prst="rect">
              <a:avLst/>
            </a:prstGeom>
            <a:solidFill>
              <a:srgbClr val="42414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/>
              </a:pPr>
              <a:endParaRPr lang="es-ES"/>
            </a:p>
          </p:txBody>
        </p:sp>
        <p:sp>
          <p:nvSpPr>
            <p:cNvPr id="8" name="Shape 4267">
              <a:extLst>
                <a:ext uri="{FF2B5EF4-FFF2-40B4-BE49-F238E27FC236}">
                  <a16:creationId xmlns:a16="http://schemas.microsoft.com/office/drawing/2014/main" id="{726B7F12-F61A-407D-95FB-5C97B7244B25}"/>
                </a:ext>
              </a:extLst>
            </p:cNvPr>
            <p:cNvSpPr/>
            <p:nvPr/>
          </p:nvSpPr>
          <p:spPr>
            <a:xfrm>
              <a:off x="1241686" y="161007"/>
              <a:ext cx="306558" cy="226699"/>
            </a:xfrm>
            <a:prstGeom prst="rect">
              <a:avLst/>
            </a:prstGeom>
            <a:solidFill>
              <a:srgbClr val="595A5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/>
              </a:pPr>
              <a:endParaRPr lang="es-ES"/>
            </a:p>
          </p:txBody>
        </p:sp>
      </p:grpSp>
      <p:grpSp>
        <p:nvGrpSpPr>
          <p:cNvPr id="9" name="Group 103">
            <a:extLst>
              <a:ext uri="{FF2B5EF4-FFF2-40B4-BE49-F238E27FC236}">
                <a16:creationId xmlns:a16="http://schemas.microsoft.com/office/drawing/2014/main" id="{695E0A35-B2F3-478E-9904-173FD3AA264E}"/>
              </a:ext>
            </a:extLst>
          </p:cNvPr>
          <p:cNvGrpSpPr/>
          <p:nvPr/>
        </p:nvGrpSpPr>
        <p:grpSpPr>
          <a:xfrm>
            <a:off x="4209571" y="2783970"/>
            <a:ext cx="1192998" cy="2670122"/>
            <a:chOff x="310342" y="2287440"/>
            <a:chExt cx="1192998" cy="2670122"/>
          </a:xfrm>
        </p:grpSpPr>
        <p:graphicFrame>
          <p:nvGraphicFramePr>
            <p:cNvPr id="10" name="Chart 104">
              <a:extLst>
                <a:ext uri="{FF2B5EF4-FFF2-40B4-BE49-F238E27FC236}">
                  <a16:creationId xmlns:a16="http://schemas.microsoft.com/office/drawing/2014/main" id="{D460D87E-0302-4DC7-B32D-779AC2E15D90}"/>
                </a:ext>
              </a:extLst>
            </p:cNvPr>
            <p:cNvGraphicFramePr/>
            <p:nvPr/>
          </p:nvGraphicFramePr>
          <p:xfrm>
            <a:off x="409291" y="2377440"/>
            <a:ext cx="995100" cy="24783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Freeform: Shape 105">
              <a:extLst>
                <a:ext uri="{FF2B5EF4-FFF2-40B4-BE49-F238E27FC236}">
                  <a16:creationId xmlns:a16="http://schemas.microsoft.com/office/drawing/2014/main" id="{411C760A-1EF4-4F01-8480-9A735C675A59}"/>
                </a:ext>
              </a:extLst>
            </p:cNvPr>
            <p:cNvSpPr/>
            <p:nvPr/>
          </p:nvSpPr>
          <p:spPr>
            <a:xfrm>
              <a:off x="310342" y="2287440"/>
              <a:ext cx="1192998" cy="2670122"/>
            </a:xfrm>
            <a:custGeom>
              <a:avLst/>
              <a:gdLst>
                <a:gd name="connsiteX0" fmla="*/ 377380 w 1192998"/>
                <a:gd name="connsiteY0" fmla="*/ 269177 h 2670122"/>
                <a:gd name="connsiteX1" fmla="*/ 377380 w 1192998"/>
                <a:gd name="connsiteY1" fmla="*/ 2220049 h 2670122"/>
                <a:gd name="connsiteX2" fmla="*/ 607308 w 1192998"/>
                <a:gd name="connsiteY2" fmla="*/ 2449977 h 2670122"/>
                <a:gd name="connsiteX3" fmla="*/ 837236 w 1192998"/>
                <a:gd name="connsiteY3" fmla="*/ 2220049 h 2670122"/>
                <a:gd name="connsiteX4" fmla="*/ 837236 w 1192998"/>
                <a:gd name="connsiteY4" fmla="*/ 269177 h 2670122"/>
                <a:gd name="connsiteX5" fmla="*/ 0 w 1192998"/>
                <a:gd name="connsiteY5" fmla="*/ 0 h 2670122"/>
                <a:gd name="connsiteX6" fmla="*/ 6122 w 1192998"/>
                <a:gd name="connsiteY6" fmla="*/ 0 h 2670122"/>
                <a:gd name="connsiteX7" fmla="*/ 377380 w 1192998"/>
                <a:gd name="connsiteY7" fmla="*/ 0 h 2670122"/>
                <a:gd name="connsiteX8" fmla="*/ 837236 w 1192998"/>
                <a:gd name="connsiteY8" fmla="*/ 0 h 2670122"/>
                <a:gd name="connsiteX9" fmla="*/ 1192998 w 1192998"/>
                <a:gd name="connsiteY9" fmla="*/ 0 h 2670122"/>
                <a:gd name="connsiteX10" fmla="*/ 1192998 w 1192998"/>
                <a:gd name="connsiteY10" fmla="*/ 251455 h 2670122"/>
                <a:gd name="connsiteX11" fmla="*/ 1192998 w 1192998"/>
                <a:gd name="connsiteY11" fmla="*/ 269177 h 2670122"/>
                <a:gd name="connsiteX12" fmla="*/ 1027922 w 1192998"/>
                <a:gd name="connsiteY12" fmla="*/ 269177 h 2670122"/>
                <a:gd name="connsiteX13" fmla="*/ 1029870 w 1192998"/>
                <a:gd name="connsiteY13" fmla="*/ 288498 h 2670122"/>
                <a:gd name="connsiteX14" fmla="*/ 1029870 w 1192998"/>
                <a:gd name="connsiteY14" fmla="*/ 2243891 h 2670122"/>
                <a:gd name="connsiteX15" fmla="*/ 603639 w 1192998"/>
                <a:gd name="connsiteY15" fmla="*/ 2670122 h 2670122"/>
                <a:gd name="connsiteX16" fmla="*/ 177408 w 1192998"/>
                <a:gd name="connsiteY16" fmla="*/ 2243891 h 2670122"/>
                <a:gd name="connsiteX17" fmla="*/ 177408 w 1192998"/>
                <a:gd name="connsiteY17" fmla="*/ 288498 h 2670122"/>
                <a:gd name="connsiteX18" fmla="*/ 179356 w 1192998"/>
                <a:gd name="connsiteY18" fmla="*/ 269177 h 2670122"/>
                <a:gd name="connsiteX19" fmla="*/ 0 w 1192998"/>
                <a:gd name="connsiteY19" fmla="*/ 269177 h 267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2998" h="2670122">
                  <a:moveTo>
                    <a:pt x="377380" y="269177"/>
                  </a:moveTo>
                  <a:lnTo>
                    <a:pt x="377380" y="2220049"/>
                  </a:lnTo>
                  <a:cubicBezTo>
                    <a:pt x="377380" y="2347035"/>
                    <a:pt x="480322" y="2449977"/>
                    <a:pt x="607308" y="2449977"/>
                  </a:cubicBezTo>
                  <a:cubicBezTo>
                    <a:pt x="734294" y="2449977"/>
                    <a:pt x="837236" y="2347035"/>
                    <a:pt x="837236" y="2220049"/>
                  </a:cubicBezTo>
                  <a:lnTo>
                    <a:pt x="837236" y="269177"/>
                  </a:lnTo>
                  <a:close/>
                  <a:moveTo>
                    <a:pt x="0" y="0"/>
                  </a:moveTo>
                  <a:lnTo>
                    <a:pt x="6122" y="0"/>
                  </a:lnTo>
                  <a:lnTo>
                    <a:pt x="377380" y="0"/>
                  </a:lnTo>
                  <a:lnTo>
                    <a:pt x="837236" y="0"/>
                  </a:lnTo>
                  <a:lnTo>
                    <a:pt x="1192998" y="0"/>
                  </a:lnTo>
                  <a:lnTo>
                    <a:pt x="1192998" y="251455"/>
                  </a:lnTo>
                  <a:lnTo>
                    <a:pt x="1192998" y="269177"/>
                  </a:lnTo>
                  <a:lnTo>
                    <a:pt x="1027922" y="269177"/>
                  </a:lnTo>
                  <a:lnTo>
                    <a:pt x="1029870" y="288498"/>
                  </a:lnTo>
                  <a:lnTo>
                    <a:pt x="1029870" y="2243891"/>
                  </a:lnTo>
                  <a:cubicBezTo>
                    <a:pt x="1029870" y="2479292"/>
                    <a:pt x="839040" y="2670122"/>
                    <a:pt x="603639" y="2670122"/>
                  </a:cubicBezTo>
                  <a:cubicBezTo>
                    <a:pt x="368238" y="2670122"/>
                    <a:pt x="177408" y="2479292"/>
                    <a:pt x="177408" y="2243891"/>
                  </a:cubicBezTo>
                  <a:lnTo>
                    <a:pt x="177408" y="288498"/>
                  </a:lnTo>
                  <a:lnTo>
                    <a:pt x="179356" y="269177"/>
                  </a:lnTo>
                  <a:lnTo>
                    <a:pt x="0" y="269177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Freeform: Shape 106">
              <a:extLst>
                <a:ext uri="{FF2B5EF4-FFF2-40B4-BE49-F238E27FC236}">
                  <a16:creationId xmlns:a16="http://schemas.microsoft.com/office/drawing/2014/main" id="{2CAC9EB0-E200-44A0-81C0-184A3E0BC80E}"/>
                </a:ext>
              </a:extLst>
            </p:cNvPr>
            <p:cNvSpPr/>
            <p:nvPr/>
          </p:nvSpPr>
          <p:spPr>
            <a:xfrm>
              <a:off x="613823" y="2556618"/>
              <a:ext cx="586036" cy="2255241"/>
            </a:xfrm>
            <a:custGeom>
              <a:avLst/>
              <a:gdLst>
                <a:gd name="connsiteX0" fmla="*/ 0 w 586036"/>
                <a:gd name="connsiteY0" fmla="*/ 0 h 2255241"/>
                <a:gd name="connsiteX1" fmla="*/ 91572 w 586036"/>
                <a:gd name="connsiteY1" fmla="*/ 0 h 2255241"/>
                <a:gd name="connsiteX2" fmla="*/ 91572 w 586036"/>
                <a:gd name="connsiteY2" fmla="*/ 1949561 h 2255241"/>
                <a:gd name="connsiteX3" fmla="*/ 293018 w 586036"/>
                <a:gd name="connsiteY3" fmla="*/ 2151007 h 2255241"/>
                <a:gd name="connsiteX4" fmla="*/ 494464 w 586036"/>
                <a:gd name="connsiteY4" fmla="*/ 1949561 h 2255241"/>
                <a:gd name="connsiteX5" fmla="*/ 494464 w 586036"/>
                <a:gd name="connsiteY5" fmla="*/ 0 h 2255241"/>
                <a:gd name="connsiteX6" fmla="*/ 586036 w 586036"/>
                <a:gd name="connsiteY6" fmla="*/ 0 h 2255241"/>
                <a:gd name="connsiteX7" fmla="*/ 586036 w 586036"/>
                <a:gd name="connsiteY7" fmla="*/ 1962223 h 2255241"/>
                <a:gd name="connsiteX8" fmla="*/ 293018 w 586036"/>
                <a:gd name="connsiteY8" fmla="*/ 2255241 h 2255241"/>
                <a:gd name="connsiteX9" fmla="*/ 0 w 586036"/>
                <a:gd name="connsiteY9" fmla="*/ 1962223 h 225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6036" h="2255241">
                  <a:moveTo>
                    <a:pt x="0" y="0"/>
                  </a:moveTo>
                  <a:lnTo>
                    <a:pt x="91572" y="0"/>
                  </a:lnTo>
                  <a:lnTo>
                    <a:pt x="91572" y="1949561"/>
                  </a:lnTo>
                  <a:cubicBezTo>
                    <a:pt x="91572" y="2060817"/>
                    <a:pt x="181762" y="2151007"/>
                    <a:pt x="293018" y="2151007"/>
                  </a:cubicBezTo>
                  <a:cubicBezTo>
                    <a:pt x="404274" y="2151007"/>
                    <a:pt x="494464" y="2060817"/>
                    <a:pt x="494464" y="1949561"/>
                  </a:cubicBezTo>
                  <a:lnTo>
                    <a:pt x="494464" y="0"/>
                  </a:lnTo>
                  <a:lnTo>
                    <a:pt x="586036" y="0"/>
                  </a:lnTo>
                  <a:lnTo>
                    <a:pt x="586036" y="1962223"/>
                  </a:lnTo>
                  <a:cubicBezTo>
                    <a:pt x="586036" y="2124052"/>
                    <a:pt x="454847" y="2255241"/>
                    <a:pt x="293018" y="2255241"/>
                  </a:cubicBezTo>
                  <a:cubicBezTo>
                    <a:pt x="131189" y="2255241"/>
                    <a:pt x="0" y="2124052"/>
                    <a:pt x="0" y="1962223"/>
                  </a:cubicBezTo>
                  <a:close/>
                </a:path>
              </a:pathLst>
            </a:custGeom>
            <a:solidFill>
              <a:schemeClr val="bg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8" name="Group 4262">
            <a:extLst>
              <a:ext uri="{FF2B5EF4-FFF2-40B4-BE49-F238E27FC236}">
                <a16:creationId xmlns:a16="http://schemas.microsoft.com/office/drawing/2014/main" id="{6DEE04AB-B7BF-47E4-9A1A-9F62F5E59783}"/>
              </a:ext>
            </a:extLst>
          </p:cNvPr>
          <p:cNvGrpSpPr/>
          <p:nvPr/>
        </p:nvGrpSpPr>
        <p:grpSpPr>
          <a:xfrm>
            <a:off x="4668365" y="3136291"/>
            <a:ext cx="284382" cy="512816"/>
            <a:chOff x="0" y="0"/>
            <a:chExt cx="235493" cy="424658"/>
          </a:xfrm>
        </p:grpSpPr>
        <p:sp>
          <p:nvSpPr>
            <p:cNvPr id="19" name="Shape 4258">
              <a:extLst>
                <a:ext uri="{FF2B5EF4-FFF2-40B4-BE49-F238E27FC236}">
                  <a16:creationId xmlns:a16="http://schemas.microsoft.com/office/drawing/2014/main" id="{1187F456-C792-43D3-8393-21A8C53BBFCD}"/>
                </a:ext>
              </a:extLst>
            </p:cNvPr>
            <p:cNvSpPr/>
            <p:nvPr/>
          </p:nvSpPr>
          <p:spPr>
            <a:xfrm rot="10800000" flipH="1">
              <a:off x="17932" y="-1"/>
              <a:ext cx="138903" cy="1389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3">
                  <a:alpha val="73000"/>
                </a:scheme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1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S"/>
            </a:p>
          </p:txBody>
        </p:sp>
        <p:sp>
          <p:nvSpPr>
            <p:cNvPr id="20" name="Shape 4259">
              <a:extLst>
                <a:ext uri="{FF2B5EF4-FFF2-40B4-BE49-F238E27FC236}">
                  <a16:creationId xmlns:a16="http://schemas.microsoft.com/office/drawing/2014/main" id="{DDC48E69-DAAE-422D-A2F3-52999D1767E9}"/>
                </a:ext>
              </a:extLst>
            </p:cNvPr>
            <p:cNvSpPr/>
            <p:nvPr/>
          </p:nvSpPr>
          <p:spPr>
            <a:xfrm rot="10800000" flipH="1">
              <a:off x="132585" y="134637"/>
              <a:ext cx="102909" cy="102909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3">
                  <a:alpha val="73000"/>
                </a:scheme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1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S"/>
            </a:p>
          </p:txBody>
        </p:sp>
        <p:sp>
          <p:nvSpPr>
            <p:cNvPr id="21" name="Shape 4260">
              <a:extLst>
                <a:ext uri="{FF2B5EF4-FFF2-40B4-BE49-F238E27FC236}">
                  <a16:creationId xmlns:a16="http://schemas.microsoft.com/office/drawing/2014/main" id="{C23DBDA7-0E51-4716-9BD3-C30F167FF8E0}"/>
                </a:ext>
              </a:extLst>
            </p:cNvPr>
            <p:cNvSpPr/>
            <p:nvPr/>
          </p:nvSpPr>
          <p:spPr>
            <a:xfrm rot="10800000" flipH="1">
              <a:off x="0" y="209167"/>
              <a:ext cx="138902" cy="1389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3">
                  <a:alpha val="73000"/>
                </a:scheme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1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S"/>
            </a:p>
          </p:txBody>
        </p:sp>
        <p:sp>
          <p:nvSpPr>
            <p:cNvPr id="22" name="Shape 4261">
              <a:extLst>
                <a:ext uri="{FF2B5EF4-FFF2-40B4-BE49-F238E27FC236}">
                  <a16:creationId xmlns:a16="http://schemas.microsoft.com/office/drawing/2014/main" id="{52DCA61F-0C0B-49F7-A1A0-F6310A6367BF}"/>
                </a:ext>
              </a:extLst>
            </p:cNvPr>
            <p:cNvSpPr/>
            <p:nvPr/>
          </p:nvSpPr>
          <p:spPr>
            <a:xfrm rot="10800000" flipH="1">
              <a:off x="107860" y="339063"/>
              <a:ext cx="85596" cy="8559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3">
                  <a:alpha val="73000"/>
                </a:scheme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1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S"/>
            </a:p>
          </p:txBody>
        </p:sp>
      </p:grpSp>
      <p:sp>
        <p:nvSpPr>
          <p:cNvPr id="30" name="TextBox 130">
            <a:extLst>
              <a:ext uri="{FF2B5EF4-FFF2-40B4-BE49-F238E27FC236}">
                <a16:creationId xmlns:a16="http://schemas.microsoft.com/office/drawing/2014/main" id="{729C19D9-53BD-433E-825C-8087620271C1}"/>
              </a:ext>
            </a:extLst>
          </p:cNvPr>
          <p:cNvSpPr txBox="1"/>
          <p:nvPr/>
        </p:nvSpPr>
        <p:spPr>
          <a:xfrm>
            <a:off x="8191576" y="1972598"/>
            <a:ext cx="3089000" cy="52322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s-ES" sz="2800" b="1" dirty="0">
                <a:latin typeface="Century Gothic" panose="020B0502020202020204" pitchFamily="34" charset="0"/>
              </a:rPr>
              <a:t>visió financera</a:t>
            </a:r>
          </a:p>
        </p:txBody>
      </p:sp>
      <p:sp>
        <p:nvSpPr>
          <p:cNvPr id="31" name="TextBox 131">
            <a:extLst>
              <a:ext uri="{FF2B5EF4-FFF2-40B4-BE49-F238E27FC236}">
                <a16:creationId xmlns:a16="http://schemas.microsoft.com/office/drawing/2014/main" id="{7292BF6C-D931-41D5-BC3E-20BEDC6E4BB5}"/>
              </a:ext>
            </a:extLst>
          </p:cNvPr>
          <p:cNvSpPr txBox="1"/>
          <p:nvPr/>
        </p:nvSpPr>
        <p:spPr>
          <a:xfrm>
            <a:off x="8199371" y="2505755"/>
            <a:ext cx="3585261" cy="2308324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just"/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Les accions formatives són una inversió. Amb el seu disseny i aplicació pretenem aconseguir la millora dels professionals que ocupen l'organització, ja que això s'ha de traduir al seu torn en una millora en la </a:t>
            </a:r>
            <a:r>
              <a:rPr lang="es-E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generació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i lliurament de valor al client.</a:t>
            </a:r>
          </a:p>
        </p:txBody>
      </p:sp>
      <p:sp>
        <p:nvSpPr>
          <p:cNvPr id="32" name="TextBox 132">
            <a:extLst>
              <a:ext uri="{FF2B5EF4-FFF2-40B4-BE49-F238E27FC236}">
                <a16:creationId xmlns:a16="http://schemas.microsoft.com/office/drawing/2014/main" id="{219B66B6-D892-4CDB-85DB-531691C14D6F}"/>
              </a:ext>
            </a:extLst>
          </p:cNvPr>
          <p:cNvSpPr txBox="1"/>
          <p:nvPr/>
        </p:nvSpPr>
        <p:spPr>
          <a:xfrm>
            <a:off x="508421" y="1972598"/>
            <a:ext cx="2937088" cy="52322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s-ES" sz="2800" b="1" dirty="0">
                <a:latin typeface="Century Gothic" panose="020B0502020202020204" pitchFamily="34" charset="0"/>
              </a:rPr>
              <a:t>visió analítica</a:t>
            </a:r>
          </a:p>
        </p:txBody>
      </p:sp>
      <p:sp>
        <p:nvSpPr>
          <p:cNvPr id="33" name="TextBox 133">
            <a:extLst>
              <a:ext uri="{FF2B5EF4-FFF2-40B4-BE49-F238E27FC236}">
                <a16:creationId xmlns:a16="http://schemas.microsoft.com/office/drawing/2014/main" id="{0B7F6107-E108-4213-B183-AB414E4891AE}"/>
              </a:ext>
            </a:extLst>
          </p:cNvPr>
          <p:cNvSpPr txBox="1"/>
          <p:nvPr/>
        </p:nvSpPr>
        <p:spPr>
          <a:xfrm>
            <a:off x="516216" y="2505755"/>
            <a:ext cx="3476414" cy="203132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just"/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Quan realitzem accions formatives dins de l'empresa hi ha un innegable consum de recursos que fa possible l'aplicació d'aquestes accions. </a:t>
            </a:r>
            <a:r>
              <a:rPr lang="es-E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Així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doncs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, no podem perdre la perspectiva </a:t>
            </a:r>
            <a:r>
              <a:rPr lang="es-E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deel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cost.</a:t>
            </a:r>
          </a:p>
        </p:txBody>
      </p:sp>
      <p:grpSp>
        <p:nvGrpSpPr>
          <p:cNvPr id="35" name="Group 103">
            <a:extLst>
              <a:ext uri="{FF2B5EF4-FFF2-40B4-BE49-F238E27FC236}">
                <a16:creationId xmlns:a16="http://schemas.microsoft.com/office/drawing/2014/main" id="{515A1BB2-3450-4BAB-852E-377956EAFBD7}"/>
              </a:ext>
            </a:extLst>
          </p:cNvPr>
          <p:cNvGrpSpPr/>
          <p:nvPr/>
        </p:nvGrpSpPr>
        <p:grpSpPr>
          <a:xfrm>
            <a:off x="6399569" y="2783970"/>
            <a:ext cx="1192998" cy="2670122"/>
            <a:chOff x="310342" y="2287440"/>
            <a:chExt cx="1192998" cy="2670122"/>
          </a:xfrm>
        </p:grpSpPr>
        <p:graphicFrame>
          <p:nvGraphicFramePr>
            <p:cNvPr id="36" name="Chart 104">
              <a:extLst>
                <a:ext uri="{FF2B5EF4-FFF2-40B4-BE49-F238E27FC236}">
                  <a16:creationId xmlns:a16="http://schemas.microsoft.com/office/drawing/2014/main" id="{E040651D-9BEB-466D-98BD-A47CE8556C2A}"/>
                </a:ext>
              </a:extLst>
            </p:cNvPr>
            <p:cNvGraphicFramePr/>
            <p:nvPr/>
          </p:nvGraphicFramePr>
          <p:xfrm>
            <a:off x="409291" y="2377440"/>
            <a:ext cx="995100" cy="24783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7" name="Freeform: Shape 105">
              <a:extLst>
                <a:ext uri="{FF2B5EF4-FFF2-40B4-BE49-F238E27FC236}">
                  <a16:creationId xmlns:a16="http://schemas.microsoft.com/office/drawing/2014/main" id="{3EDCE4FF-43D7-4C59-83D5-90EABB90461E}"/>
                </a:ext>
              </a:extLst>
            </p:cNvPr>
            <p:cNvSpPr/>
            <p:nvPr/>
          </p:nvSpPr>
          <p:spPr>
            <a:xfrm>
              <a:off x="310342" y="2287440"/>
              <a:ext cx="1192998" cy="2670122"/>
            </a:xfrm>
            <a:custGeom>
              <a:avLst/>
              <a:gdLst>
                <a:gd name="connsiteX0" fmla="*/ 377380 w 1192998"/>
                <a:gd name="connsiteY0" fmla="*/ 269177 h 2670122"/>
                <a:gd name="connsiteX1" fmla="*/ 377380 w 1192998"/>
                <a:gd name="connsiteY1" fmla="*/ 2220049 h 2670122"/>
                <a:gd name="connsiteX2" fmla="*/ 607308 w 1192998"/>
                <a:gd name="connsiteY2" fmla="*/ 2449977 h 2670122"/>
                <a:gd name="connsiteX3" fmla="*/ 837236 w 1192998"/>
                <a:gd name="connsiteY3" fmla="*/ 2220049 h 2670122"/>
                <a:gd name="connsiteX4" fmla="*/ 837236 w 1192998"/>
                <a:gd name="connsiteY4" fmla="*/ 269177 h 2670122"/>
                <a:gd name="connsiteX5" fmla="*/ 0 w 1192998"/>
                <a:gd name="connsiteY5" fmla="*/ 0 h 2670122"/>
                <a:gd name="connsiteX6" fmla="*/ 6122 w 1192998"/>
                <a:gd name="connsiteY6" fmla="*/ 0 h 2670122"/>
                <a:gd name="connsiteX7" fmla="*/ 377380 w 1192998"/>
                <a:gd name="connsiteY7" fmla="*/ 0 h 2670122"/>
                <a:gd name="connsiteX8" fmla="*/ 837236 w 1192998"/>
                <a:gd name="connsiteY8" fmla="*/ 0 h 2670122"/>
                <a:gd name="connsiteX9" fmla="*/ 1192998 w 1192998"/>
                <a:gd name="connsiteY9" fmla="*/ 0 h 2670122"/>
                <a:gd name="connsiteX10" fmla="*/ 1192998 w 1192998"/>
                <a:gd name="connsiteY10" fmla="*/ 251455 h 2670122"/>
                <a:gd name="connsiteX11" fmla="*/ 1192998 w 1192998"/>
                <a:gd name="connsiteY11" fmla="*/ 269177 h 2670122"/>
                <a:gd name="connsiteX12" fmla="*/ 1027922 w 1192998"/>
                <a:gd name="connsiteY12" fmla="*/ 269177 h 2670122"/>
                <a:gd name="connsiteX13" fmla="*/ 1029870 w 1192998"/>
                <a:gd name="connsiteY13" fmla="*/ 288498 h 2670122"/>
                <a:gd name="connsiteX14" fmla="*/ 1029870 w 1192998"/>
                <a:gd name="connsiteY14" fmla="*/ 2243891 h 2670122"/>
                <a:gd name="connsiteX15" fmla="*/ 603639 w 1192998"/>
                <a:gd name="connsiteY15" fmla="*/ 2670122 h 2670122"/>
                <a:gd name="connsiteX16" fmla="*/ 177408 w 1192998"/>
                <a:gd name="connsiteY16" fmla="*/ 2243891 h 2670122"/>
                <a:gd name="connsiteX17" fmla="*/ 177408 w 1192998"/>
                <a:gd name="connsiteY17" fmla="*/ 288498 h 2670122"/>
                <a:gd name="connsiteX18" fmla="*/ 179356 w 1192998"/>
                <a:gd name="connsiteY18" fmla="*/ 269177 h 2670122"/>
                <a:gd name="connsiteX19" fmla="*/ 0 w 1192998"/>
                <a:gd name="connsiteY19" fmla="*/ 269177 h 267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2998" h="2670122">
                  <a:moveTo>
                    <a:pt x="377380" y="269177"/>
                  </a:moveTo>
                  <a:lnTo>
                    <a:pt x="377380" y="2220049"/>
                  </a:lnTo>
                  <a:cubicBezTo>
                    <a:pt x="377380" y="2347035"/>
                    <a:pt x="480322" y="2449977"/>
                    <a:pt x="607308" y="2449977"/>
                  </a:cubicBezTo>
                  <a:cubicBezTo>
                    <a:pt x="734294" y="2449977"/>
                    <a:pt x="837236" y="2347035"/>
                    <a:pt x="837236" y="2220049"/>
                  </a:cubicBezTo>
                  <a:lnTo>
                    <a:pt x="837236" y="269177"/>
                  </a:lnTo>
                  <a:close/>
                  <a:moveTo>
                    <a:pt x="0" y="0"/>
                  </a:moveTo>
                  <a:lnTo>
                    <a:pt x="6122" y="0"/>
                  </a:lnTo>
                  <a:lnTo>
                    <a:pt x="377380" y="0"/>
                  </a:lnTo>
                  <a:lnTo>
                    <a:pt x="837236" y="0"/>
                  </a:lnTo>
                  <a:lnTo>
                    <a:pt x="1192998" y="0"/>
                  </a:lnTo>
                  <a:lnTo>
                    <a:pt x="1192998" y="251455"/>
                  </a:lnTo>
                  <a:lnTo>
                    <a:pt x="1192998" y="269177"/>
                  </a:lnTo>
                  <a:lnTo>
                    <a:pt x="1027922" y="269177"/>
                  </a:lnTo>
                  <a:lnTo>
                    <a:pt x="1029870" y="288498"/>
                  </a:lnTo>
                  <a:lnTo>
                    <a:pt x="1029870" y="2243891"/>
                  </a:lnTo>
                  <a:cubicBezTo>
                    <a:pt x="1029870" y="2479292"/>
                    <a:pt x="839040" y="2670122"/>
                    <a:pt x="603639" y="2670122"/>
                  </a:cubicBezTo>
                  <a:cubicBezTo>
                    <a:pt x="368238" y="2670122"/>
                    <a:pt x="177408" y="2479292"/>
                    <a:pt x="177408" y="2243891"/>
                  </a:cubicBezTo>
                  <a:lnTo>
                    <a:pt x="177408" y="288498"/>
                  </a:lnTo>
                  <a:lnTo>
                    <a:pt x="179356" y="269177"/>
                  </a:lnTo>
                  <a:lnTo>
                    <a:pt x="0" y="269177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Freeform: Shape 106">
              <a:extLst>
                <a:ext uri="{FF2B5EF4-FFF2-40B4-BE49-F238E27FC236}">
                  <a16:creationId xmlns:a16="http://schemas.microsoft.com/office/drawing/2014/main" id="{62E206C8-B184-44C6-9ED6-5C7CEFF4759B}"/>
                </a:ext>
              </a:extLst>
            </p:cNvPr>
            <p:cNvSpPr/>
            <p:nvPr/>
          </p:nvSpPr>
          <p:spPr>
            <a:xfrm>
              <a:off x="613823" y="2556618"/>
              <a:ext cx="586036" cy="2255241"/>
            </a:xfrm>
            <a:custGeom>
              <a:avLst/>
              <a:gdLst>
                <a:gd name="connsiteX0" fmla="*/ 0 w 586036"/>
                <a:gd name="connsiteY0" fmla="*/ 0 h 2255241"/>
                <a:gd name="connsiteX1" fmla="*/ 91572 w 586036"/>
                <a:gd name="connsiteY1" fmla="*/ 0 h 2255241"/>
                <a:gd name="connsiteX2" fmla="*/ 91572 w 586036"/>
                <a:gd name="connsiteY2" fmla="*/ 1949561 h 2255241"/>
                <a:gd name="connsiteX3" fmla="*/ 293018 w 586036"/>
                <a:gd name="connsiteY3" fmla="*/ 2151007 h 2255241"/>
                <a:gd name="connsiteX4" fmla="*/ 494464 w 586036"/>
                <a:gd name="connsiteY4" fmla="*/ 1949561 h 2255241"/>
                <a:gd name="connsiteX5" fmla="*/ 494464 w 586036"/>
                <a:gd name="connsiteY5" fmla="*/ 0 h 2255241"/>
                <a:gd name="connsiteX6" fmla="*/ 586036 w 586036"/>
                <a:gd name="connsiteY6" fmla="*/ 0 h 2255241"/>
                <a:gd name="connsiteX7" fmla="*/ 586036 w 586036"/>
                <a:gd name="connsiteY7" fmla="*/ 1962223 h 2255241"/>
                <a:gd name="connsiteX8" fmla="*/ 293018 w 586036"/>
                <a:gd name="connsiteY8" fmla="*/ 2255241 h 2255241"/>
                <a:gd name="connsiteX9" fmla="*/ 0 w 586036"/>
                <a:gd name="connsiteY9" fmla="*/ 1962223 h 225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6036" h="2255241">
                  <a:moveTo>
                    <a:pt x="0" y="0"/>
                  </a:moveTo>
                  <a:lnTo>
                    <a:pt x="91572" y="0"/>
                  </a:lnTo>
                  <a:lnTo>
                    <a:pt x="91572" y="1949561"/>
                  </a:lnTo>
                  <a:cubicBezTo>
                    <a:pt x="91572" y="2060817"/>
                    <a:pt x="181762" y="2151007"/>
                    <a:pt x="293018" y="2151007"/>
                  </a:cubicBezTo>
                  <a:cubicBezTo>
                    <a:pt x="404274" y="2151007"/>
                    <a:pt x="494464" y="2060817"/>
                    <a:pt x="494464" y="1949561"/>
                  </a:cubicBezTo>
                  <a:lnTo>
                    <a:pt x="494464" y="0"/>
                  </a:lnTo>
                  <a:lnTo>
                    <a:pt x="586036" y="0"/>
                  </a:lnTo>
                  <a:lnTo>
                    <a:pt x="586036" y="1962223"/>
                  </a:lnTo>
                  <a:cubicBezTo>
                    <a:pt x="586036" y="2124052"/>
                    <a:pt x="454847" y="2255241"/>
                    <a:pt x="293018" y="2255241"/>
                  </a:cubicBezTo>
                  <a:cubicBezTo>
                    <a:pt x="131189" y="2255241"/>
                    <a:pt x="0" y="2124052"/>
                    <a:pt x="0" y="1962223"/>
                  </a:cubicBezTo>
                  <a:close/>
                </a:path>
              </a:pathLst>
            </a:custGeom>
            <a:solidFill>
              <a:schemeClr val="bg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9" name="Group 4262">
            <a:extLst>
              <a:ext uri="{FF2B5EF4-FFF2-40B4-BE49-F238E27FC236}">
                <a16:creationId xmlns:a16="http://schemas.microsoft.com/office/drawing/2014/main" id="{7D8C49F7-503D-4E76-B467-E702E09789AE}"/>
              </a:ext>
            </a:extLst>
          </p:cNvPr>
          <p:cNvGrpSpPr/>
          <p:nvPr/>
        </p:nvGrpSpPr>
        <p:grpSpPr>
          <a:xfrm>
            <a:off x="6858363" y="3136291"/>
            <a:ext cx="284382" cy="512816"/>
            <a:chOff x="0" y="0"/>
            <a:chExt cx="235493" cy="424658"/>
          </a:xfrm>
        </p:grpSpPr>
        <p:sp>
          <p:nvSpPr>
            <p:cNvPr id="40" name="Shape 4258">
              <a:extLst>
                <a:ext uri="{FF2B5EF4-FFF2-40B4-BE49-F238E27FC236}">
                  <a16:creationId xmlns:a16="http://schemas.microsoft.com/office/drawing/2014/main" id="{D02A01D9-8E13-46D4-9B26-3558FBBEB4F8}"/>
                </a:ext>
              </a:extLst>
            </p:cNvPr>
            <p:cNvSpPr/>
            <p:nvPr/>
          </p:nvSpPr>
          <p:spPr>
            <a:xfrm rot="10800000" flipH="1">
              <a:off x="17932" y="-1"/>
              <a:ext cx="138903" cy="1389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2">
                  <a:alpha val="73000"/>
                </a:scheme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1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S"/>
            </a:p>
          </p:txBody>
        </p:sp>
        <p:sp>
          <p:nvSpPr>
            <p:cNvPr id="41" name="Shape 4259">
              <a:extLst>
                <a:ext uri="{FF2B5EF4-FFF2-40B4-BE49-F238E27FC236}">
                  <a16:creationId xmlns:a16="http://schemas.microsoft.com/office/drawing/2014/main" id="{F7B3ABAE-7D8F-4632-B878-D6CFEC8E4CDD}"/>
                </a:ext>
              </a:extLst>
            </p:cNvPr>
            <p:cNvSpPr/>
            <p:nvPr/>
          </p:nvSpPr>
          <p:spPr>
            <a:xfrm rot="10800000" flipH="1">
              <a:off x="132585" y="134637"/>
              <a:ext cx="102909" cy="102909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2">
                  <a:alpha val="73000"/>
                </a:scheme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1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S"/>
            </a:p>
          </p:txBody>
        </p:sp>
        <p:sp>
          <p:nvSpPr>
            <p:cNvPr id="42" name="Shape 4260">
              <a:extLst>
                <a:ext uri="{FF2B5EF4-FFF2-40B4-BE49-F238E27FC236}">
                  <a16:creationId xmlns:a16="http://schemas.microsoft.com/office/drawing/2014/main" id="{E0E9BEC3-7DA5-4E51-BAE0-E3BF5DCBEF80}"/>
                </a:ext>
              </a:extLst>
            </p:cNvPr>
            <p:cNvSpPr/>
            <p:nvPr/>
          </p:nvSpPr>
          <p:spPr>
            <a:xfrm rot="10800000" flipH="1">
              <a:off x="0" y="209167"/>
              <a:ext cx="138902" cy="13890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2">
                  <a:alpha val="73000"/>
                </a:scheme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1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S"/>
            </a:p>
          </p:txBody>
        </p:sp>
        <p:sp>
          <p:nvSpPr>
            <p:cNvPr id="43" name="Shape 4261">
              <a:extLst>
                <a:ext uri="{FF2B5EF4-FFF2-40B4-BE49-F238E27FC236}">
                  <a16:creationId xmlns:a16="http://schemas.microsoft.com/office/drawing/2014/main" id="{DABFA3A1-5700-450C-B2E1-E2DD7BCE35AF}"/>
                </a:ext>
              </a:extLst>
            </p:cNvPr>
            <p:cNvSpPr/>
            <p:nvPr/>
          </p:nvSpPr>
          <p:spPr>
            <a:xfrm rot="10800000" flipH="1">
              <a:off x="107860" y="339063"/>
              <a:ext cx="85596" cy="8559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2">
                  <a:alpha val="73000"/>
                </a:scheme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1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701699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06 - Indicadors econòmics de gestió. Tipus de costos.</a:t>
            </a:r>
          </a:p>
        </p:txBody>
      </p:sp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7350EB45-D5BB-4971-8070-0157A4B5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38</a:t>
            </a:r>
          </a:p>
        </p:txBody>
      </p:sp>
      <p:sp>
        <p:nvSpPr>
          <p:cNvPr id="34" name="Freeform 66">
            <a:extLst>
              <a:ext uri="{FF2B5EF4-FFF2-40B4-BE49-F238E27FC236}">
                <a16:creationId xmlns:a16="http://schemas.microsoft.com/office/drawing/2014/main" id="{95BE379D-37A1-4862-AC70-AEF31BE34DA2}"/>
              </a:ext>
            </a:extLst>
          </p:cNvPr>
          <p:cNvSpPr>
            <a:spLocks/>
          </p:cNvSpPr>
          <p:nvPr/>
        </p:nvSpPr>
        <p:spPr bwMode="auto">
          <a:xfrm>
            <a:off x="4545013" y="2762827"/>
            <a:ext cx="1660525" cy="1658938"/>
          </a:xfrm>
          <a:custGeom>
            <a:avLst/>
            <a:gdLst>
              <a:gd name="T0" fmla="*/ 3135 w 3137"/>
              <a:gd name="T1" fmla="*/ 1518 h 3136"/>
              <a:gd name="T2" fmla="*/ 3049 w 3137"/>
              <a:gd name="T3" fmla="*/ 1048 h 3136"/>
              <a:gd name="T4" fmla="*/ 2932 w 3137"/>
              <a:gd name="T5" fmla="*/ 793 h 3136"/>
              <a:gd name="T6" fmla="*/ 2757 w 3137"/>
              <a:gd name="T7" fmla="*/ 544 h 3136"/>
              <a:gd name="T8" fmla="*/ 2280 w 3137"/>
              <a:gd name="T9" fmla="*/ 169 h 3136"/>
              <a:gd name="T10" fmla="*/ 1732 w 3137"/>
              <a:gd name="T11" fmla="*/ 9 h 3136"/>
              <a:gd name="T12" fmla="*/ 1489 w 3137"/>
              <a:gd name="T13" fmla="*/ 2 h 3136"/>
              <a:gd name="T14" fmla="*/ 1029 w 3137"/>
              <a:gd name="T15" fmla="*/ 95 h 3136"/>
              <a:gd name="T16" fmla="*/ 631 w 3137"/>
              <a:gd name="T17" fmla="*/ 311 h 3136"/>
              <a:gd name="T18" fmla="*/ 313 w 3137"/>
              <a:gd name="T19" fmla="*/ 629 h 3136"/>
              <a:gd name="T20" fmla="*/ 95 w 3137"/>
              <a:gd name="T21" fmla="*/ 1029 h 3136"/>
              <a:gd name="T22" fmla="*/ 2 w 3137"/>
              <a:gd name="T23" fmla="*/ 1487 h 3136"/>
              <a:gd name="T24" fmla="*/ 2 w 3137"/>
              <a:gd name="T25" fmla="*/ 1587 h 3136"/>
              <a:gd name="T26" fmla="*/ 92 w 3137"/>
              <a:gd name="T27" fmla="*/ 2101 h 3136"/>
              <a:gd name="T28" fmla="*/ 403 w 3137"/>
              <a:gd name="T29" fmla="*/ 2619 h 3136"/>
              <a:gd name="T30" fmla="*/ 795 w 3137"/>
              <a:gd name="T31" fmla="*/ 2931 h 3136"/>
              <a:gd name="T32" fmla="*/ 1241 w 3137"/>
              <a:gd name="T33" fmla="*/ 3102 h 3136"/>
              <a:gd name="T34" fmla="*/ 1552 w 3137"/>
              <a:gd name="T35" fmla="*/ 3136 h 3136"/>
              <a:gd name="T36" fmla="*/ 1586 w 3137"/>
              <a:gd name="T37" fmla="*/ 3136 h 3136"/>
              <a:gd name="T38" fmla="*/ 1897 w 3137"/>
              <a:gd name="T39" fmla="*/ 3102 h 3136"/>
              <a:gd name="T40" fmla="*/ 2342 w 3137"/>
              <a:gd name="T41" fmla="*/ 2931 h 3136"/>
              <a:gd name="T42" fmla="*/ 1897 w 3137"/>
              <a:gd name="T43" fmla="*/ 2761 h 3136"/>
              <a:gd name="T44" fmla="*/ 1586 w 3137"/>
              <a:gd name="T45" fmla="*/ 2728 h 3136"/>
              <a:gd name="T46" fmla="*/ 1552 w 3137"/>
              <a:gd name="T47" fmla="*/ 2728 h 3136"/>
              <a:gd name="T48" fmla="*/ 1365 w 3137"/>
              <a:gd name="T49" fmla="*/ 2711 h 3136"/>
              <a:gd name="T50" fmla="*/ 1050 w 3137"/>
              <a:gd name="T51" fmla="*/ 2608 h 3136"/>
              <a:gd name="T52" fmla="*/ 782 w 3137"/>
              <a:gd name="T53" fmla="*/ 2422 h 3136"/>
              <a:gd name="T54" fmla="*/ 576 w 3137"/>
              <a:gd name="T55" fmla="*/ 2172 h 3136"/>
              <a:gd name="T56" fmla="*/ 446 w 3137"/>
              <a:gd name="T57" fmla="*/ 1868 h 3136"/>
              <a:gd name="T58" fmla="*/ 408 w 3137"/>
              <a:gd name="T59" fmla="*/ 1587 h 3136"/>
              <a:gd name="T60" fmla="*/ 409 w 3137"/>
              <a:gd name="T61" fmla="*/ 1508 h 3136"/>
              <a:gd name="T62" fmla="*/ 478 w 3137"/>
              <a:gd name="T63" fmla="*/ 1169 h 3136"/>
              <a:gd name="T64" fmla="*/ 638 w 3137"/>
              <a:gd name="T65" fmla="*/ 874 h 3136"/>
              <a:gd name="T66" fmla="*/ 874 w 3137"/>
              <a:gd name="T67" fmla="*/ 638 h 3136"/>
              <a:gd name="T68" fmla="*/ 1169 w 3137"/>
              <a:gd name="T69" fmla="*/ 477 h 3136"/>
              <a:gd name="T70" fmla="*/ 1509 w 3137"/>
              <a:gd name="T71" fmla="*/ 408 h 3136"/>
              <a:gd name="T72" fmla="*/ 1742 w 3137"/>
              <a:gd name="T73" fmla="*/ 419 h 3136"/>
              <a:gd name="T74" fmla="*/ 2060 w 3137"/>
              <a:gd name="T75" fmla="*/ 516 h 3136"/>
              <a:gd name="T76" fmla="*/ 2334 w 3137"/>
              <a:gd name="T77" fmla="*/ 694 h 3136"/>
              <a:gd name="T78" fmla="*/ 2547 w 3137"/>
              <a:gd name="T79" fmla="*/ 940 h 3136"/>
              <a:gd name="T80" fmla="*/ 2683 w 3137"/>
              <a:gd name="T81" fmla="*/ 1239 h 3136"/>
              <a:gd name="T82" fmla="*/ 2729 w 3137"/>
              <a:gd name="T83" fmla="*/ 1518 h 3136"/>
              <a:gd name="T84" fmla="*/ 2729 w 3137"/>
              <a:gd name="T85" fmla="*/ 1543 h 3136"/>
              <a:gd name="T86" fmla="*/ 2729 w 3137"/>
              <a:gd name="T87" fmla="*/ 1587 h 3136"/>
              <a:gd name="T88" fmla="*/ 3135 w 3137"/>
              <a:gd name="T89" fmla="*/ 1569 h 3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137" h="3136">
                <a:moveTo>
                  <a:pt x="3137" y="1521"/>
                </a:moveTo>
                <a:lnTo>
                  <a:pt x="3135" y="1520"/>
                </a:lnTo>
                <a:lnTo>
                  <a:pt x="3135" y="1518"/>
                </a:lnTo>
                <a:lnTo>
                  <a:pt x="3131" y="1421"/>
                </a:lnTo>
                <a:lnTo>
                  <a:pt x="3101" y="1229"/>
                </a:lnTo>
                <a:lnTo>
                  <a:pt x="3049" y="1048"/>
                </a:lnTo>
                <a:lnTo>
                  <a:pt x="2977" y="875"/>
                </a:lnTo>
                <a:lnTo>
                  <a:pt x="2932" y="795"/>
                </a:lnTo>
                <a:lnTo>
                  <a:pt x="2932" y="793"/>
                </a:lnTo>
                <a:lnTo>
                  <a:pt x="2932" y="793"/>
                </a:lnTo>
                <a:lnTo>
                  <a:pt x="2881" y="707"/>
                </a:lnTo>
                <a:lnTo>
                  <a:pt x="2757" y="544"/>
                </a:lnTo>
                <a:lnTo>
                  <a:pt x="2616" y="399"/>
                </a:lnTo>
                <a:lnTo>
                  <a:pt x="2456" y="274"/>
                </a:lnTo>
                <a:lnTo>
                  <a:pt x="2280" y="169"/>
                </a:lnTo>
                <a:lnTo>
                  <a:pt x="2090" y="88"/>
                </a:lnTo>
                <a:lnTo>
                  <a:pt x="1889" y="32"/>
                </a:lnTo>
                <a:lnTo>
                  <a:pt x="1732" y="9"/>
                </a:lnTo>
                <a:lnTo>
                  <a:pt x="1624" y="2"/>
                </a:lnTo>
                <a:lnTo>
                  <a:pt x="1569" y="0"/>
                </a:lnTo>
                <a:lnTo>
                  <a:pt x="1489" y="2"/>
                </a:lnTo>
                <a:lnTo>
                  <a:pt x="1330" y="18"/>
                </a:lnTo>
                <a:lnTo>
                  <a:pt x="1176" y="49"/>
                </a:lnTo>
                <a:lnTo>
                  <a:pt x="1029" y="95"/>
                </a:lnTo>
                <a:lnTo>
                  <a:pt x="888" y="154"/>
                </a:lnTo>
                <a:lnTo>
                  <a:pt x="756" y="228"/>
                </a:lnTo>
                <a:lnTo>
                  <a:pt x="631" y="311"/>
                </a:lnTo>
                <a:lnTo>
                  <a:pt x="514" y="408"/>
                </a:lnTo>
                <a:lnTo>
                  <a:pt x="408" y="514"/>
                </a:lnTo>
                <a:lnTo>
                  <a:pt x="313" y="629"/>
                </a:lnTo>
                <a:lnTo>
                  <a:pt x="228" y="754"/>
                </a:lnTo>
                <a:lnTo>
                  <a:pt x="154" y="888"/>
                </a:lnTo>
                <a:lnTo>
                  <a:pt x="95" y="1029"/>
                </a:lnTo>
                <a:lnTo>
                  <a:pt x="49" y="1176"/>
                </a:lnTo>
                <a:lnTo>
                  <a:pt x="19" y="1330"/>
                </a:lnTo>
                <a:lnTo>
                  <a:pt x="2" y="1487"/>
                </a:lnTo>
                <a:lnTo>
                  <a:pt x="0" y="1569"/>
                </a:lnTo>
                <a:lnTo>
                  <a:pt x="0" y="1577"/>
                </a:lnTo>
                <a:lnTo>
                  <a:pt x="2" y="1587"/>
                </a:lnTo>
                <a:lnTo>
                  <a:pt x="4" y="1694"/>
                </a:lnTo>
                <a:lnTo>
                  <a:pt x="36" y="1903"/>
                </a:lnTo>
                <a:lnTo>
                  <a:pt x="92" y="2101"/>
                </a:lnTo>
                <a:lnTo>
                  <a:pt x="174" y="2288"/>
                </a:lnTo>
                <a:lnTo>
                  <a:pt x="278" y="2461"/>
                </a:lnTo>
                <a:lnTo>
                  <a:pt x="403" y="2619"/>
                </a:lnTo>
                <a:lnTo>
                  <a:pt x="547" y="2759"/>
                </a:lnTo>
                <a:lnTo>
                  <a:pt x="708" y="2879"/>
                </a:lnTo>
                <a:lnTo>
                  <a:pt x="795" y="2931"/>
                </a:lnTo>
                <a:lnTo>
                  <a:pt x="878" y="2977"/>
                </a:lnTo>
                <a:lnTo>
                  <a:pt x="1055" y="3051"/>
                </a:lnTo>
                <a:lnTo>
                  <a:pt x="1241" y="3102"/>
                </a:lnTo>
                <a:lnTo>
                  <a:pt x="1435" y="3131"/>
                </a:lnTo>
                <a:lnTo>
                  <a:pt x="1536" y="3136"/>
                </a:lnTo>
                <a:lnTo>
                  <a:pt x="1552" y="3136"/>
                </a:lnTo>
                <a:lnTo>
                  <a:pt x="1569" y="3136"/>
                </a:lnTo>
                <a:lnTo>
                  <a:pt x="1571" y="3136"/>
                </a:lnTo>
                <a:lnTo>
                  <a:pt x="1586" y="3136"/>
                </a:lnTo>
                <a:lnTo>
                  <a:pt x="1601" y="3136"/>
                </a:lnTo>
                <a:lnTo>
                  <a:pt x="1702" y="3131"/>
                </a:lnTo>
                <a:lnTo>
                  <a:pt x="1897" y="3102"/>
                </a:lnTo>
                <a:lnTo>
                  <a:pt x="2083" y="3051"/>
                </a:lnTo>
                <a:lnTo>
                  <a:pt x="2259" y="2977"/>
                </a:lnTo>
                <a:lnTo>
                  <a:pt x="2342" y="2931"/>
                </a:lnTo>
                <a:lnTo>
                  <a:pt x="2259" y="2887"/>
                </a:lnTo>
                <a:lnTo>
                  <a:pt x="2083" y="2813"/>
                </a:lnTo>
                <a:lnTo>
                  <a:pt x="1897" y="2761"/>
                </a:lnTo>
                <a:lnTo>
                  <a:pt x="1702" y="2733"/>
                </a:lnTo>
                <a:lnTo>
                  <a:pt x="1601" y="2728"/>
                </a:lnTo>
                <a:lnTo>
                  <a:pt x="1586" y="2728"/>
                </a:lnTo>
                <a:lnTo>
                  <a:pt x="1571" y="2728"/>
                </a:lnTo>
                <a:lnTo>
                  <a:pt x="1569" y="2728"/>
                </a:lnTo>
                <a:lnTo>
                  <a:pt x="1552" y="2728"/>
                </a:lnTo>
                <a:lnTo>
                  <a:pt x="1536" y="2728"/>
                </a:lnTo>
                <a:lnTo>
                  <a:pt x="1479" y="2726"/>
                </a:lnTo>
                <a:lnTo>
                  <a:pt x="1365" y="2711"/>
                </a:lnTo>
                <a:lnTo>
                  <a:pt x="1255" y="2687"/>
                </a:lnTo>
                <a:lnTo>
                  <a:pt x="1150" y="2652"/>
                </a:lnTo>
                <a:lnTo>
                  <a:pt x="1050" y="2608"/>
                </a:lnTo>
                <a:lnTo>
                  <a:pt x="955" y="2554"/>
                </a:lnTo>
                <a:lnTo>
                  <a:pt x="865" y="2492"/>
                </a:lnTo>
                <a:lnTo>
                  <a:pt x="782" y="2422"/>
                </a:lnTo>
                <a:lnTo>
                  <a:pt x="706" y="2346"/>
                </a:lnTo>
                <a:lnTo>
                  <a:pt x="636" y="2261"/>
                </a:lnTo>
                <a:lnTo>
                  <a:pt x="576" y="2172"/>
                </a:lnTo>
                <a:lnTo>
                  <a:pt x="524" y="2075"/>
                </a:lnTo>
                <a:lnTo>
                  <a:pt x="481" y="1974"/>
                </a:lnTo>
                <a:lnTo>
                  <a:pt x="446" y="1868"/>
                </a:lnTo>
                <a:lnTo>
                  <a:pt x="423" y="1759"/>
                </a:lnTo>
                <a:lnTo>
                  <a:pt x="410" y="1645"/>
                </a:lnTo>
                <a:lnTo>
                  <a:pt x="408" y="1587"/>
                </a:lnTo>
                <a:lnTo>
                  <a:pt x="408" y="1577"/>
                </a:lnTo>
                <a:lnTo>
                  <a:pt x="408" y="1569"/>
                </a:lnTo>
                <a:lnTo>
                  <a:pt x="409" y="1508"/>
                </a:lnTo>
                <a:lnTo>
                  <a:pt x="420" y="1392"/>
                </a:lnTo>
                <a:lnTo>
                  <a:pt x="444" y="1278"/>
                </a:lnTo>
                <a:lnTo>
                  <a:pt x="478" y="1169"/>
                </a:lnTo>
                <a:lnTo>
                  <a:pt x="521" y="1065"/>
                </a:lnTo>
                <a:lnTo>
                  <a:pt x="575" y="966"/>
                </a:lnTo>
                <a:lnTo>
                  <a:pt x="638" y="874"/>
                </a:lnTo>
                <a:lnTo>
                  <a:pt x="708" y="787"/>
                </a:lnTo>
                <a:lnTo>
                  <a:pt x="788" y="708"/>
                </a:lnTo>
                <a:lnTo>
                  <a:pt x="874" y="638"/>
                </a:lnTo>
                <a:lnTo>
                  <a:pt x="966" y="575"/>
                </a:lnTo>
                <a:lnTo>
                  <a:pt x="1065" y="521"/>
                </a:lnTo>
                <a:lnTo>
                  <a:pt x="1169" y="477"/>
                </a:lnTo>
                <a:lnTo>
                  <a:pt x="1278" y="444"/>
                </a:lnTo>
                <a:lnTo>
                  <a:pt x="1392" y="421"/>
                </a:lnTo>
                <a:lnTo>
                  <a:pt x="1509" y="408"/>
                </a:lnTo>
                <a:lnTo>
                  <a:pt x="1569" y="408"/>
                </a:lnTo>
                <a:lnTo>
                  <a:pt x="1627" y="408"/>
                </a:lnTo>
                <a:lnTo>
                  <a:pt x="1742" y="419"/>
                </a:lnTo>
                <a:lnTo>
                  <a:pt x="1851" y="442"/>
                </a:lnTo>
                <a:lnTo>
                  <a:pt x="1958" y="474"/>
                </a:lnTo>
                <a:lnTo>
                  <a:pt x="2060" y="516"/>
                </a:lnTo>
                <a:lnTo>
                  <a:pt x="2158" y="567"/>
                </a:lnTo>
                <a:lnTo>
                  <a:pt x="2249" y="626"/>
                </a:lnTo>
                <a:lnTo>
                  <a:pt x="2334" y="694"/>
                </a:lnTo>
                <a:lnTo>
                  <a:pt x="2411" y="769"/>
                </a:lnTo>
                <a:lnTo>
                  <a:pt x="2483" y="851"/>
                </a:lnTo>
                <a:lnTo>
                  <a:pt x="2547" y="940"/>
                </a:lnTo>
                <a:lnTo>
                  <a:pt x="2601" y="1035"/>
                </a:lnTo>
                <a:lnTo>
                  <a:pt x="2647" y="1134"/>
                </a:lnTo>
                <a:lnTo>
                  <a:pt x="2683" y="1239"/>
                </a:lnTo>
                <a:lnTo>
                  <a:pt x="2709" y="1347"/>
                </a:lnTo>
                <a:lnTo>
                  <a:pt x="2725" y="1461"/>
                </a:lnTo>
                <a:lnTo>
                  <a:pt x="2729" y="1518"/>
                </a:lnTo>
                <a:lnTo>
                  <a:pt x="2729" y="1518"/>
                </a:lnTo>
                <a:lnTo>
                  <a:pt x="2729" y="1520"/>
                </a:lnTo>
                <a:lnTo>
                  <a:pt x="2729" y="1543"/>
                </a:lnTo>
                <a:lnTo>
                  <a:pt x="2729" y="1569"/>
                </a:lnTo>
                <a:lnTo>
                  <a:pt x="2729" y="1577"/>
                </a:lnTo>
                <a:lnTo>
                  <a:pt x="2729" y="1587"/>
                </a:lnTo>
                <a:lnTo>
                  <a:pt x="3135" y="1587"/>
                </a:lnTo>
                <a:lnTo>
                  <a:pt x="3135" y="1577"/>
                </a:lnTo>
                <a:lnTo>
                  <a:pt x="3135" y="1569"/>
                </a:lnTo>
                <a:lnTo>
                  <a:pt x="3135" y="1544"/>
                </a:lnTo>
                <a:lnTo>
                  <a:pt x="3137" y="152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44" name="Freeform 67">
            <a:extLst>
              <a:ext uri="{FF2B5EF4-FFF2-40B4-BE49-F238E27FC236}">
                <a16:creationId xmlns:a16="http://schemas.microsoft.com/office/drawing/2014/main" id="{1327D346-1A7B-45CA-8E62-56CD104DB6CE}"/>
              </a:ext>
            </a:extLst>
          </p:cNvPr>
          <p:cNvSpPr>
            <a:spLocks/>
          </p:cNvSpPr>
          <p:nvPr/>
        </p:nvSpPr>
        <p:spPr bwMode="auto">
          <a:xfrm>
            <a:off x="2974182" y="4205864"/>
            <a:ext cx="3282950" cy="1658938"/>
          </a:xfrm>
          <a:custGeom>
            <a:avLst/>
            <a:gdLst>
              <a:gd name="T0" fmla="*/ 5149 w 6203"/>
              <a:gd name="T1" fmla="*/ 85 h 3134"/>
              <a:gd name="T2" fmla="*/ 4668 w 6203"/>
              <a:gd name="T3" fmla="*/ 0 h 3134"/>
              <a:gd name="T4" fmla="*/ 4637 w 6203"/>
              <a:gd name="T5" fmla="*/ 406 h 3134"/>
              <a:gd name="T6" fmla="*/ 4726 w 6203"/>
              <a:gd name="T7" fmla="*/ 409 h 3134"/>
              <a:gd name="T8" fmla="*/ 5057 w 6203"/>
              <a:gd name="T9" fmla="*/ 485 h 3134"/>
              <a:gd name="T10" fmla="*/ 5345 w 6203"/>
              <a:gd name="T11" fmla="*/ 648 h 3134"/>
              <a:gd name="T12" fmla="*/ 5574 w 6203"/>
              <a:gd name="T13" fmla="*/ 882 h 3134"/>
              <a:gd name="T14" fmla="*/ 5728 w 6203"/>
              <a:gd name="T15" fmla="*/ 1174 h 3134"/>
              <a:gd name="T16" fmla="*/ 5795 w 6203"/>
              <a:gd name="T17" fmla="*/ 1508 h 3134"/>
              <a:gd name="T18" fmla="*/ 5784 w 6203"/>
              <a:gd name="T19" fmla="*/ 1744 h 3134"/>
              <a:gd name="T20" fmla="*/ 5682 w 6203"/>
              <a:gd name="T21" fmla="*/ 2071 h 3134"/>
              <a:gd name="T22" fmla="*/ 5495 w 6203"/>
              <a:gd name="T23" fmla="*/ 2347 h 3134"/>
              <a:gd name="T24" fmla="*/ 5238 w 6203"/>
              <a:gd name="T25" fmla="*/ 2560 h 3134"/>
              <a:gd name="T26" fmla="*/ 4926 w 6203"/>
              <a:gd name="T27" fmla="*/ 2691 h 3134"/>
              <a:gd name="T28" fmla="*/ 4637 w 6203"/>
              <a:gd name="T29" fmla="*/ 2728 h 3134"/>
              <a:gd name="T30" fmla="*/ 4635 w 6203"/>
              <a:gd name="T31" fmla="*/ 2728 h 3134"/>
              <a:gd name="T32" fmla="*/ 4350 w 6203"/>
              <a:gd name="T33" fmla="*/ 2694 h 3134"/>
              <a:gd name="T34" fmla="*/ 4044 w 6203"/>
              <a:gd name="T35" fmla="*/ 2567 h 3134"/>
              <a:gd name="T36" fmla="*/ 3789 w 6203"/>
              <a:gd name="T37" fmla="*/ 2363 h 3134"/>
              <a:gd name="T38" fmla="*/ 3600 w 6203"/>
              <a:gd name="T39" fmla="*/ 2095 h 3134"/>
              <a:gd name="T40" fmla="*/ 3492 w 6203"/>
              <a:gd name="T41" fmla="*/ 1780 h 3134"/>
              <a:gd name="T42" fmla="*/ 3475 w 6203"/>
              <a:gd name="T43" fmla="*/ 1608 h 3134"/>
              <a:gd name="T44" fmla="*/ 3474 w 6203"/>
              <a:gd name="T45" fmla="*/ 1547 h 3134"/>
              <a:gd name="T46" fmla="*/ 3474 w 6203"/>
              <a:gd name="T47" fmla="*/ 1520 h 3134"/>
              <a:gd name="T48" fmla="*/ 3436 w 6203"/>
              <a:gd name="T49" fmla="*/ 1301 h 3134"/>
              <a:gd name="T50" fmla="*/ 3190 w 6203"/>
              <a:gd name="T51" fmla="*/ 957 h 3134"/>
              <a:gd name="T52" fmla="*/ 2830 w 6203"/>
              <a:gd name="T53" fmla="*/ 802 h 3134"/>
              <a:gd name="T54" fmla="*/ 1582 w 6203"/>
              <a:gd name="T55" fmla="*/ 795 h 3134"/>
              <a:gd name="T56" fmla="*/ 2725 w 6203"/>
              <a:gd name="T57" fmla="*/ 1177 h 3134"/>
              <a:gd name="T58" fmla="*/ 2891 w 6203"/>
              <a:gd name="T59" fmla="*/ 1220 h 3134"/>
              <a:gd name="T60" fmla="*/ 3029 w 6203"/>
              <a:gd name="T61" fmla="*/ 1361 h 3134"/>
              <a:gd name="T62" fmla="*/ 3068 w 6203"/>
              <a:gd name="T63" fmla="*/ 1528 h 3134"/>
              <a:gd name="T64" fmla="*/ 3066 w 6203"/>
              <a:gd name="T65" fmla="*/ 1567 h 3134"/>
              <a:gd name="T66" fmla="*/ 3072 w 6203"/>
              <a:gd name="T67" fmla="*/ 1704 h 3134"/>
              <a:gd name="T68" fmla="*/ 3226 w 6203"/>
              <a:gd name="T69" fmla="*/ 2258 h 3134"/>
              <a:gd name="T70" fmla="*/ 3446 w 6203"/>
              <a:gd name="T71" fmla="*/ 2590 h 3134"/>
              <a:gd name="T72" fmla="*/ 3924 w 6203"/>
              <a:gd name="T73" fmla="*/ 2966 h 3134"/>
              <a:gd name="T74" fmla="*/ 4473 w 6203"/>
              <a:gd name="T75" fmla="*/ 3127 h 3134"/>
              <a:gd name="T76" fmla="*/ 4637 w 6203"/>
              <a:gd name="T77" fmla="*/ 3134 h 3134"/>
              <a:gd name="T78" fmla="*/ 4717 w 6203"/>
              <a:gd name="T79" fmla="*/ 3133 h 3134"/>
              <a:gd name="T80" fmla="*/ 5175 w 6203"/>
              <a:gd name="T81" fmla="*/ 3039 h 3134"/>
              <a:gd name="T82" fmla="*/ 5574 w 6203"/>
              <a:gd name="T83" fmla="*/ 2823 h 3134"/>
              <a:gd name="T84" fmla="*/ 5892 w 6203"/>
              <a:gd name="T85" fmla="*/ 2505 h 3134"/>
              <a:gd name="T86" fmla="*/ 6109 w 6203"/>
              <a:gd name="T87" fmla="*/ 2107 h 3134"/>
              <a:gd name="T88" fmla="*/ 6201 w 6203"/>
              <a:gd name="T89" fmla="*/ 1648 h 3134"/>
              <a:gd name="T90" fmla="*/ 6196 w 6203"/>
              <a:gd name="T91" fmla="*/ 1405 h 3134"/>
              <a:gd name="T92" fmla="*/ 6034 w 6203"/>
              <a:gd name="T93" fmla="*/ 856 h 3134"/>
              <a:gd name="T94" fmla="*/ 5659 w 6203"/>
              <a:gd name="T95" fmla="*/ 379 h 3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203" h="3134">
                <a:moveTo>
                  <a:pt x="5408" y="203"/>
                </a:moveTo>
                <a:lnTo>
                  <a:pt x="5325" y="159"/>
                </a:lnTo>
                <a:lnTo>
                  <a:pt x="5149" y="85"/>
                </a:lnTo>
                <a:lnTo>
                  <a:pt x="4963" y="33"/>
                </a:lnTo>
                <a:lnTo>
                  <a:pt x="4768" y="5"/>
                </a:lnTo>
                <a:lnTo>
                  <a:pt x="4668" y="0"/>
                </a:lnTo>
                <a:lnTo>
                  <a:pt x="4652" y="0"/>
                </a:lnTo>
                <a:lnTo>
                  <a:pt x="4637" y="0"/>
                </a:lnTo>
                <a:lnTo>
                  <a:pt x="4637" y="406"/>
                </a:lnTo>
                <a:lnTo>
                  <a:pt x="4652" y="406"/>
                </a:lnTo>
                <a:lnTo>
                  <a:pt x="4668" y="408"/>
                </a:lnTo>
                <a:lnTo>
                  <a:pt x="4726" y="409"/>
                </a:lnTo>
                <a:lnTo>
                  <a:pt x="4841" y="425"/>
                </a:lnTo>
                <a:lnTo>
                  <a:pt x="4950" y="449"/>
                </a:lnTo>
                <a:lnTo>
                  <a:pt x="5057" y="485"/>
                </a:lnTo>
                <a:lnTo>
                  <a:pt x="5158" y="530"/>
                </a:lnTo>
                <a:lnTo>
                  <a:pt x="5254" y="585"/>
                </a:lnTo>
                <a:lnTo>
                  <a:pt x="5345" y="648"/>
                </a:lnTo>
                <a:lnTo>
                  <a:pt x="5428" y="718"/>
                </a:lnTo>
                <a:lnTo>
                  <a:pt x="5505" y="797"/>
                </a:lnTo>
                <a:lnTo>
                  <a:pt x="5574" y="882"/>
                </a:lnTo>
                <a:lnTo>
                  <a:pt x="5634" y="974"/>
                </a:lnTo>
                <a:lnTo>
                  <a:pt x="5686" y="1071"/>
                </a:lnTo>
                <a:lnTo>
                  <a:pt x="5728" y="1174"/>
                </a:lnTo>
                <a:lnTo>
                  <a:pt x="5761" y="1282"/>
                </a:lnTo>
                <a:lnTo>
                  <a:pt x="5784" y="1393"/>
                </a:lnTo>
                <a:lnTo>
                  <a:pt x="5795" y="1508"/>
                </a:lnTo>
                <a:lnTo>
                  <a:pt x="5795" y="1567"/>
                </a:lnTo>
                <a:lnTo>
                  <a:pt x="5795" y="1628"/>
                </a:lnTo>
                <a:lnTo>
                  <a:pt x="5784" y="1744"/>
                </a:lnTo>
                <a:lnTo>
                  <a:pt x="5759" y="1858"/>
                </a:lnTo>
                <a:lnTo>
                  <a:pt x="5726" y="1966"/>
                </a:lnTo>
                <a:lnTo>
                  <a:pt x="5682" y="2071"/>
                </a:lnTo>
                <a:lnTo>
                  <a:pt x="5628" y="2169"/>
                </a:lnTo>
                <a:lnTo>
                  <a:pt x="5567" y="2262"/>
                </a:lnTo>
                <a:lnTo>
                  <a:pt x="5495" y="2347"/>
                </a:lnTo>
                <a:lnTo>
                  <a:pt x="5417" y="2426"/>
                </a:lnTo>
                <a:lnTo>
                  <a:pt x="5331" y="2497"/>
                </a:lnTo>
                <a:lnTo>
                  <a:pt x="5238" y="2560"/>
                </a:lnTo>
                <a:lnTo>
                  <a:pt x="5139" y="2613"/>
                </a:lnTo>
                <a:lnTo>
                  <a:pt x="5035" y="2658"/>
                </a:lnTo>
                <a:lnTo>
                  <a:pt x="4926" y="2691"/>
                </a:lnTo>
                <a:lnTo>
                  <a:pt x="4814" y="2715"/>
                </a:lnTo>
                <a:lnTo>
                  <a:pt x="4696" y="2727"/>
                </a:lnTo>
                <a:lnTo>
                  <a:pt x="4637" y="2728"/>
                </a:lnTo>
                <a:lnTo>
                  <a:pt x="4637" y="2728"/>
                </a:lnTo>
                <a:lnTo>
                  <a:pt x="4637" y="2728"/>
                </a:lnTo>
                <a:lnTo>
                  <a:pt x="4635" y="2728"/>
                </a:lnTo>
                <a:lnTo>
                  <a:pt x="4576" y="2727"/>
                </a:lnTo>
                <a:lnTo>
                  <a:pt x="4461" y="2715"/>
                </a:lnTo>
                <a:lnTo>
                  <a:pt x="4350" y="2694"/>
                </a:lnTo>
                <a:lnTo>
                  <a:pt x="4244" y="2661"/>
                </a:lnTo>
                <a:lnTo>
                  <a:pt x="4141" y="2619"/>
                </a:lnTo>
                <a:lnTo>
                  <a:pt x="4044" y="2567"/>
                </a:lnTo>
                <a:lnTo>
                  <a:pt x="3953" y="2507"/>
                </a:lnTo>
                <a:lnTo>
                  <a:pt x="3867" y="2439"/>
                </a:lnTo>
                <a:lnTo>
                  <a:pt x="3789" y="2363"/>
                </a:lnTo>
                <a:lnTo>
                  <a:pt x="3718" y="2279"/>
                </a:lnTo>
                <a:lnTo>
                  <a:pt x="3655" y="2190"/>
                </a:lnTo>
                <a:lnTo>
                  <a:pt x="3600" y="2095"/>
                </a:lnTo>
                <a:lnTo>
                  <a:pt x="3554" y="1995"/>
                </a:lnTo>
                <a:lnTo>
                  <a:pt x="3518" y="1890"/>
                </a:lnTo>
                <a:lnTo>
                  <a:pt x="3492" y="1780"/>
                </a:lnTo>
                <a:lnTo>
                  <a:pt x="3478" y="1666"/>
                </a:lnTo>
                <a:lnTo>
                  <a:pt x="3475" y="1609"/>
                </a:lnTo>
                <a:lnTo>
                  <a:pt x="3475" y="1608"/>
                </a:lnTo>
                <a:lnTo>
                  <a:pt x="3474" y="1587"/>
                </a:lnTo>
                <a:lnTo>
                  <a:pt x="3474" y="1567"/>
                </a:lnTo>
                <a:lnTo>
                  <a:pt x="3474" y="1547"/>
                </a:lnTo>
                <a:lnTo>
                  <a:pt x="3475" y="1528"/>
                </a:lnTo>
                <a:lnTo>
                  <a:pt x="3474" y="1524"/>
                </a:lnTo>
                <a:lnTo>
                  <a:pt x="3474" y="1520"/>
                </a:lnTo>
                <a:lnTo>
                  <a:pt x="3472" y="1482"/>
                </a:lnTo>
                <a:lnTo>
                  <a:pt x="3462" y="1408"/>
                </a:lnTo>
                <a:lnTo>
                  <a:pt x="3436" y="1301"/>
                </a:lnTo>
                <a:lnTo>
                  <a:pt x="3376" y="1172"/>
                </a:lnTo>
                <a:lnTo>
                  <a:pt x="3294" y="1055"/>
                </a:lnTo>
                <a:lnTo>
                  <a:pt x="3190" y="957"/>
                </a:lnTo>
                <a:lnTo>
                  <a:pt x="3070" y="879"/>
                </a:lnTo>
                <a:lnTo>
                  <a:pt x="2938" y="825"/>
                </a:lnTo>
                <a:lnTo>
                  <a:pt x="2830" y="802"/>
                </a:lnTo>
                <a:lnTo>
                  <a:pt x="2755" y="795"/>
                </a:lnTo>
                <a:lnTo>
                  <a:pt x="2718" y="795"/>
                </a:lnTo>
                <a:lnTo>
                  <a:pt x="1582" y="795"/>
                </a:lnTo>
                <a:lnTo>
                  <a:pt x="0" y="795"/>
                </a:lnTo>
                <a:lnTo>
                  <a:pt x="0" y="1177"/>
                </a:lnTo>
                <a:lnTo>
                  <a:pt x="2725" y="1177"/>
                </a:lnTo>
                <a:lnTo>
                  <a:pt x="2761" y="1179"/>
                </a:lnTo>
                <a:lnTo>
                  <a:pt x="2829" y="1193"/>
                </a:lnTo>
                <a:lnTo>
                  <a:pt x="2891" y="1220"/>
                </a:lnTo>
                <a:lnTo>
                  <a:pt x="2947" y="1258"/>
                </a:lnTo>
                <a:lnTo>
                  <a:pt x="2993" y="1305"/>
                </a:lnTo>
                <a:lnTo>
                  <a:pt x="3029" y="1361"/>
                </a:lnTo>
                <a:lnTo>
                  <a:pt x="3055" y="1423"/>
                </a:lnTo>
                <a:lnTo>
                  <a:pt x="3066" y="1492"/>
                </a:lnTo>
                <a:lnTo>
                  <a:pt x="3068" y="1528"/>
                </a:lnTo>
                <a:lnTo>
                  <a:pt x="3068" y="1531"/>
                </a:lnTo>
                <a:lnTo>
                  <a:pt x="3066" y="1550"/>
                </a:lnTo>
                <a:lnTo>
                  <a:pt x="3066" y="1567"/>
                </a:lnTo>
                <a:lnTo>
                  <a:pt x="3066" y="1586"/>
                </a:lnTo>
                <a:lnTo>
                  <a:pt x="3068" y="1605"/>
                </a:lnTo>
                <a:lnTo>
                  <a:pt x="3072" y="1704"/>
                </a:lnTo>
                <a:lnTo>
                  <a:pt x="3101" y="1898"/>
                </a:lnTo>
                <a:lnTo>
                  <a:pt x="3153" y="2082"/>
                </a:lnTo>
                <a:lnTo>
                  <a:pt x="3226" y="2258"/>
                </a:lnTo>
                <a:lnTo>
                  <a:pt x="3271" y="2341"/>
                </a:lnTo>
                <a:lnTo>
                  <a:pt x="3322" y="2428"/>
                </a:lnTo>
                <a:lnTo>
                  <a:pt x="3446" y="2590"/>
                </a:lnTo>
                <a:lnTo>
                  <a:pt x="3589" y="2736"/>
                </a:lnTo>
                <a:lnTo>
                  <a:pt x="3748" y="2861"/>
                </a:lnTo>
                <a:lnTo>
                  <a:pt x="3924" y="2966"/>
                </a:lnTo>
                <a:lnTo>
                  <a:pt x="4113" y="3046"/>
                </a:lnTo>
                <a:lnTo>
                  <a:pt x="4314" y="3102"/>
                </a:lnTo>
                <a:lnTo>
                  <a:pt x="4473" y="3127"/>
                </a:lnTo>
                <a:lnTo>
                  <a:pt x="4581" y="3134"/>
                </a:lnTo>
                <a:lnTo>
                  <a:pt x="4635" y="3134"/>
                </a:lnTo>
                <a:lnTo>
                  <a:pt x="4637" y="3134"/>
                </a:lnTo>
                <a:lnTo>
                  <a:pt x="4637" y="3134"/>
                </a:lnTo>
                <a:lnTo>
                  <a:pt x="4637" y="3134"/>
                </a:lnTo>
                <a:lnTo>
                  <a:pt x="4717" y="3133"/>
                </a:lnTo>
                <a:lnTo>
                  <a:pt x="4876" y="3117"/>
                </a:lnTo>
                <a:lnTo>
                  <a:pt x="5028" y="3085"/>
                </a:lnTo>
                <a:lnTo>
                  <a:pt x="5175" y="3039"/>
                </a:lnTo>
                <a:lnTo>
                  <a:pt x="5316" y="2980"/>
                </a:lnTo>
                <a:lnTo>
                  <a:pt x="5449" y="2908"/>
                </a:lnTo>
                <a:lnTo>
                  <a:pt x="5574" y="2823"/>
                </a:lnTo>
                <a:lnTo>
                  <a:pt x="5690" y="2727"/>
                </a:lnTo>
                <a:lnTo>
                  <a:pt x="5797" y="2620"/>
                </a:lnTo>
                <a:lnTo>
                  <a:pt x="5892" y="2505"/>
                </a:lnTo>
                <a:lnTo>
                  <a:pt x="5977" y="2380"/>
                </a:lnTo>
                <a:lnTo>
                  <a:pt x="6049" y="2246"/>
                </a:lnTo>
                <a:lnTo>
                  <a:pt x="6109" y="2107"/>
                </a:lnTo>
                <a:lnTo>
                  <a:pt x="6154" y="1959"/>
                </a:lnTo>
                <a:lnTo>
                  <a:pt x="6186" y="1806"/>
                </a:lnTo>
                <a:lnTo>
                  <a:pt x="6201" y="1648"/>
                </a:lnTo>
                <a:lnTo>
                  <a:pt x="6203" y="1567"/>
                </a:lnTo>
                <a:lnTo>
                  <a:pt x="6203" y="1513"/>
                </a:lnTo>
                <a:lnTo>
                  <a:pt x="6196" y="1405"/>
                </a:lnTo>
                <a:lnTo>
                  <a:pt x="6171" y="1246"/>
                </a:lnTo>
                <a:lnTo>
                  <a:pt x="6115" y="1046"/>
                </a:lnTo>
                <a:lnTo>
                  <a:pt x="6034" y="856"/>
                </a:lnTo>
                <a:lnTo>
                  <a:pt x="5929" y="681"/>
                </a:lnTo>
                <a:lnTo>
                  <a:pt x="5804" y="521"/>
                </a:lnTo>
                <a:lnTo>
                  <a:pt x="5659" y="379"/>
                </a:lnTo>
                <a:lnTo>
                  <a:pt x="5496" y="256"/>
                </a:lnTo>
                <a:lnTo>
                  <a:pt x="5408" y="20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45" name="Freeform 68">
            <a:extLst>
              <a:ext uri="{FF2B5EF4-FFF2-40B4-BE49-F238E27FC236}">
                <a16:creationId xmlns:a16="http://schemas.microsoft.com/office/drawing/2014/main" id="{497BD429-20D6-4CB0-ABD6-6F9853863170}"/>
              </a:ext>
            </a:extLst>
          </p:cNvPr>
          <p:cNvSpPr>
            <a:spLocks/>
          </p:cNvSpPr>
          <p:nvPr/>
        </p:nvSpPr>
        <p:spPr bwMode="auto">
          <a:xfrm>
            <a:off x="6026151" y="1319790"/>
            <a:ext cx="828675" cy="1658938"/>
          </a:xfrm>
          <a:custGeom>
            <a:avLst/>
            <a:gdLst>
              <a:gd name="T0" fmla="*/ 1 w 1566"/>
              <a:gd name="T1" fmla="*/ 1621 h 3134"/>
              <a:gd name="T2" fmla="*/ 32 w 1566"/>
              <a:gd name="T3" fmla="*/ 1888 h 3134"/>
              <a:gd name="T4" fmla="*/ 170 w 1566"/>
              <a:gd name="T5" fmla="*/ 2278 h 3134"/>
              <a:gd name="T6" fmla="*/ 399 w 1566"/>
              <a:gd name="T7" fmla="*/ 2613 h 3134"/>
              <a:gd name="T8" fmla="*/ 707 w 1566"/>
              <a:gd name="T9" fmla="*/ 2878 h 3134"/>
              <a:gd name="T10" fmla="*/ 795 w 1566"/>
              <a:gd name="T11" fmla="*/ 2931 h 3134"/>
              <a:gd name="T12" fmla="*/ 953 w 1566"/>
              <a:gd name="T13" fmla="*/ 3008 h 3134"/>
              <a:gd name="T14" fmla="*/ 1162 w 1566"/>
              <a:gd name="T15" fmla="*/ 3082 h 3134"/>
              <a:gd name="T16" fmla="*/ 1458 w 1566"/>
              <a:gd name="T17" fmla="*/ 3131 h 3134"/>
              <a:gd name="T18" fmla="*/ 1552 w 1566"/>
              <a:gd name="T19" fmla="*/ 3134 h 3134"/>
              <a:gd name="T20" fmla="*/ 1566 w 1566"/>
              <a:gd name="T21" fmla="*/ 2728 h 3134"/>
              <a:gd name="T22" fmla="*/ 1536 w 1566"/>
              <a:gd name="T23" fmla="*/ 2726 h 3134"/>
              <a:gd name="T24" fmla="*/ 1535 w 1566"/>
              <a:gd name="T25" fmla="*/ 2726 h 3134"/>
              <a:gd name="T26" fmla="*/ 1357 w 1566"/>
              <a:gd name="T27" fmla="*/ 2709 h 3134"/>
              <a:gd name="T28" fmla="*/ 1136 w 1566"/>
              <a:gd name="T29" fmla="*/ 2644 h 3134"/>
              <a:gd name="T30" fmla="*/ 934 w 1566"/>
              <a:gd name="T31" fmla="*/ 2539 h 3134"/>
              <a:gd name="T32" fmla="*/ 759 w 1566"/>
              <a:gd name="T33" fmla="*/ 2398 h 3134"/>
              <a:gd name="T34" fmla="*/ 613 w 1566"/>
              <a:gd name="T35" fmla="*/ 2227 h 3134"/>
              <a:gd name="T36" fmla="*/ 502 w 1566"/>
              <a:gd name="T37" fmla="*/ 2029 h 3134"/>
              <a:gd name="T38" fmla="*/ 432 w 1566"/>
              <a:gd name="T39" fmla="*/ 1810 h 3134"/>
              <a:gd name="T40" fmla="*/ 406 w 1566"/>
              <a:gd name="T41" fmla="*/ 1574 h 3134"/>
              <a:gd name="T42" fmla="*/ 412 w 1566"/>
              <a:gd name="T43" fmla="*/ 1456 h 3134"/>
              <a:gd name="T44" fmla="*/ 453 w 1566"/>
              <a:gd name="T45" fmla="*/ 1242 h 3134"/>
              <a:gd name="T46" fmla="*/ 533 w 1566"/>
              <a:gd name="T47" fmla="*/ 1043 h 3134"/>
              <a:gd name="T48" fmla="*/ 646 w 1566"/>
              <a:gd name="T49" fmla="*/ 863 h 3134"/>
              <a:gd name="T50" fmla="*/ 789 w 1566"/>
              <a:gd name="T51" fmla="*/ 708 h 3134"/>
              <a:gd name="T52" fmla="*/ 959 w 1566"/>
              <a:gd name="T53" fmla="*/ 580 h 3134"/>
              <a:gd name="T54" fmla="*/ 1149 w 1566"/>
              <a:gd name="T55" fmla="*/ 485 h 3134"/>
              <a:gd name="T56" fmla="*/ 1357 w 1566"/>
              <a:gd name="T57" fmla="*/ 424 h 3134"/>
              <a:gd name="T58" fmla="*/ 1523 w 1566"/>
              <a:gd name="T59" fmla="*/ 407 h 3134"/>
              <a:gd name="T60" fmla="*/ 1566 w 1566"/>
              <a:gd name="T61" fmla="*/ 407 h 3134"/>
              <a:gd name="T62" fmla="*/ 1486 w 1566"/>
              <a:gd name="T63" fmla="*/ 1 h 3134"/>
              <a:gd name="T64" fmla="*/ 1175 w 1566"/>
              <a:gd name="T65" fmla="*/ 49 h 3134"/>
              <a:gd name="T66" fmla="*/ 887 w 1566"/>
              <a:gd name="T67" fmla="*/ 154 h 3134"/>
              <a:gd name="T68" fmla="*/ 629 w 1566"/>
              <a:gd name="T69" fmla="*/ 312 h 3134"/>
              <a:gd name="T70" fmla="*/ 406 w 1566"/>
              <a:gd name="T71" fmla="*/ 514 h 3134"/>
              <a:gd name="T72" fmla="*/ 226 w 1566"/>
              <a:gd name="T73" fmla="*/ 755 h 3134"/>
              <a:gd name="T74" fmla="*/ 95 w 1566"/>
              <a:gd name="T75" fmla="*/ 1029 h 3134"/>
              <a:gd name="T76" fmla="*/ 17 w 1566"/>
              <a:gd name="T77" fmla="*/ 1329 h 3134"/>
              <a:gd name="T78" fmla="*/ 0 w 1566"/>
              <a:gd name="T79" fmla="*/ 1567 h 3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66" h="3134">
                <a:moveTo>
                  <a:pt x="0" y="1567"/>
                </a:moveTo>
                <a:lnTo>
                  <a:pt x="1" y="1621"/>
                </a:lnTo>
                <a:lnTo>
                  <a:pt x="9" y="1729"/>
                </a:lnTo>
                <a:lnTo>
                  <a:pt x="32" y="1888"/>
                </a:lnTo>
                <a:lnTo>
                  <a:pt x="88" y="2089"/>
                </a:lnTo>
                <a:lnTo>
                  <a:pt x="170" y="2278"/>
                </a:lnTo>
                <a:lnTo>
                  <a:pt x="274" y="2453"/>
                </a:lnTo>
                <a:lnTo>
                  <a:pt x="399" y="2613"/>
                </a:lnTo>
                <a:lnTo>
                  <a:pt x="544" y="2755"/>
                </a:lnTo>
                <a:lnTo>
                  <a:pt x="707" y="2878"/>
                </a:lnTo>
                <a:lnTo>
                  <a:pt x="795" y="2931"/>
                </a:lnTo>
                <a:lnTo>
                  <a:pt x="795" y="2931"/>
                </a:lnTo>
                <a:lnTo>
                  <a:pt x="872" y="2972"/>
                </a:lnTo>
                <a:lnTo>
                  <a:pt x="953" y="3008"/>
                </a:lnTo>
                <a:lnTo>
                  <a:pt x="1021" y="3036"/>
                </a:lnTo>
                <a:lnTo>
                  <a:pt x="1162" y="3082"/>
                </a:lnTo>
                <a:lnTo>
                  <a:pt x="1307" y="3113"/>
                </a:lnTo>
                <a:lnTo>
                  <a:pt x="1458" y="3131"/>
                </a:lnTo>
                <a:lnTo>
                  <a:pt x="1536" y="3134"/>
                </a:lnTo>
                <a:lnTo>
                  <a:pt x="1552" y="3134"/>
                </a:lnTo>
                <a:lnTo>
                  <a:pt x="1566" y="3134"/>
                </a:lnTo>
                <a:lnTo>
                  <a:pt x="1566" y="2728"/>
                </a:lnTo>
                <a:lnTo>
                  <a:pt x="1550" y="2728"/>
                </a:lnTo>
                <a:lnTo>
                  <a:pt x="1536" y="2726"/>
                </a:lnTo>
                <a:lnTo>
                  <a:pt x="1536" y="2726"/>
                </a:lnTo>
                <a:lnTo>
                  <a:pt x="1535" y="2726"/>
                </a:lnTo>
                <a:lnTo>
                  <a:pt x="1476" y="2725"/>
                </a:lnTo>
                <a:lnTo>
                  <a:pt x="1357" y="2709"/>
                </a:lnTo>
                <a:lnTo>
                  <a:pt x="1244" y="2682"/>
                </a:lnTo>
                <a:lnTo>
                  <a:pt x="1136" y="2644"/>
                </a:lnTo>
                <a:lnTo>
                  <a:pt x="1032" y="2597"/>
                </a:lnTo>
                <a:lnTo>
                  <a:pt x="934" y="2539"/>
                </a:lnTo>
                <a:lnTo>
                  <a:pt x="842" y="2473"/>
                </a:lnTo>
                <a:lnTo>
                  <a:pt x="759" y="2398"/>
                </a:lnTo>
                <a:lnTo>
                  <a:pt x="681" y="2316"/>
                </a:lnTo>
                <a:lnTo>
                  <a:pt x="613" y="2227"/>
                </a:lnTo>
                <a:lnTo>
                  <a:pt x="553" y="2131"/>
                </a:lnTo>
                <a:lnTo>
                  <a:pt x="502" y="2029"/>
                </a:lnTo>
                <a:lnTo>
                  <a:pt x="462" y="1922"/>
                </a:lnTo>
                <a:lnTo>
                  <a:pt x="432" y="1810"/>
                </a:lnTo>
                <a:lnTo>
                  <a:pt x="413" y="1693"/>
                </a:lnTo>
                <a:lnTo>
                  <a:pt x="406" y="1574"/>
                </a:lnTo>
                <a:lnTo>
                  <a:pt x="409" y="1512"/>
                </a:lnTo>
                <a:lnTo>
                  <a:pt x="412" y="1456"/>
                </a:lnTo>
                <a:lnTo>
                  <a:pt x="428" y="1347"/>
                </a:lnTo>
                <a:lnTo>
                  <a:pt x="453" y="1242"/>
                </a:lnTo>
                <a:lnTo>
                  <a:pt x="488" y="1139"/>
                </a:lnTo>
                <a:lnTo>
                  <a:pt x="533" y="1043"/>
                </a:lnTo>
                <a:lnTo>
                  <a:pt x="586" y="950"/>
                </a:lnTo>
                <a:lnTo>
                  <a:pt x="646" y="863"/>
                </a:lnTo>
                <a:lnTo>
                  <a:pt x="714" y="783"/>
                </a:lnTo>
                <a:lnTo>
                  <a:pt x="789" y="708"/>
                </a:lnTo>
                <a:lnTo>
                  <a:pt x="871" y="640"/>
                </a:lnTo>
                <a:lnTo>
                  <a:pt x="959" y="580"/>
                </a:lnTo>
                <a:lnTo>
                  <a:pt x="1051" y="528"/>
                </a:lnTo>
                <a:lnTo>
                  <a:pt x="1149" y="485"/>
                </a:lnTo>
                <a:lnTo>
                  <a:pt x="1251" y="450"/>
                </a:lnTo>
                <a:lnTo>
                  <a:pt x="1357" y="424"/>
                </a:lnTo>
                <a:lnTo>
                  <a:pt x="1467" y="410"/>
                </a:lnTo>
                <a:lnTo>
                  <a:pt x="1523" y="407"/>
                </a:lnTo>
                <a:lnTo>
                  <a:pt x="1545" y="407"/>
                </a:lnTo>
                <a:lnTo>
                  <a:pt x="1566" y="407"/>
                </a:lnTo>
                <a:lnTo>
                  <a:pt x="1566" y="0"/>
                </a:lnTo>
                <a:lnTo>
                  <a:pt x="1486" y="1"/>
                </a:lnTo>
                <a:lnTo>
                  <a:pt x="1327" y="17"/>
                </a:lnTo>
                <a:lnTo>
                  <a:pt x="1175" y="49"/>
                </a:lnTo>
                <a:lnTo>
                  <a:pt x="1028" y="95"/>
                </a:lnTo>
                <a:lnTo>
                  <a:pt x="887" y="154"/>
                </a:lnTo>
                <a:lnTo>
                  <a:pt x="754" y="227"/>
                </a:lnTo>
                <a:lnTo>
                  <a:pt x="629" y="312"/>
                </a:lnTo>
                <a:lnTo>
                  <a:pt x="512" y="407"/>
                </a:lnTo>
                <a:lnTo>
                  <a:pt x="406" y="514"/>
                </a:lnTo>
                <a:lnTo>
                  <a:pt x="311" y="630"/>
                </a:lnTo>
                <a:lnTo>
                  <a:pt x="226" y="755"/>
                </a:lnTo>
                <a:lnTo>
                  <a:pt x="154" y="889"/>
                </a:lnTo>
                <a:lnTo>
                  <a:pt x="95" y="1029"/>
                </a:lnTo>
                <a:lnTo>
                  <a:pt x="49" y="1175"/>
                </a:lnTo>
                <a:lnTo>
                  <a:pt x="17" y="1329"/>
                </a:lnTo>
                <a:lnTo>
                  <a:pt x="1" y="1486"/>
                </a:lnTo>
                <a:lnTo>
                  <a:pt x="0" y="15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46" name="Freeform 69">
            <a:extLst>
              <a:ext uri="{FF2B5EF4-FFF2-40B4-BE49-F238E27FC236}">
                <a16:creationId xmlns:a16="http://schemas.microsoft.com/office/drawing/2014/main" id="{F1C94828-ADCE-4D5B-9EB8-73F68757731C}"/>
              </a:ext>
            </a:extLst>
          </p:cNvPr>
          <p:cNvSpPr>
            <a:spLocks/>
          </p:cNvSpPr>
          <p:nvPr/>
        </p:nvSpPr>
        <p:spPr bwMode="auto">
          <a:xfrm>
            <a:off x="6856413" y="1319790"/>
            <a:ext cx="2451100" cy="1236663"/>
          </a:xfrm>
          <a:custGeom>
            <a:avLst/>
            <a:gdLst>
              <a:gd name="T0" fmla="*/ 1945 w 4632"/>
              <a:gd name="T1" fmla="*/ 1954 h 2337"/>
              <a:gd name="T2" fmla="*/ 1906 w 4632"/>
              <a:gd name="T3" fmla="*/ 1952 h 2337"/>
              <a:gd name="T4" fmla="*/ 1831 w 4632"/>
              <a:gd name="T5" fmla="*/ 1937 h 2337"/>
              <a:gd name="T6" fmla="*/ 1763 w 4632"/>
              <a:gd name="T7" fmla="*/ 1908 h 2337"/>
              <a:gd name="T8" fmla="*/ 1703 w 4632"/>
              <a:gd name="T9" fmla="*/ 1866 h 2337"/>
              <a:gd name="T10" fmla="*/ 1653 w 4632"/>
              <a:gd name="T11" fmla="*/ 1814 h 2337"/>
              <a:gd name="T12" fmla="*/ 1612 w 4632"/>
              <a:gd name="T13" fmla="*/ 1754 h 2337"/>
              <a:gd name="T14" fmla="*/ 1584 w 4632"/>
              <a:gd name="T15" fmla="*/ 1685 h 2337"/>
              <a:gd name="T16" fmla="*/ 1569 w 4632"/>
              <a:gd name="T17" fmla="*/ 1610 h 2337"/>
              <a:gd name="T18" fmla="*/ 1568 w 4632"/>
              <a:gd name="T19" fmla="*/ 1571 h 2337"/>
              <a:gd name="T20" fmla="*/ 1568 w 4632"/>
              <a:gd name="T21" fmla="*/ 1567 h 2337"/>
              <a:gd name="T22" fmla="*/ 1565 w 4632"/>
              <a:gd name="T23" fmla="*/ 1462 h 2337"/>
              <a:gd name="T24" fmla="*/ 1537 w 4632"/>
              <a:gd name="T25" fmla="*/ 1259 h 2337"/>
              <a:gd name="T26" fmla="*/ 1486 w 4632"/>
              <a:gd name="T27" fmla="*/ 1065 h 2337"/>
              <a:gd name="T28" fmla="*/ 1411 w 4632"/>
              <a:gd name="T29" fmla="*/ 882 h 2337"/>
              <a:gd name="T30" fmla="*/ 1365 w 4632"/>
              <a:gd name="T31" fmla="*/ 796 h 2337"/>
              <a:gd name="T32" fmla="*/ 1311 w 4632"/>
              <a:gd name="T33" fmla="*/ 708 h 2337"/>
              <a:gd name="T34" fmla="*/ 1189 w 4632"/>
              <a:gd name="T35" fmla="*/ 545 h 2337"/>
              <a:gd name="T36" fmla="*/ 1047 w 4632"/>
              <a:gd name="T37" fmla="*/ 400 h 2337"/>
              <a:gd name="T38" fmla="*/ 887 w 4632"/>
              <a:gd name="T39" fmla="*/ 273 h 2337"/>
              <a:gd name="T40" fmla="*/ 711 w 4632"/>
              <a:gd name="T41" fmla="*/ 168 h 2337"/>
              <a:gd name="T42" fmla="*/ 523 w 4632"/>
              <a:gd name="T43" fmla="*/ 88 h 2337"/>
              <a:gd name="T44" fmla="*/ 321 w 4632"/>
              <a:gd name="T45" fmla="*/ 32 h 2337"/>
              <a:gd name="T46" fmla="*/ 163 w 4632"/>
              <a:gd name="T47" fmla="*/ 7 h 2337"/>
              <a:gd name="T48" fmla="*/ 55 w 4632"/>
              <a:gd name="T49" fmla="*/ 0 h 2337"/>
              <a:gd name="T50" fmla="*/ 0 w 4632"/>
              <a:gd name="T51" fmla="*/ 0 h 2337"/>
              <a:gd name="T52" fmla="*/ 0 w 4632"/>
              <a:gd name="T53" fmla="*/ 407 h 2337"/>
              <a:gd name="T54" fmla="*/ 61 w 4632"/>
              <a:gd name="T55" fmla="*/ 407 h 2337"/>
              <a:gd name="T56" fmla="*/ 177 w 4632"/>
              <a:gd name="T57" fmla="*/ 420 h 2337"/>
              <a:gd name="T58" fmla="*/ 291 w 4632"/>
              <a:gd name="T59" fmla="*/ 443 h 2337"/>
              <a:gd name="T60" fmla="*/ 400 w 4632"/>
              <a:gd name="T61" fmla="*/ 476 h 2337"/>
              <a:gd name="T62" fmla="*/ 504 w 4632"/>
              <a:gd name="T63" fmla="*/ 521 h 2337"/>
              <a:gd name="T64" fmla="*/ 602 w 4632"/>
              <a:gd name="T65" fmla="*/ 574 h 2337"/>
              <a:gd name="T66" fmla="*/ 695 w 4632"/>
              <a:gd name="T67" fmla="*/ 637 h 2337"/>
              <a:gd name="T68" fmla="*/ 780 w 4632"/>
              <a:gd name="T69" fmla="*/ 708 h 2337"/>
              <a:gd name="T70" fmla="*/ 859 w 4632"/>
              <a:gd name="T71" fmla="*/ 787 h 2337"/>
              <a:gd name="T72" fmla="*/ 930 w 4632"/>
              <a:gd name="T73" fmla="*/ 873 h 2337"/>
              <a:gd name="T74" fmla="*/ 993 w 4632"/>
              <a:gd name="T75" fmla="*/ 965 h 2337"/>
              <a:gd name="T76" fmla="*/ 1047 w 4632"/>
              <a:gd name="T77" fmla="*/ 1063 h 2337"/>
              <a:gd name="T78" fmla="*/ 1091 w 4632"/>
              <a:gd name="T79" fmla="*/ 1168 h 2337"/>
              <a:gd name="T80" fmla="*/ 1124 w 4632"/>
              <a:gd name="T81" fmla="*/ 1276 h 2337"/>
              <a:gd name="T82" fmla="*/ 1147 w 4632"/>
              <a:gd name="T83" fmla="*/ 1390 h 2337"/>
              <a:gd name="T84" fmla="*/ 1160 w 4632"/>
              <a:gd name="T85" fmla="*/ 1506 h 2337"/>
              <a:gd name="T86" fmla="*/ 1160 w 4632"/>
              <a:gd name="T87" fmla="*/ 1567 h 2337"/>
              <a:gd name="T88" fmla="*/ 1160 w 4632"/>
              <a:gd name="T89" fmla="*/ 1568 h 2337"/>
              <a:gd name="T90" fmla="*/ 1162 w 4632"/>
              <a:gd name="T91" fmla="*/ 1649 h 2337"/>
              <a:gd name="T92" fmla="*/ 1169 w 4632"/>
              <a:gd name="T93" fmla="*/ 1728 h 2337"/>
              <a:gd name="T94" fmla="*/ 1178 w 4632"/>
              <a:gd name="T95" fmla="*/ 1793 h 2337"/>
              <a:gd name="T96" fmla="*/ 1214 w 4632"/>
              <a:gd name="T97" fmla="*/ 1912 h 2337"/>
              <a:gd name="T98" fmla="*/ 1270 w 4632"/>
              <a:gd name="T99" fmla="*/ 2023 h 2337"/>
              <a:gd name="T100" fmla="*/ 1345 w 4632"/>
              <a:gd name="T101" fmla="*/ 2119 h 2337"/>
              <a:gd name="T102" fmla="*/ 1435 w 4632"/>
              <a:gd name="T103" fmla="*/ 2201 h 2337"/>
              <a:gd name="T104" fmla="*/ 1539 w 4632"/>
              <a:gd name="T105" fmla="*/ 2266 h 2337"/>
              <a:gd name="T106" fmla="*/ 1654 w 4632"/>
              <a:gd name="T107" fmla="*/ 2311 h 2337"/>
              <a:gd name="T108" fmla="*/ 1778 w 4632"/>
              <a:gd name="T109" fmla="*/ 2334 h 2337"/>
              <a:gd name="T110" fmla="*/ 1843 w 4632"/>
              <a:gd name="T111" fmla="*/ 2337 h 2337"/>
              <a:gd name="T112" fmla="*/ 4632 w 4632"/>
              <a:gd name="T113" fmla="*/ 2337 h 2337"/>
              <a:gd name="T114" fmla="*/ 4632 w 4632"/>
              <a:gd name="T115" fmla="*/ 1954 h 2337"/>
              <a:gd name="T116" fmla="*/ 1945 w 4632"/>
              <a:gd name="T117" fmla="*/ 1954 h 2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632" h="2337">
                <a:moveTo>
                  <a:pt x="1945" y="1954"/>
                </a:moveTo>
                <a:lnTo>
                  <a:pt x="1906" y="1952"/>
                </a:lnTo>
                <a:lnTo>
                  <a:pt x="1831" y="1937"/>
                </a:lnTo>
                <a:lnTo>
                  <a:pt x="1763" y="1908"/>
                </a:lnTo>
                <a:lnTo>
                  <a:pt x="1703" y="1866"/>
                </a:lnTo>
                <a:lnTo>
                  <a:pt x="1653" y="1814"/>
                </a:lnTo>
                <a:lnTo>
                  <a:pt x="1612" y="1754"/>
                </a:lnTo>
                <a:lnTo>
                  <a:pt x="1584" y="1685"/>
                </a:lnTo>
                <a:lnTo>
                  <a:pt x="1569" y="1610"/>
                </a:lnTo>
                <a:lnTo>
                  <a:pt x="1568" y="1571"/>
                </a:lnTo>
                <a:lnTo>
                  <a:pt x="1568" y="1567"/>
                </a:lnTo>
                <a:lnTo>
                  <a:pt x="1565" y="1462"/>
                </a:lnTo>
                <a:lnTo>
                  <a:pt x="1537" y="1259"/>
                </a:lnTo>
                <a:lnTo>
                  <a:pt x="1486" y="1065"/>
                </a:lnTo>
                <a:lnTo>
                  <a:pt x="1411" y="882"/>
                </a:lnTo>
                <a:lnTo>
                  <a:pt x="1365" y="796"/>
                </a:lnTo>
                <a:lnTo>
                  <a:pt x="1311" y="708"/>
                </a:lnTo>
                <a:lnTo>
                  <a:pt x="1189" y="545"/>
                </a:lnTo>
                <a:lnTo>
                  <a:pt x="1047" y="400"/>
                </a:lnTo>
                <a:lnTo>
                  <a:pt x="887" y="273"/>
                </a:lnTo>
                <a:lnTo>
                  <a:pt x="711" y="168"/>
                </a:lnTo>
                <a:lnTo>
                  <a:pt x="523" y="88"/>
                </a:lnTo>
                <a:lnTo>
                  <a:pt x="321" y="32"/>
                </a:lnTo>
                <a:lnTo>
                  <a:pt x="163" y="7"/>
                </a:lnTo>
                <a:lnTo>
                  <a:pt x="55" y="0"/>
                </a:lnTo>
                <a:lnTo>
                  <a:pt x="0" y="0"/>
                </a:lnTo>
                <a:lnTo>
                  <a:pt x="0" y="407"/>
                </a:lnTo>
                <a:lnTo>
                  <a:pt x="61" y="407"/>
                </a:lnTo>
                <a:lnTo>
                  <a:pt x="177" y="420"/>
                </a:lnTo>
                <a:lnTo>
                  <a:pt x="291" y="443"/>
                </a:lnTo>
                <a:lnTo>
                  <a:pt x="400" y="476"/>
                </a:lnTo>
                <a:lnTo>
                  <a:pt x="504" y="521"/>
                </a:lnTo>
                <a:lnTo>
                  <a:pt x="602" y="574"/>
                </a:lnTo>
                <a:lnTo>
                  <a:pt x="695" y="637"/>
                </a:lnTo>
                <a:lnTo>
                  <a:pt x="780" y="708"/>
                </a:lnTo>
                <a:lnTo>
                  <a:pt x="859" y="787"/>
                </a:lnTo>
                <a:lnTo>
                  <a:pt x="930" y="873"/>
                </a:lnTo>
                <a:lnTo>
                  <a:pt x="993" y="965"/>
                </a:lnTo>
                <a:lnTo>
                  <a:pt x="1047" y="1063"/>
                </a:lnTo>
                <a:lnTo>
                  <a:pt x="1091" y="1168"/>
                </a:lnTo>
                <a:lnTo>
                  <a:pt x="1124" y="1276"/>
                </a:lnTo>
                <a:lnTo>
                  <a:pt x="1147" y="1390"/>
                </a:lnTo>
                <a:lnTo>
                  <a:pt x="1160" y="1506"/>
                </a:lnTo>
                <a:lnTo>
                  <a:pt x="1160" y="1567"/>
                </a:lnTo>
                <a:lnTo>
                  <a:pt x="1160" y="1568"/>
                </a:lnTo>
                <a:lnTo>
                  <a:pt x="1162" y="1649"/>
                </a:lnTo>
                <a:lnTo>
                  <a:pt x="1169" y="1728"/>
                </a:lnTo>
                <a:lnTo>
                  <a:pt x="1178" y="1793"/>
                </a:lnTo>
                <a:lnTo>
                  <a:pt x="1214" y="1912"/>
                </a:lnTo>
                <a:lnTo>
                  <a:pt x="1270" y="2023"/>
                </a:lnTo>
                <a:lnTo>
                  <a:pt x="1345" y="2119"/>
                </a:lnTo>
                <a:lnTo>
                  <a:pt x="1435" y="2201"/>
                </a:lnTo>
                <a:lnTo>
                  <a:pt x="1539" y="2266"/>
                </a:lnTo>
                <a:lnTo>
                  <a:pt x="1654" y="2311"/>
                </a:lnTo>
                <a:lnTo>
                  <a:pt x="1778" y="2334"/>
                </a:lnTo>
                <a:lnTo>
                  <a:pt x="1843" y="2337"/>
                </a:lnTo>
                <a:lnTo>
                  <a:pt x="4632" y="2337"/>
                </a:lnTo>
                <a:lnTo>
                  <a:pt x="4632" y="1954"/>
                </a:lnTo>
                <a:lnTo>
                  <a:pt x="1945" y="195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47" name="Freeform 70">
            <a:extLst>
              <a:ext uri="{FF2B5EF4-FFF2-40B4-BE49-F238E27FC236}">
                <a16:creationId xmlns:a16="http://schemas.microsoft.com/office/drawing/2014/main" id="{6B79367C-AC87-48C7-B143-257B34F3E91C}"/>
              </a:ext>
            </a:extLst>
          </p:cNvPr>
          <p:cNvSpPr>
            <a:spLocks/>
          </p:cNvSpPr>
          <p:nvPr/>
        </p:nvSpPr>
        <p:spPr bwMode="auto">
          <a:xfrm>
            <a:off x="5989638" y="2762827"/>
            <a:ext cx="1658938" cy="1658938"/>
          </a:xfrm>
          <a:custGeom>
            <a:avLst/>
            <a:gdLst>
              <a:gd name="T0" fmla="*/ 2341 w 3136"/>
              <a:gd name="T1" fmla="*/ 203 h 3134"/>
              <a:gd name="T2" fmla="*/ 2285 w 3136"/>
              <a:gd name="T3" fmla="*/ 173 h 3134"/>
              <a:gd name="T4" fmla="*/ 2052 w 3136"/>
              <a:gd name="T5" fmla="*/ 75 h 3134"/>
              <a:gd name="T6" fmla="*/ 1865 w 3136"/>
              <a:gd name="T7" fmla="*/ 27 h 3134"/>
              <a:gd name="T8" fmla="*/ 1667 w 3136"/>
              <a:gd name="T9" fmla="*/ 1 h 3134"/>
              <a:gd name="T10" fmla="*/ 1584 w 3136"/>
              <a:gd name="T11" fmla="*/ 0 h 3134"/>
              <a:gd name="T12" fmla="*/ 1568 w 3136"/>
              <a:gd name="T13" fmla="*/ 406 h 3134"/>
              <a:gd name="T14" fmla="*/ 1600 w 3136"/>
              <a:gd name="T15" fmla="*/ 406 h 3134"/>
              <a:gd name="T16" fmla="*/ 1601 w 3136"/>
              <a:gd name="T17" fmla="*/ 406 h 3134"/>
              <a:gd name="T18" fmla="*/ 1774 w 3136"/>
              <a:gd name="T19" fmla="*/ 423 h 3134"/>
              <a:gd name="T20" fmla="*/ 1990 w 3136"/>
              <a:gd name="T21" fmla="*/ 485 h 3134"/>
              <a:gd name="T22" fmla="*/ 2187 w 3136"/>
              <a:gd name="T23" fmla="*/ 584 h 3134"/>
              <a:gd name="T24" fmla="*/ 2361 w 3136"/>
              <a:gd name="T25" fmla="*/ 718 h 3134"/>
              <a:gd name="T26" fmla="*/ 2505 w 3136"/>
              <a:gd name="T27" fmla="*/ 882 h 3134"/>
              <a:gd name="T28" fmla="*/ 2619 w 3136"/>
              <a:gd name="T29" fmla="*/ 1070 h 3134"/>
              <a:gd name="T30" fmla="*/ 2694 w 3136"/>
              <a:gd name="T31" fmla="*/ 1280 h 3134"/>
              <a:gd name="T32" fmla="*/ 2728 w 3136"/>
              <a:gd name="T33" fmla="*/ 1508 h 3134"/>
              <a:gd name="T34" fmla="*/ 2728 w 3136"/>
              <a:gd name="T35" fmla="*/ 1575 h 3134"/>
              <a:gd name="T36" fmla="*/ 2727 w 3136"/>
              <a:gd name="T37" fmla="*/ 1644 h 3134"/>
              <a:gd name="T38" fmla="*/ 2688 w 3136"/>
              <a:gd name="T39" fmla="*/ 1872 h 3134"/>
              <a:gd name="T40" fmla="*/ 2609 w 3136"/>
              <a:gd name="T41" fmla="*/ 2080 h 3134"/>
              <a:gd name="T42" fmla="*/ 2492 w 3136"/>
              <a:gd name="T43" fmla="*/ 2269 h 3134"/>
              <a:gd name="T44" fmla="*/ 2343 w 3136"/>
              <a:gd name="T45" fmla="*/ 2431 h 3134"/>
              <a:gd name="T46" fmla="*/ 2164 w 3136"/>
              <a:gd name="T47" fmla="*/ 2562 h 3134"/>
              <a:gd name="T48" fmla="*/ 1963 w 3136"/>
              <a:gd name="T49" fmla="*/ 2657 h 3134"/>
              <a:gd name="T50" fmla="*/ 1742 w 3136"/>
              <a:gd name="T51" fmla="*/ 2713 h 3134"/>
              <a:gd name="T52" fmla="*/ 1567 w 3136"/>
              <a:gd name="T53" fmla="*/ 2726 h 3134"/>
              <a:gd name="T54" fmla="*/ 1395 w 3136"/>
              <a:gd name="T55" fmla="*/ 2715 h 3134"/>
              <a:gd name="T56" fmla="*/ 1178 w 3136"/>
              <a:gd name="T57" fmla="*/ 2660 h 3134"/>
              <a:gd name="T58" fmla="*/ 979 w 3136"/>
              <a:gd name="T59" fmla="*/ 2567 h 3134"/>
              <a:gd name="T60" fmla="*/ 802 w 3136"/>
              <a:gd name="T61" fmla="*/ 2440 h 3134"/>
              <a:gd name="T62" fmla="*/ 654 w 3136"/>
              <a:gd name="T63" fmla="*/ 2283 h 3134"/>
              <a:gd name="T64" fmla="*/ 536 w 3136"/>
              <a:gd name="T65" fmla="*/ 2099 h 3134"/>
              <a:gd name="T66" fmla="*/ 452 w 3136"/>
              <a:gd name="T67" fmla="*/ 1895 h 3134"/>
              <a:gd name="T68" fmla="*/ 411 w 3136"/>
              <a:gd name="T69" fmla="*/ 1673 h 3134"/>
              <a:gd name="T70" fmla="*/ 408 w 3136"/>
              <a:gd name="T71" fmla="*/ 1614 h 3134"/>
              <a:gd name="T72" fmla="*/ 406 w 3136"/>
              <a:gd name="T73" fmla="*/ 1600 h 3134"/>
              <a:gd name="T74" fmla="*/ 0 w 3136"/>
              <a:gd name="T75" fmla="*/ 1585 h 3134"/>
              <a:gd name="T76" fmla="*/ 0 w 3136"/>
              <a:gd name="T77" fmla="*/ 1616 h 3134"/>
              <a:gd name="T78" fmla="*/ 5 w 3136"/>
              <a:gd name="T79" fmla="*/ 1715 h 3134"/>
              <a:gd name="T80" fmla="*/ 87 w 3136"/>
              <a:gd name="T81" fmla="*/ 2086 h 3134"/>
              <a:gd name="T82" fmla="*/ 203 w 3136"/>
              <a:gd name="T83" fmla="*/ 2341 h 3134"/>
              <a:gd name="T84" fmla="*/ 203 w 3136"/>
              <a:gd name="T85" fmla="*/ 2341 h 3134"/>
              <a:gd name="T86" fmla="*/ 379 w 3136"/>
              <a:gd name="T87" fmla="*/ 2590 h 3134"/>
              <a:gd name="T88" fmla="*/ 681 w 3136"/>
              <a:gd name="T89" fmla="*/ 2860 h 3134"/>
              <a:gd name="T90" fmla="*/ 1046 w 3136"/>
              <a:gd name="T91" fmla="*/ 3046 h 3134"/>
              <a:gd name="T92" fmla="*/ 1405 w 3136"/>
              <a:gd name="T93" fmla="*/ 3125 h 3134"/>
              <a:gd name="T94" fmla="*/ 1567 w 3136"/>
              <a:gd name="T95" fmla="*/ 3134 h 3134"/>
              <a:gd name="T96" fmla="*/ 1804 w 3136"/>
              <a:gd name="T97" fmla="*/ 3116 h 3134"/>
              <a:gd name="T98" fmla="*/ 2104 w 3136"/>
              <a:gd name="T99" fmla="*/ 3040 h 3134"/>
              <a:gd name="T100" fmla="*/ 2376 w 3136"/>
              <a:gd name="T101" fmla="*/ 2911 h 3134"/>
              <a:gd name="T102" fmla="*/ 2616 w 3136"/>
              <a:gd name="T103" fmla="*/ 2732 h 3134"/>
              <a:gd name="T104" fmla="*/ 2818 w 3136"/>
              <a:gd name="T105" fmla="*/ 2512 h 3134"/>
              <a:gd name="T106" fmla="*/ 2976 w 3136"/>
              <a:gd name="T107" fmla="*/ 2257 h 3134"/>
              <a:gd name="T108" fmla="*/ 3082 w 3136"/>
              <a:gd name="T109" fmla="*/ 1972 h 3134"/>
              <a:gd name="T110" fmla="*/ 3133 w 3136"/>
              <a:gd name="T111" fmla="*/ 1665 h 3134"/>
              <a:gd name="T112" fmla="*/ 3136 w 3136"/>
              <a:gd name="T113" fmla="*/ 1575 h 3134"/>
              <a:gd name="T114" fmla="*/ 3134 w 3136"/>
              <a:gd name="T115" fmla="*/ 1512 h 3134"/>
              <a:gd name="T116" fmla="*/ 3104 w 3136"/>
              <a:gd name="T117" fmla="*/ 1246 h 3134"/>
              <a:gd name="T118" fmla="*/ 2966 w 3136"/>
              <a:gd name="T119" fmla="*/ 855 h 3134"/>
              <a:gd name="T120" fmla="*/ 2737 w 3136"/>
              <a:gd name="T121" fmla="*/ 519 h 3134"/>
              <a:gd name="T122" fmla="*/ 2429 w 3136"/>
              <a:gd name="T123" fmla="*/ 255 h 3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36" h="3134">
                <a:moveTo>
                  <a:pt x="2341" y="203"/>
                </a:moveTo>
                <a:lnTo>
                  <a:pt x="2341" y="203"/>
                </a:lnTo>
                <a:lnTo>
                  <a:pt x="2341" y="203"/>
                </a:lnTo>
                <a:lnTo>
                  <a:pt x="2285" y="173"/>
                </a:lnTo>
                <a:lnTo>
                  <a:pt x="2171" y="119"/>
                </a:lnTo>
                <a:lnTo>
                  <a:pt x="2052" y="75"/>
                </a:lnTo>
                <a:lnTo>
                  <a:pt x="1928" y="40"/>
                </a:lnTo>
                <a:lnTo>
                  <a:pt x="1865" y="27"/>
                </a:lnTo>
                <a:lnTo>
                  <a:pt x="1800" y="16"/>
                </a:lnTo>
                <a:lnTo>
                  <a:pt x="1667" y="1"/>
                </a:lnTo>
                <a:lnTo>
                  <a:pt x="1600" y="0"/>
                </a:lnTo>
                <a:lnTo>
                  <a:pt x="1584" y="0"/>
                </a:lnTo>
                <a:lnTo>
                  <a:pt x="1568" y="0"/>
                </a:lnTo>
                <a:lnTo>
                  <a:pt x="1568" y="406"/>
                </a:lnTo>
                <a:lnTo>
                  <a:pt x="1584" y="406"/>
                </a:lnTo>
                <a:lnTo>
                  <a:pt x="1600" y="406"/>
                </a:lnTo>
                <a:lnTo>
                  <a:pt x="1600" y="406"/>
                </a:lnTo>
                <a:lnTo>
                  <a:pt x="1601" y="406"/>
                </a:lnTo>
                <a:lnTo>
                  <a:pt x="1659" y="408"/>
                </a:lnTo>
                <a:lnTo>
                  <a:pt x="1774" y="423"/>
                </a:lnTo>
                <a:lnTo>
                  <a:pt x="1883" y="449"/>
                </a:lnTo>
                <a:lnTo>
                  <a:pt x="1990" y="485"/>
                </a:lnTo>
                <a:lnTo>
                  <a:pt x="2092" y="529"/>
                </a:lnTo>
                <a:lnTo>
                  <a:pt x="2187" y="584"/>
                </a:lnTo>
                <a:lnTo>
                  <a:pt x="2278" y="647"/>
                </a:lnTo>
                <a:lnTo>
                  <a:pt x="2361" y="718"/>
                </a:lnTo>
                <a:lnTo>
                  <a:pt x="2438" y="797"/>
                </a:lnTo>
                <a:lnTo>
                  <a:pt x="2505" y="882"/>
                </a:lnTo>
                <a:lnTo>
                  <a:pt x="2567" y="974"/>
                </a:lnTo>
                <a:lnTo>
                  <a:pt x="2619" y="1070"/>
                </a:lnTo>
                <a:lnTo>
                  <a:pt x="2661" y="1174"/>
                </a:lnTo>
                <a:lnTo>
                  <a:pt x="2694" y="1280"/>
                </a:lnTo>
                <a:lnTo>
                  <a:pt x="2717" y="1393"/>
                </a:lnTo>
                <a:lnTo>
                  <a:pt x="2728" y="1508"/>
                </a:lnTo>
                <a:lnTo>
                  <a:pt x="2728" y="1567"/>
                </a:lnTo>
                <a:lnTo>
                  <a:pt x="2728" y="1575"/>
                </a:lnTo>
                <a:lnTo>
                  <a:pt x="2728" y="1585"/>
                </a:lnTo>
                <a:lnTo>
                  <a:pt x="2727" y="1644"/>
                </a:lnTo>
                <a:lnTo>
                  <a:pt x="2713" y="1760"/>
                </a:lnTo>
                <a:lnTo>
                  <a:pt x="2688" y="1872"/>
                </a:lnTo>
                <a:lnTo>
                  <a:pt x="2653" y="1978"/>
                </a:lnTo>
                <a:lnTo>
                  <a:pt x="2609" y="2080"/>
                </a:lnTo>
                <a:lnTo>
                  <a:pt x="2554" y="2178"/>
                </a:lnTo>
                <a:lnTo>
                  <a:pt x="2492" y="2269"/>
                </a:lnTo>
                <a:lnTo>
                  <a:pt x="2420" y="2354"/>
                </a:lnTo>
                <a:lnTo>
                  <a:pt x="2343" y="2431"/>
                </a:lnTo>
                <a:lnTo>
                  <a:pt x="2256" y="2500"/>
                </a:lnTo>
                <a:lnTo>
                  <a:pt x="2164" y="2562"/>
                </a:lnTo>
                <a:lnTo>
                  <a:pt x="2066" y="2614"/>
                </a:lnTo>
                <a:lnTo>
                  <a:pt x="1963" y="2657"/>
                </a:lnTo>
                <a:lnTo>
                  <a:pt x="1855" y="2692"/>
                </a:lnTo>
                <a:lnTo>
                  <a:pt x="1742" y="2713"/>
                </a:lnTo>
                <a:lnTo>
                  <a:pt x="1627" y="2725"/>
                </a:lnTo>
                <a:lnTo>
                  <a:pt x="1567" y="2726"/>
                </a:lnTo>
                <a:lnTo>
                  <a:pt x="1509" y="2726"/>
                </a:lnTo>
                <a:lnTo>
                  <a:pt x="1395" y="2715"/>
                </a:lnTo>
                <a:lnTo>
                  <a:pt x="1285" y="2692"/>
                </a:lnTo>
                <a:lnTo>
                  <a:pt x="1178" y="2660"/>
                </a:lnTo>
                <a:lnTo>
                  <a:pt x="1076" y="2618"/>
                </a:lnTo>
                <a:lnTo>
                  <a:pt x="979" y="2567"/>
                </a:lnTo>
                <a:lnTo>
                  <a:pt x="887" y="2508"/>
                </a:lnTo>
                <a:lnTo>
                  <a:pt x="802" y="2440"/>
                </a:lnTo>
                <a:lnTo>
                  <a:pt x="725" y="2365"/>
                </a:lnTo>
                <a:lnTo>
                  <a:pt x="654" y="2283"/>
                </a:lnTo>
                <a:lnTo>
                  <a:pt x="591" y="2194"/>
                </a:lnTo>
                <a:lnTo>
                  <a:pt x="536" y="2099"/>
                </a:lnTo>
                <a:lnTo>
                  <a:pt x="490" y="2000"/>
                </a:lnTo>
                <a:lnTo>
                  <a:pt x="452" y="1895"/>
                </a:lnTo>
                <a:lnTo>
                  <a:pt x="427" y="1787"/>
                </a:lnTo>
                <a:lnTo>
                  <a:pt x="411" y="1673"/>
                </a:lnTo>
                <a:lnTo>
                  <a:pt x="408" y="1616"/>
                </a:lnTo>
                <a:lnTo>
                  <a:pt x="408" y="1614"/>
                </a:lnTo>
                <a:lnTo>
                  <a:pt x="408" y="1614"/>
                </a:lnTo>
                <a:lnTo>
                  <a:pt x="406" y="1600"/>
                </a:lnTo>
                <a:lnTo>
                  <a:pt x="406" y="1585"/>
                </a:lnTo>
                <a:lnTo>
                  <a:pt x="0" y="1585"/>
                </a:lnTo>
                <a:lnTo>
                  <a:pt x="0" y="1600"/>
                </a:lnTo>
                <a:lnTo>
                  <a:pt x="0" y="1616"/>
                </a:lnTo>
                <a:lnTo>
                  <a:pt x="0" y="1616"/>
                </a:lnTo>
                <a:lnTo>
                  <a:pt x="5" y="1715"/>
                </a:lnTo>
                <a:lnTo>
                  <a:pt x="35" y="1905"/>
                </a:lnTo>
                <a:lnTo>
                  <a:pt x="87" y="2086"/>
                </a:lnTo>
                <a:lnTo>
                  <a:pt x="159" y="2259"/>
                </a:lnTo>
                <a:lnTo>
                  <a:pt x="203" y="2341"/>
                </a:lnTo>
                <a:lnTo>
                  <a:pt x="203" y="2341"/>
                </a:lnTo>
                <a:lnTo>
                  <a:pt x="203" y="2341"/>
                </a:lnTo>
                <a:lnTo>
                  <a:pt x="257" y="2429"/>
                </a:lnTo>
                <a:lnTo>
                  <a:pt x="379" y="2590"/>
                </a:lnTo>
                <a:lnTo>
                  <a:pt x="522" y="2735"/>
                </a:lnTo>
                <a:lnTo>
                  <a:pt x="681" y="2860"/>
                </a:lnTo>
                <a:lnTo>
                  <a:pt x="857" y="2965"/>
                </a:lnTo>
                <a:lnTo>
                  <a:pt x="1046" y="3046"/>
                </a:lnTo>
                <a:lnTo>
                  <a:pt x="1247" y="3102"/>
                </a:lnTo>
                <a:lnTo>
                  <a:pt x="1405" y="3125"/>
                </a:lnTo>
                <a:lnTo>
                  <a:pt x="1512" y="3134"/>
                </a:lnTo>
                <a:lnTo>
                  <a:pt x="1567" y="3134"/>
                </a:lnTo>
                <a:lnTo>
                  <a:pt x="1647" y="3132"/>
                </a:lnTo>
                <a:lnTo>
                  <a:pt x="1804" y="3116"/>
                </a:lnTo>
                <a:lnTo>
                  <a:pt x="1957" y="3086"/>
                </a:lnTo>
                <a:lnTo>
                  <a:pt x="2104" y="3040"/>
                </a:lnTo>
                <a:lnTo>
                  <a:pt x="2243" y="2981"/>
                </a:lnTo>
                <a:lnTo>
                  <a:pt x="2376" y="2911"/>
                </a:lnTo>
                <a:lnTo>
                  <a:pt x="2499" y="2827"/>
                </a:lnTo>
                <a:lnTo>
                  <a:pt x="2616" y="2732"/>
                </a:lnTo>
                <a:lnTo>
                  <a:pt x="2723" y="2627"/>
                </a:lnTo>
                <a:lnTo>
                  <a:pt x="2818" y="2512"/>
                </a:lnTo>
                <a:lnTo>
                  <a:pt x="2903" y="2390"/>
                </a:lnTo>
                <a:lnTo>
                  <a:pt x="2976" y="2257"/>
                </a:lnTo>
                <a:lnTo>
                  <a:pt x="3035" y="2118"/>
                </a:lnTo>
                <a:lnTo>
                  <a:pt x="3082" y="1972"/>
                </a:lnTo>
                <a:lnTo>
                  <a:pt x="3116" y="1821"/>
                </a:lnTo>
                <a:lnTo>
                  <a:pt x="3133" y="1665"/>
                </a:lnTo>
                <a:lnTo>
                  <a:pt x="3134" y="1585"/>
                </a:lnTo>
                <a:lnTo>
                  <a:pt x="3136" y="1575"/>
                </a:lnTo>
                <a:lnTo>
                  <a:pt x="3136" y="1567"/>
                </a:lnTo>
                <a:lnTo>
                  <a:pt x="3134" y="1512"/>
                </a:lnTo>
                <a:lnTo>
                  <a:pt x="3127" y="1404"/>
                </a:lnTo>
                <a:lnTo>
                  <a:pt x="3104" y="1246"/>
                </a:lnTo>
                <a:lnTo>
                  <a:pt x="3048" y="1044"/>
                </a:lnTo>
                <a:lnTo>
                  <a:pt x="2966" y="855"/>
                </a:lnTo>
                <a:lnTo>
                  <a:pt x="2862" y="679"/>
                </a:lnTo>
                <a:lnTo>
                  <a:pt x="2737" y="519"/>
                </a:lnTo>
                <a:lnTo>
                  <a:pt x="2592" y="377"/>
                </a:lnTo>
                <a:lnTo>
                  <a:pt x="2429" y="255"/>
                </a:lnTo>
                <a:lnTo>
                  <a:pt x="2341" y="20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48" name="Freeform: Shape 53">
            <a:extLst>
              <a:ext uri="{FF2B5EF4-FFF2-40B4-BE49-F238E27FC236}">
                <a16:creationId xmlns:a16="http://schemas.microsoft.com/office/drawing/2014/main" id="{9F505F24-23EC-487C-9EC2-68BA4D2AC1F0}"/>
              </a:ext>
            </a:extLst>
          </p:cNvPr>
          <p:cNvSpPr>
            <a:spLocks/>
          </p:cNvSpPr>
          <p:nvPr/>
        </p:nvSpPr>
        <p:spPr bwMode="auto">
          <a:xfrm>
            <a:off x="0" y="4626686"/>
            <a:ext cx="3032760" cy="202206"/>
          </a:xfrm>
          <a:custGeom>
            <a:avLst/>
            <a:gdLst>
              <a:gd name="connsiteX0" fmla="*/ 0 w 1369218"/>
              <a:gd name="connsiteY0" fmla="*/ 0 h 202206"/>
              <a:gd name="connsiteX1" fmla="*/ 837277 w 1369218"/>
              <a:gd name="connsiteY1" fmla="*/ 0 h 202206"/>
              <a:gd name="connsiteX2" fmla="*/ 1369218 w 1369218"/>
              <a:gd name="connsiteY2" fmla="*/ 0 h 202206"/>
              <a:gd name="connsiteX3" fmla="*/ 1369218 w 1369218"/>
              <a:gd name="connsiteY3" fmla="*/ 202206 h 202206"/>
              <a:gd name="connsiteX4" fmla="*/ 0 w 1369218"/>
              <a:gd name="connsiteY4" fmla="*/ 202206 h 20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218" h="202206">
                <a:moveTo>
                  <a:pt x="0" y="0"/>
                </a:moveTo>
                <a:lnTo>
                  <a:pt x="837277" y="0"/>
                </a:lnTo>
                <a:lnTo>
                  <a:pt x="1369218" y="0"/>
                </a:lnTo>
                <a:lnTo>
                  <a:pt x="1369218" y="202206"/>
                </a:lnTo>
                <a:lnTo>
                  <a:pt x="0" y="20220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49" name="Freeform: Shape 56">
            <a:extLst>
              <a:ext uri="{FF2B5EF4-FFF2-40B4-BE49-F238E27FC236}">
                <a16:creationId xmlns:a16="http://schemas.microsoft.com/office/drawing/2014/main" id="{4CC4CB18-0CD2-4F22-A6DF-D44D3018142F}"/>
              </a:ext>
            </a:extLst>
          </p:cNvPr>
          <p:cNvSpPr>
            <a:spLocks/>
          </p:cNvSpPr>
          <p:nvPr/>
        </p:nvSpPr>
        <p:spPr bwMode="auto">
          <a:xfrm>
            <a:off x="9128760" y="2353782"/>
            <a:ext cx="3063240" cy="202671"/>
          </a:xfrm>
          <a:custGeom>
            <a:avLst/>
            <a:gdLst>
              <a:gd name="connsiteX0" fmla="*/ 0 w 1353502"/>
              <a:gd name="connsiteY0" fmla="*/ 0 h 202671"/>
              <a:gd name="connsiteX1" fmla="*/ 1353502 w 1353502"/>
              <a:gd name="connsiteY1" fmla="*/ 0 h 202671"/>
              <a:gd name="connsiteX2" fmla="*/ 1353502 w 1353502"/>
              <a:gd name="connsiteY2" fmla="*/ 202671 h 202671"/>
              <a:gd name="connsiteX3" fmla="*/ 0 w 1353502"/>
              <a:gd name="connsiteY3" fmla="*/ 202671 h 20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3502" h="202671">
                <a:moveTo>
                  <a:pt x="0" y="0"/>
                </a:moveTo>
                <a:lnTo>
                  <a:pt x="1353502" y="0"/>
                </a:lnTo>
                <a:lnTo>
                  <a:pt x="1353502" y="202671"/>
                </a:lnTo>
                <a:lnTo>
                  <a:pt x="0" y="20267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50" name="Oval 7">
            <a:extLst>
              <a:ext uri="{FF2B5EF4-FFF2-40B4-BE49-F238E27FC236}">
                <a16:creationId xmlns:a16="http://schemas.microsoft.com/office/drawing/2014/main" id="{19EC180F-C7D2-4A3D-8E38-80E3CB8E4393}"/>
              </a:ext>
            </a:extLst>
          </p:cNvPr>
          <p:cNvSpPr/>
          <p:nvPr/>
        </p:nvSpPr>
        <p:spPr>
          <a:xfrm>
            <a:off x="6329147" y="1622786"/>
            <a:ext cx="1052945" cy="105294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51" name="Oval 58">
            <a:extLst>
              <a:ext uri="{FF2B5EF4-FFF2-40B4-BE49-F238E27FC236}">
                <a16:creationId xmlns:a16="http://schemas.microsoft.com/office/drawing/2014/main" id="{DA363370-3FF2-42FA-8F5A-8B04B46E4D8B}"/>
              </a:ext>
            </a:extLst>
          </p:cNvPr>
          <p:cNvSpPr/>
          <p:nvPr/>
        </p:nvSpPr>
        <p:spPr>
          <a:xfrm>
            <a:off x="6292634" y="3059526"/>
            <a:ext cx="1052945" cy="105294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52" name="Oval 59">
            <a:extLst>
              <a:ext uri="{FF2B5EF4-FFF2-40B4-BE49-F238E27FC236}">
                <a16:creationId xmlns:a16="http://schemas.microsoft.com/office/drawing/2014/main" id="{DCC3DC9B-36B7-4C4B-9735-A8BD8DFB8501}"/>
              </a:ext>
            </a:extLst>
          </p:cNvPr>
          <p:cNvSpPr/>
          <p:nvPr/>
        </p:nvSpPr>
        <p:spPr>
          <a:xfrm>
            <a:off x="4851041" y="3059526"/>
            <a:ext cx="1052945" cy="105294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sp>
        <p:nvSpPr>
          <p:cNvPr id="53" name="Oval 60">
            <a:extLst>
              <a:ext uri="{FF2B5EF4-FFF2-40B4-BE49-F238E27FC236}">
                <a16:creationId xmlns:a16="http://schemas.microsoft.com/office/drawing/2014/main" id="{18A42406-F6A2-4EF0-8089-A4885A67EA92}"/>
              </a:ext>
            </a:extLst>
          </p:cNvPr>
          <p:cNvSpPr/>
          <p:nvPr/>
        </p:nvSpPr>
        <p:spPr>
          <a:xfrm>
            <a:off x="4887985" y="4508861"/>
            <a:ext cx="1052945" cy="10529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 panose="020B0502020202020204" pitchFamily="34" charset="0"/>
            </a:endParaRPr>
          </a:p>
        </p:txBody>
      </p:sp>
      <p:grpSp>
        <p:nvGrpSpPr>
          <p:cNvPr id="54" name="Group 61">
            <a:extLst>
              <a:ext uri="{FF2B5EF4-FFF2-40B4-BE49-F238E27FC236}">
                <a16:creationId xmlns:a16="http://schemas.microsoft.com/office/drawing/2014/main" id="{2A1F9CD5-FFF0-4D01-B4DF-87794D9E0F5F}"/>
              </a:ext>
            </a:extLst>
          </p:cNvPr>
          <p:cNvGrpSpPr/>
          <p:nvPr/>
        </p:nvGrpSpPr>
        <p:grpSpPr>
          <a:xfrm>
            <a:off x="7734228" y="2685689"/>
            <a:ext cx="4097429" cy="1755080"/>
            <a:chOff x="8921977" y="1466725"/>
            <a:chExt cx="2937088" cy="1329178"/>
          </a:xfrm>
        </p:grpSpPr>
        <p:sp>
          <p:nvSpPr>
            <p:cNvPr id="55" name="TextBox 62">
              <a:extLst>
                <a:ext uri="{FF2B5EF4-FFF2-40B4-BE49-F238E27FC236}">
                  <a16:creationId xmlns:a16="http://schemas.microsoft.com/office/drawing/2014/main" id="{5CDB556F-6833-446C-9146-16FE6A089030}"/>
                </a:ext>
              </a:extLst>
            </p:cNvPr>
            <p:cNvSpPr txBox="1"/>
            <p:nvPr/>
          </p:nvSpPr>
          <p:spPr>
            <a:xfrm>
              <a:off x="8921977" y="1466725"/>
              <a:ext cx="2937088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r>
                <a:rPr lang="es-ES" sz="2400" b="1" dirty="0">
                  <a:latin typeface="Century Gothic" panose="020B0502020202020204" pitchFamily="34" charset="0"/>
                </a:rPr>
                <a:t>d'estructura</a:t>
              </a:r>
            </a:p>
          </p:txBody>
        </p:sp>
        <p:sp>
          <p:nvSpPr>
            <p:cNvPr id="56" name="TextBox 63">
              <a:extLst>
                <a:ext uri="{FF2B5EF4-FFF2-40B4-BE49-F238E27FC236}">
                  <a16:creationId xmlns:a16="http://schemas.microsoft.com/office/drawing/2014/main" id="{DC670CB3-6D4E-4EDA-80A4-33F8E6B17605}"/>
                </a:ext>
              </a:extLst>
            </p:cNvPr>
            <p:cNvSpPr txBox="1"/>
            <p:nvPr/>
          </p:nvSpPr>
          <p:spPr>
            <a:xfrm>
              <a:off x="8929772" y="1886856"/>
              <a:ext cx="2929293" cy="90904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Són difícils de calcular perquè corresponen a aquells recursos de l'empresa que proporcionen algun tipus de suport en el pla general o en l'acció formativa en particular. Normalment el criteri és aplicar un percentatge sobre la suma de directes i indirectes (ex. 8-10%).</a:t>
              </a:r>
            </a:p>
          </p:txBody>
        </p:sp>
      </p:grpSp>
      <p:grpSp>
        <p:nvGrpSpPr>
          <p:cNvPr id="57" name="Group 64">
            <a:extLst>
              <a:ext uri="{FF2B5EF4-FFF2-40B4-BE49-F238E27FC236}">
                <a16:creationId xmlns:a16="http://schemas.microsoft.com/office/drawing/2014/main" id="{E919B5DA-3FA2-47CF-B45C-2ECDC04C880E}"/>
              </a:ext>
            </a:extLst>
          </p:cNvPr>
          <p:cNvGrpSpPr/>
          <p:nvPr/>
        </p:nvGrpSpPr>
        <p:grpSpPr>
          <a:xfrm>
            <a:off x="1775520" y="1324324"/>
            <a:ext cx="3874395" cy="1290153"/>
            <a:chOff x="332936" y="2627766"/>
            <a:chExt cx="2937088" cy="1290153"/>
          </a:xfrm>
        </p:grpSpPr>
        <p:sp>
          <p:nvSpPr>
            <p:cNvPr id="58" name="TextBox 65">
              <a:extLst>
                <a:ext uri="{FF2B5EF4-FFF2-40B4-BE49-F238E27FC236}">
                  <a16:creationId xmlns:a16="http://schemas.microsoft.com/office/drawing/2014/main" id="{94FB4453-5FED-49A3-B297-BD6D63ACAB81}"/>
                </a:ext>
              </a:extLst>
            </p:cNvPr>
            <p:cNvSpPr txBox="1"/>
            <p:nvPr/>
          </p:nvSpPr>
          <p:spPr>
            <a:xfrm>
              <a:off x="332936" y="2627766"/>
              <a:ext cx="2937088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r"/>
              <a:r>
                <a:rPr lang="es-ES" sz="2400" b="1" dirty="0">
                  <a:latin typeface="Century Gothic" panose="020B0502020202020204" pitchFamily="34" charset="0"/>
                </a:rPr>
                <a:t>directes</a:t>
              </a:r>
            </a:p>
          </p:txBody>
        </p:sp>
        <p:sp>
          <p:nvSpPr>
            <p:cNvPr id="59" name="TextBox 66">
              <a:extLst>
                <a:ext uri="{FF2B5EF4-FFF2-40B4-BE49-F238E27FC236}">
                  <a16:creationId xmlns:a16="http://schemas.microsoft.com/office/drawing/2014/main" id="{69BC79E7-A5EB-4940-B80C-99837EC233B7}"/>
                </a:ext>
              </a:extLst>
            </p:cNvPr>
            <p:cNvSpPr txBox="1"/>
            <p:nvPr/>
          </p:nvSpPr>
          <p:spPr>
            <a:xfrm>
              <a:off x="340731" y="3086922"/>
              <a:ext cx="2929293" cy="83099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Són els que guarden una relació estreta amb l'activitat formativa. No en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tindríem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 si no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fóra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 per la realització de la formació. Solen coincidir amb aquells costos que solem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anomenar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 "VARIABLES".</a:t>
              </a:r>
            </a:p>
          </p:txBody>
        </p:sp>
      </p:grpSp>
      <p:grpSp>
        <p:nvGrpSpPr>
          <p:cNvPr id="60" name="Group 67">
            <a:extLst>
              <a:ext uri="{FF2B5EF4-FFF2-40B4-BE49-F238E27FC236}">
                <a16:creationId xmlns:a16="http://schemas.microsoft.com/office/drawing/2014/main" id="{72C3B831-67DB-44E6-9A3F-1470FB318C85}"/>
              </a:ext>
            </a:extLst>
          </p:cNvPr>
          <p:cNvGrpSpPr/>
          <p:nvPr/>
        </p:nvGrpSpPr>
        <p:grpSpPr>
          <a:xfrm>
            <a:off x="551384" y="2916973"/>
            <a:ext cx="3588345" cy="1290153"/>
            <a:chOff x="332936" y="2627766"/>
            <a:chExt cx="2937088" cy="1290153"/>
          </a:xfrm>
        </p:grpSpPr>
        <p:sp>
          <p:nvSpPr>
            <p:cNvPr id="61" name="TextBox 68">
              <a:extLst>
                <a:ext uri="{FF2B5EF4-FFF2-40B4-BE49-F238E27FC236}">
                  <a16:creationId xmlns:a16="http://schemas.microsoft.com/office/drawing/2014/main" id="{131FB222-D9B4-447D-A421-1924BE05A413}"/>
                </a:ext>
              </a:extLst>
            </p:cNvPr>
            <p:cNvSpPr txBox="1"/>
            <p:nvPr/>
          </p:nvSpPr>
          <p:spPr>
            <a:xfrm>
              <a:off x="332936" y="2627766"/>
              <a:ext cx="2937088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r"/>
              <a:r>
                <a:rPr lang="es-ES" sz="2400" b="1" dirty="0">
                  <a:latin typeface="Century Gothic" panose="020B0502020202020204" pitchFamily="34" charset="0"/>
                </a:rPr>
                <a:t>indirectes</a:t>
              </a:r>
            </a:p>
          </p:txBody>
        </p:sp>
        <p:sp>
          <p:nvSpPr>
            <p:cNvPr id="62" name="TextBox 69">
              <a:extLst>
                <a:ext uri="{FF2B5EF4-FFF2-40B4-BE49-F238E27FC236}">
                  <a16:creationId xmlns:a16="http://schemas.microsoft.com/office/drawing/2014/main" id="{306B455F-2DDC-4278-BBD1-83A0B94B1F48}"/>
                </a:ext>
              </a:extLst>
            </p:cNvPr>
            <p:cNvSpPr txBox="1"/>
            <p:nvPr/>
          </p:nvSpPr>
          <p:spPr>
            <a:xfrm>
              <a:off x="340731" y="3086922"/>
              <a:ext cx="2929293" cy="83099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Són tots aquells costos que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tenim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independentment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 que es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realitze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 la formació. Solen coincidir amb aquells costos que solem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anomenar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 "FIXOS".</a:t>
              </a:r>
            </a:p>
          </p:txBody>
        </p:sp>
      </p:grpSp>
      <p:grpSp>
        <p:nvGrpSpPr>
          <p:cNvPr id="63" name="Group 70">
            <a:extLst>
              <a:ext uri="{FF2B5EF4-FFF2-40B4-BE49-F238E27FC236}">
                <a16:creationId xmlns:a16="http://schemas.microsoft.com/office/drawing/2014/main" id="{E32C9A37-8FE6-4964-9422-51ECE0800CE9}"/>
              </a:ext>
            </a:extLst>
          </p:cNvPr>
          <p:cNvGrpSpPr/>
          <p:nvPr/>
        </p:nvGrpSpPr>
        <p:grpSpPr>
          <a:xfrm>
            <a:off x="6347046" y="4585996"/>
            <a:ext cx="5326436" cy="1480091"/>
            <a:chOff x="8921977" y="1497113"/>
            <a:chExt cx="2937088" cy="1285244"/>
          </a:xfrm>
        </p:grpSpPr>
        <p:sp>
          <p:nvSpPr>
            <p:cNvPr id="64" name="TextBox 71">
              <a:extLst>
                <a:ext uri="{FF2B5EF4-FFF2-40B4-BE49-F238E27FC236}">
                  <a16:creationId xmlns:a16="http://schemas.microsoft.com/office/drawing/2014/main" id="{2F3048A9-33A3-46C0-95C9-080D98A3E6CA}"/>
                </a:ext>
              </a:extLst>
            </p:cNvPr>
            <p:cNvSpPr txBox="1"/>
            <p:nvPr/>
          </p:nvSpPr>
          <p:spPr>
            <a:xfrm>
              <a:off x="8921977" y="1497113"/>
              <a:ext cx="2937088" cy="400889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r>
                <a:rPr lang="es-ES" sz="2400" b="1" dirty="0" err="1">
                  <a:latin typeface="Century Gothic" panose="020B0502020202020204" pitchFamily="34" charset="0"/>
                </a:rPr>
                <a:t>d’oportunitat</a:t>
              </a:r>
              <a:endParaRPr lang="es-ES" sz="24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65" name="TextBox 72">
              <a:extLst>
                <a:ext uri="{FF2B5EF4-FFF2-40B4-BE49-F238E27FC236}">
                  <a16:creationId xmlns:a16="http://schemas.microsoft.com/office/drawing/2014/main" id="{090A8ED9-E30C-48D3-972B-9181CBDBEFF3}"/>
                </a:ext>
              </a:extLst>
            </p:cNvPr>
            <p:cNvSpPr txBox="1"/>
            <p:nvPr/>
          </p:nvSpPr>
          <p:spPr>
            <a:xfrm>
              <a:off x="8929772" y="1900401"/>
              <a:ext cx="2929293" cy="881956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just"/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En el nostre treball sol ser un concepte trampa. Es tracta de considerar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quant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 ens costa no haver seleccionat la millor opció possible. Així doncs, que un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treballador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acudisca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 a una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formació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és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 un cost d'oportunitat per a produir. Però si no es desenvolupa, també es pot considerar un cost d'oportunitat.</a:t>
              </a:r>
            </a:p>
          </p:txBody>
        </p:sp>
      </p:grpSp>
      <p:pic>
        <p:nvPicPr>
          <p:cNvPr id="14" name="Gráfico 13" descr="Objetivo">
            <a:extLst>
              <a:ext uri="{FF2B5EF4-FFF2-40B4-BE49-F238E27FC236}">
                <a16:creationId xmlns:a16="http://schemas.microsoft.com/office/drawing/2014/main" id="{5FC3A076-15A4-41F2-9EF9-D344D1113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2619" y="1691147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áfico 15" descr="Flecha girada a la derecha">
            <a:extLst>
              <a:ext uri="{FF2B5EF4-FFF2-40B4-BE49-F238E27FC236}">
                <a16:creationId xmlns:a16="http://schemas.microsoft.com/office/drawing/2014/main" id="{4C199B76-BF47-4C49-891E-935DD39AE3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6671" y="3147805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áfico 22" descr="Tribunal">
            <a:extLst>
              <a:ext uri="{FF2B5EF4-FFF2-40B4-BE49-F238E27FC236}">
                <a16:creationId xmlns:a16="http://schemas.microsoft.com/office/drawing/2014/main" id="{400975DB-BC7E-4E15-ACDB-A3459AE3CE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61906" y="3081849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Gráfico 24" descr="Mano abierta">
            <a:extLst>
              <a:ext uri="{FF2B5EF4-FFF2-40B4-BE49-F238E27FC236}">
                <a16:creationId xmlns:a16="http://schemas.microsoft.com/office/drawing/2014/main" id="{02BA5466-4B44-4630-AF93-FDFE0BA2FD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57129" y="4578604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130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06 - Indicadors econòmics de gestió. </a:t>
            </a:r>
          </a:p>
        </p:txBody>
      </p:sp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7350EB45-D5BB-4971-8070-0157A4B5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39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EC84220-2601-4779-A245-4D207F66444C}"/>
              </a:ext>
            </a:extLst>
          </p:cNvPr>
          <p:cNvSpPr txBox="1"/>
          <p:nvPr/>
        </p:nvSpPr>
        <p:spPr>
          <a:xfrm>
            <a:off x="695400" y="1340768"/>
            <a:ext cx="10153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latin typeface="Century Gothic" panose="020B0502020202020204" pitchFamily="34" charset="0"/>
              </a:rPr>
              <a:t>Quant</a:t>
            </a:r>
            <a:r>
              <a:rPr lang="es-ES" sz="2000" b="1" dirty="0">
                <a:latin typeface="Century Gothic" panose="020B0502020202020204" pitchFamily="34" charset="0"/>
              </a:rPr>
              <a:t> costa que un </a:t>
            </a:r>
            <a:r>
              <a:rPr lang="es-ES" sz="2000" b="1" dirty="0" err="1">
                <a:latin typeface="Century Gothic" panose="020B0502020202020204" pitchFamily="34" charset="0"/>
              </a:rPr>
              <a:t>treballador</a:t>
            </a:r>
            <a:r>
              <a:rPr lang="es-ES" sz="2000" b="1" dirty="0">
                <a:latin typeface="Century Gothic" panose="020B0502020202020204" pitchFamily="34" charset="0"/>
              </a:rPr>
              <a:t> </a:t>
            </a:r>
            <a:r>
              <a:rPr lang="es-ES" sz="2000" b="1" dirty="0" err="1">
                <a:latin typeface="Century Gothic" panose="020B0502020202020204" pitchFamily="34" charset="0"/>
              </a:rPr>
              <a:t>acudisca</a:t>
            </a:r>
            <a:r>
              <a:rPr lang="es-ES" sz="2000" b="1" dirty="0">
                <a:latin typeface="Century Gothic" panose="020B0502020202020204" pitchFamily="34" charset="0"/>
              </a:rPr>
              <a:t> 5 </a:t>
            </a:r>
            <a:r>
              <a:rPr lang="es-ES" sz="2000" b="1" dirty="0" err="1">
                <a:latin typeface="Century Gothic" panose="020B0502020202020204" pitchFamily="34" charset="0"/>
              </a:rPr>
              <a:t>hores</a:t>
            </a:r>
            <a:r>
              <a:rPr lang="es-ES" sz="2000" b="1" dirty="0">
                <a:latin typeface="Century Gothic" panose="020B0502020202020204" pitchFamily="34" charset="0"/>
              </a:rPr>
              <a:t> a una </a:t>
            </a:r>
            <a:r>
              <a:rPr lang="es-ES" sz="2000" b="1" dirty="0" err="1">
                <a:latin typeface="Century Gothic" panose="020B0502020202020204" pitchFamily="34" charset="0"/>
              </a:rPr>
              <a:t>activitat</a:t>
            </a:r>
            <a:r>
              <a:rPr lang="es-ES" sz="2000" b="1" dirty="0">
                <a:latin typeface="Century Gothic" panose="020B0502020202020204" pitchFamily="34" charset="0"/>
              </a:rPr>
              <a:t> de </a:t>
            </a:r>
            <a:r>
              <a:rPr lang="es-ES" sz="2000" b="1" dirty="0" err="1">
                <a:latin typeface="Century Gothic" panose="020B0502020202020204" pitchFamily="34" charset="0"/>
              </a:rPr>
              <a:t>formació</a:t>
            </a:r>
            <a:r>
              <a:rPr lang="es-ES" sz="2000" b="1" dirty="0"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59611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06 - Indicadors econòmics de gestió. </a:t>
            </a:r>
          </a:p>
        </p:txBody>
      </p:sp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7350EB45-D5BB-4971-8070-0157A4B5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40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EC84220-2601-4779-A245-4D207F66444C}"/>
              </a:ext>
            </a:extLst>
          </p:cNvPr>
          <p:cNvSpPr txBox="1"/>
          <p:nvPr/>
        </p:nvSpPr>
        <p:spPr>
          <a:xfrm>
            <a:off x="695400" y="1340768"/>
            <a:ext cx="10009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Quant costa que un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treballador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acudisca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5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hores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 una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activitat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formació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1A1A552-448A-48AD-AD19-0E0460813E32}"/>
              </a:ext>
            </a:extLst>
          </p:cNvPr>
          <p:cNvSpPr/>
          <p:nvPr/>
        </p:nvSpPr>
        <p:spPr>
          <a:xfrm>
            <a:off x="1195285" y="2060848"/>
            <a:ext cx="8739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dirty="0">
                <a:solidFill>
                  <a:srgbClr val="ED7D31">
                    <a:lumMod val="50000"/>
                  </a:srgbClr>
                </a:solidFill>
                <a:latin typeface="Century Gothic" panose="020B0502020202020204" pitchFamily="34" charset="0"/>
              </a:rPr>
              <a:t>03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B778692-10C2-471C-BA4D-B4F17F556784}"/>
              </a:ext>
            </a:extLst>
          </p:cNvPr>
          <p:cNvSpPr/>
          <p:nvPr/>
        </p:nvSpPr>
        <p:spPr>
          <a:xfrm>
            <a:off x="2127583" y="2085594"/>
            <a:ext cx="2803125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_tradnl" sz="2400" b="1" dirty="0">
                <a:solidFill>
                  <a:srgbClr val="843C0C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Cost per hora de formació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8F62394-7D8D-4CF2-B590-8A1F71279309}"/>
              </a:ext>
            </a:extLst>
          </p:cNvPr>
          <p:cNvCxnSpPr>
            <a:cxnSpLocks/>
          </p:cNvCxnSpPr>
          <p:nvPr/>
        </p:nvCxnSpPr>
        <p:spPr>
          <a:xfrm>
            <a:off x="5011709" y="2420888"/>
            <a:ext cx="511629" cy="0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BE116EA-3B91-4594-AF03-A70DB3D6F2CE}"/>
              </a:ext>
            </a:extLst>
          </p:cNvPr>
          <p:cNvCxnSpPr>
            <a:cxnSpLocks/>
          </p:cNvCxnSpPr>
          <p:nvPr/>
        </p:nvCxnSpPr>
        <p:spPr>
          <a:xfrm>
            <a:off x="5011709" y="2671259"/>
            <a:ext cx="511629" cy="0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939C8867-2B47-4F6E-9156-3D333ACF0912}"/>
              </a:ext>
            </a:extLst>
          </p:cNvPr>
          <p:cNvSpPr/>
          <p:nvPr/>
        </p:nvSpPr>
        <p:spPr>
          <a:xfrm>
            <a:off x="7575753" y="2307869"/>
            <a:ext cx="5116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b="1" dirty="0">
                <a:latin typeface="Century Gothic" panose="020B0502020202020204" pitchFamily="34" charset="0"/>
                <a:ea typeface="Verdana" panose="020B0604030504040204" pitchFamily="34" charset="0"/>
              </a:rPr>
              <a:t>x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F2B783D-1B3B-415E-8B02-67EF234CA5AA}"/>
              </a:ext>
            </a:extLst>
          </p:cNvPr>
          <p:cNvSpPr/>
          <p:nvPr/>
        </p:nvSpPr>
        <p:spPr>
          <a:xfrm>
            <a:off x="5663952" y="2220000"/>
            <a:ext cx="18391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b="1" dirty="0">
                <a:latin typeface="Century Gothic" panose="020B0502020202020204" pitchFamily="34" charset="0"/>
                <a:ea typeface="Verdana" panose="020B0604030504040204" pitchFamily="34" charset="0"/>
              </a:rPr>
              <a:t>Cost per hora de </a:t>
            </a:r>
            <a:r>
              <a:rPr lang="es-ES_tradnl" sz="1600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l'empleat</a:t>
            </a:r>
            <a:r>
              <a:rPr lang="es-ES_tradnl" sz="1600" b="1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endParaRPr lang="es-ES" sz="1600" dirty="0">
              <a:latin typeface="Century Gothic" panose="020B0502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D513A5C-603A-44D4-8788-69BF5335576C}"/>
              </a:ext>
            </a:extLst>
          </p:cNvPr>
          <p:cNvSpPr/>
          <p:nvPr/>
        </p:nvSpPr>
        <p:spPr>
          <a:xfrm>
            <a:off x="8145723" y="2220000"/>
            <a:ext cx="2362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Nre</a:t>
            </a:r>
            <a:r>
              <a:rPr lang="es-ES_tradnl" sz="1600" b="1" dirty="0">
                <a:latin typeface="Century Gothic" panose="020B0502020202020204" pitchFamily="34" charset="0"/>
                <a:ea typeface="Verdana" panose="020B0604030504040204" pitchFamily="34" charset="0"/>
              </a:rPr>
              <a:t>. hores dedicades a formació</a:t>
            </a:r>
            <a:endParaRPr lang="es-E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27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7">
            <a:extLst>
              <a:ext uri="{FF2B5EF4-FFF2-40B4-BE49-F238E27FC236}">
                <a16:creationId xmlns:a16="http://schemas.microsoft.com/office/drawing/2014/main" id="{C357F516-8A70-443D-B80D-4DDDF265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632"/>
            <a:ext cx="11163671" cy="745014"/>
          </a:xfrm>
        </p:spPr>
        <p:txBody>
          <a:bodyPr>
            <a:normAutofit/>
          </a:bodyPr>
          <a:lstStyle/>
          <a:p>
            <a:r>
              <a:rPr lang="ca-ES" cap="none" noProof="0" dirty="0"/>
              <a:t>06 - Indicadors econòmics de gestió. </a:t>
            </a:r>
          </a:p>
        </p:txBody>
      </p:sp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7350EB45-D5BB-4971-8070-0157A4B5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1"/>
            <a:ext cx="2743200" cy="365125"/>
          </a:xfrm>
        </p:spPr>
        <p:txBody>
          <a:bodyPr/>
          <a:lstStyle/>
          <a:p>
            <a:r>
              <a:rPr lang="en-US"/>
              <a:t>41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EC84220-2601-4779-A245-4D207F66444C}"/>
              </a:ext>
            </a:extLst>
          </p:cNvPr>
          <p:cNvSpPr txBox="1"/>
          <p:nvPr/>
        </p:nvSpPr>
        <p:spPr>
          <a:xfrm>
            <a:off x="695400" y="1340768"/>
            <a:ext cx="9812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Quant costa que un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treballador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acudisca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5 hores a una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activitat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formació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1A1A552-448A-48AD-AD19-0E0460813E32}"/>
              </a:ext>
            </a:extLst>
          </p:cNvPr>
          <p:cNvSpPr/>
          <p:nvPr/>
        </p:nvSpPr>
        <p:spPr>
          <a:xfrm>
            <a:off x="1195285" y="2060848"/>
            <a:ext cx="8739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dirty="0">
                <a:solidFill>
                  <a:srgbClr val="ED7D31">
                    <a:lumMod val="50000"/>
                  </a:srgbClr>
                </a:solidFill>
                <a:latin typeface="Century Gothic" panose="020B0502020202020204" pitchFamily="34" charset="0"/>
              </a:rPr>
              <a:t>03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B778692-10C2-471C-BA4D-B4F17F556784}"/>
              </a:ext>
            </a:extLst>
          </p:cNvPr>
          <p:cNvSpPr/>
          <p:nvPr/>
        </p:nvSpPr>
        <p:spPr>
          <a:xfrm>
            <a:off x="2127583" y="2085594"/>
            <a:ext cx="2803125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_tradnl" sz="2400" b="1" dirty="0">
                <a:solidFill>
                  <a:srgbClr val="843C0C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Cost per hora de formació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8F62394-7D8D-4CF2-B590-8A1F71279309}"/>
              </a:ext>
            </a:extLst>
          </p:cNvPr>
          <p:cNvCxnSpPr>
            <a:cxnSpLocks/>
          </p:cNvCxnSpPr>
          <p:nvPr/>
        </p:nvCxnSpPr>
        <p:spPr>
          <a:xfrm>
            <a:off x="5011709" y="2420888"/>
            <a:ext cx="511629" cy="0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BE116EA-3B91-4594-AF03-A70DB3D6F2CE}"/>
              </a:ext>
            </a:extLst>
          </p:cNvPr>
          <p:cNvCxnSpPr>
            <a:cxnSpLocks/>
          </p:cNvCxnSpPr>
          <p:nvPr/>
        </p:nvCxnSpPr>
        <p:spPr>
          <a:xfrm>
            <a:off x="5011709" y="2671259"/>
            <a:ext cx="511629" cy="0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939C8867-2B47-4F6E-9156-3D333ACF0912}"/>
              </a:ext>
            </a:extLst>
          </p:cNvPr>
          <p:cNvSpPr/>
          <p:nvPr/>
        </p:nvSpPr>
        <p:spPr>
          <a:xfrm>
            <a:off x="7575753" y="2307869"/>
            <a:ext cx="5116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b="1" dirty="0">
                <a:latin typeface="Century Gothic" panose="020B0502020202020204" pitchFamily="34" charset="0"/>
                <a:ea typeface="Verdana" panose="020B0604030504040204" pitchFamily="34" charset="0"/>
              </a:rPr>
              <a:t>x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F2B783D-1B3B-415E-8B02-67EF234CA5AA}"/>
              </a:ext>
            </a:extLst>
          </p:cNvPr>
          <p:cNvSpPr/>
          <p:nvPr/>
        </p:nvSpPr>
        <p:spPr>
          <a:xfrm>
            <a:off x="5663952" y="2220000"/>
            <a:ext cx="18391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b="1" dirty="0">
                <a:latin typeface="Century Gothic" panose="020B0502020202020204" pitchFamily="34" charset="0"/>
                <a:ea typeface="Verdana" panose="020B0604030504040204" pitchFamily="34" charset="0"/>
              </a:rPr>
              <a:t>Cost per hora de </a:t>
            </a:r>
            <a:r>
              <a:rPr lang="es-ES_tradnl" sz="1600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l'empleat</a:t>
            </a:r>
            <a:r>
              <a:rPr lang="es-ES_tradnl" sz="1600" b="1" dirty="0"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endParaRPr lang="es-ES" sz="1600" dirty="0">
              <a:latin typeface="Century Gothic" panose="020B0502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D513A5C-603A-44D4-8788-69BF5335576C}"/>
              </a:ext>
            </a:extLst>
          </p:cNvPr>
          <p:cNvSpPr/>
          <p:nvPr/>
        </p:nvSpPr>
        <p:spPr>
          <a:xfrm>
            <a:off x="8145723" y="2220000"/>
            <a:ext cx="2362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b="1" dirty="0" err="1">
                <a:latin typeface="Century Gothic" panose="020B0502020202020204" pitchFamily="34" charset="0"/>
                <a:ea typeface="Verdana" panose="020B0604030504040204" pitchFamily="34" charset="0"/>
              </a:rPr>
              <a:t>Nre</a:t>
            </a:r>
            <a:r>
              <a:rPr lang="es-ES_tradnl" sz="1600" b="1" dirty="0">
                <a:latin typeface="Century Gothic" panose="020B0502020202020204" pitchFamily="34" charset="0"/>
                <a:ea typeface="Verdana" panose="020B0604030504040204" pitchFamily="34" charset="0"/>
              </a:rPr>
              <a:t>. hores dedicades a formació</a:t>
            </a:r>
            <a:endParaRPr lang="es-ES" sz="1600" dirty="0">
              <a:latin typeface="Century Gothic" panose="020B0502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78AC3F7-4D69-472F-9368-997F6F96412D}"/>
              </a:ext>
            </a:extLst>
          </p:cNvPr>
          <p:cNvSpPr/>
          <p:nvPr/>
        </p:nvSpPr>
        <p:spPr>
          <a:xfrm>
            <a:off x="1195285" y="3355745"/>
            <a:ext cx="8739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dirty="0">
                <a:solidFill>
                  <a:srgbClr val="ED7D31">
                    <a:lumMod val="50000"/>
                  </a:srgbClr>
                </a:solidFill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CD6472B-D4E2-422C-8BA9-79B0F3AFEB0D}"/>
              </a:ext>
            </a:extLst>
          </p:cNvPr>
          <p:cNvSpPr/>
          <p:nvPr/>
        </p:nvSpPr>
        <p:spPr>
          <a:xfrm>
            <a:off x="2127583" y="3380491"/>
            <a:ext cx="2803125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843C0C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Cost per hora de </a:t>
            </a:r>
            <a:r>
              <a:rPr lang="es-ES" sz="2400" b="1" dirty="0" err="1">
                <a:solidFill>
                  <a:srgbClr val="843C0C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l'empleat</a:t>
            </a:r>
            <a:r>
              <a:rPr lang="es-ES" sz="2400" b="1" dirty="0">
                <a:solidFill>
                  <a:srgbClr val="843C0C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B05AE563-7F5D-4507-BEFF-EC07FAB82381}"/>
              </a:ext>
            </a:extLst>
          </p:cNvPr>
          <p:cNvCxnSpPr>
            <a:cxnSpLocks/>
          </p:cNvCxnSpPr>
          <p:nvPr/>
        </p:nvCxnSpPr>
        <p:spPr>
          <a:xfrm>
            <a:off x="5011709" y="3715785"/>
            <a:ext cx="511629" cy="0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6718ACA5-F81F-4270-8B15-C24C494DB81F}"/>
              </a:ext>
            </a:extLst>
          </p:cNvPr>
          <p:cNvCxnSpPr>
            <a:cxnSpLocks/>
          </p:cNvCxnSpPr>
          <p:nvPr/>
        </p:nvCxnSpPr>
        <p:spPr>
          <a:xfrm>
            <a:off x="5011709" y="3966156"/>
            <a:ext cx="511629" cy="0"/>
          </a:xfrm>
          <a:prstGeom prst="line">
            <a:avLst/>
          </a:prstGeom>
          <a:ln w="76200">
            <a:solidFill>
              <a:srgbClr val="843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8FD871E-1CD5-4C4A-8DC7-24DFB2805A55}"/>
              </a:ext>
            </a:extLst>
          </p:cNvPr>
          <p:cNvSpPr/>
          <p:nvPr/>
        </p:nvSpPr>
        <p:spPr>
          <a:xfrm>
            <a:off x="6728651" y="3395712"/>
            <a:ext cx="30153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b="1" dirty="0">
                <a:latin typeface="Century Gothic" panose="020B0502020202020204" pitchFamily="34" charset="0"/>
                <a:ea typeface="Verdana" panose="020B0604030504040204" pitchFamily="34" charset="0"/>
              </a:rPr>
              <a:t>Cost anual de l'empleat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AB756B0C-5F28-4D4A-8148-9C66687F58DE}"/>
              </a:ext>
            </a:extLst>
          </p:cNvPr>
          <p:cNvCxnSpPr/>
          <p:nvPr/>
        </p:nvCxnSpPr>
        <p:spPr>
          <a:xfrm>
            <a:off x="5825137" y="3845127"/>
            <a:ext cx="4822372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E4A4B4A-4419-453B-826C-B4812120B24F}"/>
              </a:ext>
            </a:extLst>
          </p:cNvPr>
          <p:cNvSpPr/>
          <p:nvPr/>
        </p:nvSpPr>
        <p:spPr>
          <a:xfrm>
            <a:off x="6728651" y="4009118"/>
            <a:ext cx="30153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b="1" dirty="0">
                <a:latin typeface="Century Gothic" panose="020B0502020202020204" pitchFamily="34" charset="0"/>
                <a:ea typeface="Verdana" panose="020B0604030504040204" pitchFamily="34" charset="0"/>
              </a:rPr>
              <a:t>Hores conveni col·lectiu</a:t>
            </a:r>
          </a:p>
        </p:txBody>
      </p:sp>
    </p:spTree>
    <p:extLst>
      <p:ext uri="{BB962C8B-B14F-4D97-AF65-F5344CB8AC3E}">
        <p14:creationId xmlns:p14="http://schemas.microsoft.com/office/powerpoint/2010/main" val="1956940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HOWEET-CORP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oweet theme">
  <a:themeElements>
    <a:clrScheme name="SHO-DARK PRO">
      <a:dk1>
        <a:srgbClr val="25252B"/>
      </a:dk1>
      <a:lt1>
        <a:sysClr val="window" lastClr="FFFFFF"/>
      </a:lt1>
      <a:dk2>
        <a:srgbClr val="404152"/>
      </a:dk2>
      <a:lt2>
        <a:srgbClr val="E7E6E6"/>
      </a:lt2>
      <a:accent1>
        <a:srgbClr val="08CF96"/>
      </a:accent1>
      <a:accent2>
        <a:srgbClr val="FDEF54"/>
      </a:accent2>
      <a:accent3>
        <a:srgbClr val="3598FE"/>
      </a:accent3>
      <a:accent4>
        <a:srgbClr val="EF3C77"/>
      </a:accent4>
      <a:accent5>
        <a:srgbClr val="FF9933"/>
      </a:accent5>
      <a:accent6>
        <a:srgbClr val="08CF96"/>
      </a:accent6>
      <a:hlink>
        <a:srgbClr val="08CF96"/>
      </a:hlink>
      <a:folHlink>
        <a:srgbClr val="08CF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howeet">
  <a:themeElements>
    <a:clrScheme name="Sho-RETRO">
      <a:dk1>
        <a:srgbClr val="231F20"/>
      </a:dk1>
      <a:lt1>
        <a:sysClr val="window" lastClr="FFFFFF"/>
      </a:lt1>
      <a:dk2>
        <a:srgbClr val="1E2631"/>
      </a:dk2>
      <a:lt2>
        <a:srgbClr val="E9DEDB"/>
      </a:lt2>
      <a:accent1>
        <a:srgbClr val="CD5727"/>
      </a:accent1>
      <a:accent2>
        <a:srgbClr val="B54923"/>
      </a:accent2>
      <a:accent3>
        <a:srgbClr val="933416"/>
      </a:accent3>
      <a:accent4>
        <a:srgbClr val="231F20"/>
      </a:accent4>
      <a:accent5>
        <a:srgbClr val="E9DEDB"/>
      </a:accent5>
      <a:accent6>
        <a:srgbClr val="1E2631"/>
      </a:accent6>
      <a:hlink>
        <a:srgbClr val="7F7F7F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89A67448F2A44F989494BEE82BBA84" ma:contentTypeVersion="7" ma:contentTypeDescription="Crear nuevo documento." ma:contentTypeScope="" ma:versionID="151989d9d524b61f4264e76db553046e">
  <xsd:schema xmlns:xsd="http://www.w3.org/2001/XMLSchema" xmlns:xs="http://www.w3.org/2001/XMLSchema" xmlns:p="http://schemas.microsoft.com/office/2006/metadata/properties" xmlns:ns2="0a6a97b4-4a4d-40da-bb0c-038308a5579a" targetNamespace="http://schemas.microsoft.com/office/2006/metadata/properties" ma:root="true" ma:fieldsID="79882c1e583c8359134eda0a15d66765" ns2:_="">
    <xsd:import namespace="0a6a97b4-4a4d-40da-bb0c-038308a557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6a97b4-4a4d-40da-bb0c-038308a557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4FD4D1-5202-4EDC-B102-15DCDDBFED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6a97b4-4a4d-40da-bb0c-038308a557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3467D7-3281-44D3-A643-A45DC59FA7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5EB2E8-F911-4EF2-9F46-28127BB7AAD3}">
  <ds:schemaRefs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0a6a97b4-4a4d-40da-bb0c-038308a5579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79169</TotalTime>
  <Words>9888</Words>
  <Application>Microsoft Office PowerPoint</Application>
  <PresentationFormat>Panorámica</PresentationFormat>
  <Paragraphs>1332</Paragraphs>
  <Slides>150</Slides>
  <Notes>6</Notes>
  <HiddenSlides>0</HiddenSlides>
  <MMClips>7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150</vt:i4>
      </vt:variant>
    </vt:vector>
  </HeadingPairs>
  <TitlesOfParts>
    <vt:vector size="162" baseType="lpstr">
      <vt:lpstr>Arial</vt:lpstr>
      <vt:lpstr>Calibri</vt:lpstr>
      <vt:lpstr>Century Gothic</vt:lpstr>
      <vt:lpstr>Courier New</vt:lpstr>
      <vt:lpstr>Gotham Light</vt:lpstr>
      <vt:lpstr>Helvetica</vt:lpstr>
      <vt:lpstr>Nirmala UI Semilight</vt:lpstr>
      <vt:lpstr>Verdana</vt:lpstr>
      <vt:lpstr>Wingdings</vt:lpstr>
      <vt:lpstr>SHOWEET-CORPO</vt:lpstr>
      <vt:lpstr>Showeet theme</vt:lpstr>
      <vt:lpstr>showeet</vt:lpstr>
      <vt:lpstr>Formació en les organitzacions TEMA 1: Administració organitzativa</vt:lpstr>
      <vt:lpstr>Presentación de PowerPoint</vt:lpstr>
      <vt:lpstr>01 - Antecedents </vt:lpstr>
      <vt:lpstr>01 - Antecedents. Observar l'organització</vt:lpstr>
      <vt:lpstr>01 - Antecedents. Raons per les quals ens configurem en equip</vt:lpstr>
      <vt:lpstr>01 - Antecedents </vt:lpstr>
      <vt:lpstr>Presentación de PowerPoint</vt:lpstr>
      <vt:lpstr>02 - Model d'administració científica. Model de Taylor (1911)</vt:lpstr>
      <vt:lpstr>02 - Model d'administració científica. Model de Ford (1913)</vt:lpstr>
      <vt:lpstr>02 - Model d'administració científica. Model de Ford (1913)</vt:lpstr>
      <vt:lpstr>02 - Model d'administració científica. Model de Ford (1913)</vt:lpstr>
      <vt:lpstr>02 - Model d'administració científica. Neotaylorisme.</vt:lpstr>
      <vt:lpstr>Presentación de PowerPoint</vt:lpstr>
      <vt:lpstr>03 - Teoria clàssica de l'organització. Henri Fayol.</vt:lpstr>
      <vt:lpstr>Presentación de PowerPoint</vt:lpstr>
      <vt:lpstr>04 - Enfocament de relacions humanes. Elton Mayo.</vt:lpstr>
      <vt:lpstr>04 - Enfocament de relacions humanes. Origen.</vt:lpstr>
      <vt:lpstr>04 - Enfocament de relacions humanes. Origen.</vt:lpstr>
      <vt:lpstr>04 - Enfocament de relacions humanes. Conclusió de l'enfocament.</vt:lpstr>
      <vt:lpstr>04 - Enfocament de relacions humanes. Contribucions de l'ERH</vt:lpstr>
      <vt:lpstr>04 - Enfocament de relacions humanes. Contribucions de l'ERH</vt:lpstr>
      <vt:lpstr>04 - Enfocament de relacions humanes. Contribucions de l'ERH</vt:lpstr>
      <vt:lpstr>04 - Enfocament de relacions humanes. Contribucions de l'ERH</vt:lpstr>
      <vt:lpstr>Presentación de PowerPoint</vt:lpstr>
      <vt:lpstr>05 - Gestió de la qualitat total (TQM). origen</vt:lpstr>
      <vt:lpstr>05 - Gestió de la qualitat total (TQM). Cercle de Deming (PDCA).</vt:lpstr>
      <vt:lpstr>05 - Gestió de la qualitat total (TQM). Objectius de la formació.</vt:lpstr>
      <vt:lpstr>Presentación de PowerPoint</vt:lpstr>
      <vt:lpstr>06 - Postmodernitat. Peter Drucker.</vt:lpstr>
      <vt:lpstr>06 - Postmodernitat. Mapa d'empatia - Exercici.</vt:lpstr>
      <vt:lpstr>06 - Postmodernitat. Mapa d'empatia - Exercici.</vt:lpstr>
      <vt:lpstr>Presentación de PowerPoint</vt:lpstr>
      <vt:lpstr>07 - L'estratègia moderna. Michael Porter.</vt:lpstr>
      <vt:lpstr>Presentación de PowerPoint</vt:lpstr>
      <vt:lpstr>08 - Paper de la pedagogia a l'empresa.</vt:lpstr>
      <vt:lpstr>08 - Paper de la pedagogia a l'empresa.</vt:lpstr>
      <vt:lpstr>Presentación de PowerPoint</vt:lpstr>
      <vt:lpstr>Presentación de PowerPoint</vt:lpstr>
      <vt:lpstr>01 - Què és la formació a l’empresa? </vt:lpstr>
      <vt:lpstr>01 - Què és la formació a l’empresa? </vt:lpstr>
      <vt:lpstr>01 - Què és la formació a l’empresa? Distincions</vt:lpstr>
      <vt:lpstr>01 - Què és la formació a l’empresa? Distincions</vt:lpstr>
      <vt:lpstr>01 - Què és la formació a l’empresa? Distincions</vt:lpstr>
      <vt:lpstr>01 - Què és la formació a l’empresa? Preguntes que cal fer-se</vt:lpstr>
      <vt:lpstr>Presentación de PowerPoint</vt:lpstr>
      <vt:lpstr>02 - Estratègia. Anàlisi DAFO</vt:lpstr>
      <vt:lpstr>02 - Estratègia. Anàlisi CAME</vt:lpstr>
      <vt:lpstr>02 - Estratègia. Propòsits poderosos</vt:lpstr>
      <vt:lpstr>02 - Estratègia. Cas Pràctic - Exercici</vt:lpstr>
      <vt:lpstr>02 - Estratègia</vt:lpstr>
      <vt:lpstr>02 - Estratègia </vt:lpstr>
      <vt:lpstr>02 - Estratègia. valor: AUGMENT DE LA COMPETITIVITAT</vt:lpstr>
      <vt:lpstr>Presentación de PowerPoint</vt:lpstr>
      <vt:lpstr>03 - Clients de la formació</vt:lpstr>
      <vt:lpstr>Presentación de PowerPoint</vt:lpstr>
      <vt:lpstr>04 - Les competències</vt:lpstr>
      <vt:lpstr>04 - Les competències. Exemple</vt:lpstr>
      <vt:lpstr>04 - Les competències. L’enfocament de competències pel que fa a:</vt:lpstr>
      <vt:lpstr>Formació en les organitzacions TEMA 3: Detecció de necessitats</vt:lpstr>
      <vt:lpstr>Què és una necessitat?</vt:lpstr>
      <vt:lpstr>Presentación de PowerPoint</vt:lpstr>
      <vt:lpstr>01 - DPT</vt:lpstr>
      <vt:lpstr>01 - DPT</vt:lpstr>
      <vt:lpstr>01 - DPT. Exemple: Responsable de producció</vt:lpstr>
      <vt:lpstr>01 - DPT. Exemple: Responsable de producció</vt:lpstr>
      <vt:lpstr>01 - DPT. Exemple: responsable de producció</vt:lpstr>
      <vt:lpstr>01 - DPT. Exemple: Responsable de producció</vt:lpstr>
      <vt:lpstr>01 - DPT. Exemple: Responsable de producció</vt:lpstr>
      <vt:lpstr>01 -DPT. Exemple: Responsable de producció</vt:lpstr>
      <vt:lpstr>01 - DPT. exercici</vt:lpstr>
      <vt:lpstr>01 - DPT</vt:lpstr>
      <vt:lpstr>01 - DPT. Exemple Acompliment + Resultats = Rendiment.</vt:lpstr>
      <vt:lpstr>Presentación de PowerPoint</vt:lpstr>
      <vt:lpstr>02 - Qüestionaris</vt:lpstr>
      <vt:lpstr>02 - Qüestionaris estructurats</vt:lpstr>
      <vt:lpstr>02 - Qüestionaris oberts</vt:lpstr>
      <vt:lpstr>Presentación de PowerPoint</vt:lpstr>
      <vt:lpstr>03 - Matriu de necessitats. Exemple de matriu.</vt:lpstr>
      <vt:lpstr>03 - Matriu de necessitats. Criteris d'agrupació.</vt:lpstr>
      <vt:lpstr>03 - Matriu de necessitats. Criteris d'agrupació.</vt:lpstr>
      <vt:lpstr>03 - Matriu de necessitats. Criteris d'agrupació.</vt:lpstr>
      <vt:lpstr>03 - Matriu de necessitats. Criteris d'agrupació.</vt:lpstr>
      <vt:lpstr>Presentación de PowerPoint</vt:lpstr>
      <vt:lpstr>04 – Realimentació 360</vt:lpstr>
      <vt:lpstr>04 – Realimentació 360</vt:lpstr>
      <vt:lpstr>04 – Realimentació 360. Exemple.</vt:lpstr>
      <vt:lpstr>04 – Realimetació 360</vt:lpstr>
      <vt:lpstr>Presentación de PowerPoint</vt:lpstr>
      <vt:lpstr>05 - El model d'avaluació de Kirkpatrick. La dificultat d'avaluar l'impacte de la formació.</vt:lpstr>
      <vt:lpstr>05 - El model d'avaluació de Kirkpatrick. Nivells.</vt:lpstr>
      <vt:lpstr>05 - El model d'avaluació de Kirkpatrick</vt:lpstr>
      <vt:lpstr>05 - El model d'avaluació de Kirkpatrick.</vt:lpstr>
      <vt:lpstr>Presentación de PowerPoint</vt:lpstr>
      <vt:lpstr>06 - Indicadors econòmics de gestió. Pressupost.</vt:lpstr>
      <vt:lpstr>06 - Indicadors econòmics de gestió. Perspectives.</vt:lpstr>
      <vt:lpstr>06 - Indicadors econòmics de gestió. Tipus de costos.</vt:lpstr>
      <vt:lpstr>06 - Indicadors econòmics de gestió. </vt:lpstr>
      <vt:lpstr>06 - Indicadors econòmics de gestió. </vt:lpstr>
      <vt:lpstr>06 - Indicadors econòmics de gestió. </vt:lpstr>
      <vt:lpstr>06 - Indicadors econòmics de gestió. </vt:lpstr>
      <vt:lpstr>Formació en les organitzacions TEMA 4: Elaboració del pla de formació</vt:lpstr>
      <vt:lpstr>Presentación de PowerPoint</vt:lpstr>
      <vt:lpstr>01 - El pla general. Fases.</vt:lpstr>
      <vt:lpstr>Presentación de PowerPoint</vt:lpstr>
      <vt:lpstr>02 - El pla general: Definir la situació actual.</vt:lpstr>
      <vt:lpstr>Presentación de PowerPoint</vt:lpstr>
      <vt:lpstr>03 - El pla general: Definir els objectius de formació</vt:lpstr>
      <vt:lpstr>03 - El pla general: Definir els objectius de formació</vt:lpstr>
      <vt:lpstr>03 - El pla general: Definir els objectius de formació</vt:lpstr>
      <vt:lpstr>Presentación de PowerPoint</vt:lpstr>
      <vt:lpstr>04 - El pla general: Definir les accions formatives</vt:lpstr>
      <vt:lpstr>Presentación de PowerPoint</vt:lpstr>
      <vt:lpstr>05 - El pla general: Triar la solució formativa</vt:lpstr>
      <vt:lpstr>05 - El pla general: Triar la solució formativa</vt:lpstr>
      <vt:lpstr>05 - El pla general: Triar la solució formativa</vt:lpstr>
      <vt:lpstr>05 - El pla general: Triar la solució formativa</vt:lpstr>
      <vt:lpstr>05 - El pla general: Triar la solució formativa</vt:lpstr>
      <vt:lpstr>05 - El pla general: Triar la solució formativa</vt:lpstr>
      <vt:lpstr>05 - El pla general: Triar la solució formativa</vt:lpstr>
      <vt:lpstr>05 - El pla general: Triar la solució formativa</vt:lpstr>
      <vt:lpstr>05 - El pla general: Triar la solució formativa</vt:lpstr>
      <vt:lpstr>05 - El pla general: Triar la solució formativa</vt:lpstr>
      <vt:lpstr>Formació en les organitzacions TEMA 5. Implantació de la formació. Disseny d'accions.</vt:lpstr>
      <vt:lpstr>Presentación de PowerPoint</vt:lpstr>
      <vt:lpstr>01 - Definir els objectius de l'acció formativa</vt:lpstr>
      <vt:lpstr>Presentación de PowerPoint</vt:lpstr>
      <vt:lpstr>02 - Seleccionar i organitzar els continguts</vt:lpstr>
      <vt:lpstr>02 - Seleccionar i organitzar els continguts</vt:lpstr>
      <vt:lpstr>02 - Seleccionar i organitzar els continguts</vt:lpstr>
      <vt:lpstr>Presentación de PowerPoint</vt:lpstr>
      <vt:lpstr>03 - Definir les estratègies didàctiques</vt:lpstr>
      <vt:lpstr>03 - Definir les estratègies didàctiques. Piràmide de l'aprenentatge (William Glasser).</vt:lpstr>
      <vt:lpstr>03 - Definir les estratègies didàctiques. </vt:lpstr>
      <vt:lpstr>03 - Definir les estratègies didàctiques. </vt:lpstr>
      <vt:lpstr>03 - Definir les estratègies didàctiques. </vt:lpstr>
      <vt:lpstr>03 - Definir les estratègies didàctiques. Demostració o laboratori d'habilitats.  </vt:lpstr>
      <vt:lpstr>03 - Definir les estratègies didàctiques. Proves situacionals.</vt:lpstr>
      <vt:lpstr>03 - Definir les estratègies didàctiques. Proves situacionals.</vt:lpstr>
      <vt:lpstr>03 - Definir les estratègies didàctiques. Fòrums, qüestionaris i autoavaluació</vt:lpstr>
      <vt:lpstr>03 - Definir les estratègies didàctiques. Formació en el lloc i exterior.</vt:lpstr>
      <vt:lpstr>03 - Definir les estratègies didàctiques. Mentorització.</vt:lpstr>
      <vt:lpstr>03 - Definir les estratègies didàctiques. L’entrenament.</vt:lpstr>
      <vt:lpstr>Presentación de PowerPoint</vt:lpstr>
      <vt:lpstr>04 - L'aula</vt:lpstr>
      <vt:lpstr>Presentación de PowerPoint</vt:lpstr>
      <vt:lpstr>05 - Cronograma</vt:lpstr>
      <vt:lpstr>Presentación de PowerPoint</vt:lpstr>
      <vt:lpstr>06 - L'acollida (on boarding)</vt:lpstr>
      <vt:lpstr>06 - L'acollida (on boarding)</vt:lpstr>
      <vt:lpstr>Gràcies!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 - PowerPoint Template</dc:title>
  <dc:creator>showeet.com</dc:creator>
  <dc:description>© Copyright Showeet.com</dc:description>
  <cp:lastModifiedBy>Contreras Tolosa, Jose</cp:lastModifiedBy>
  <cp:revision>10</cp:revision>
  <dcterms:created xsi:type="dcterms:W3CDTF">2011-05-09T14:18:21Z</dcterms:created>
  <dcterms:modified xsi:type="dcterms:W3CDTF">2020-05-13T15:24:27Z</dcterms:modified>
  <cp:category>Templates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0x010100D389A67448F2A44F989494BEE82BBA84</vt:lpwstr>
  </property>
</Properties>
</file>