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21" r:id="rId5"/>
    <p:sldId id="328" r:id="rId6"/>
    <p:sldId id="329" r:id="rId7"/>
    <p:sldId id="333" r:id="rId8"/>
    <p:sldId id="299" r:id="rId9"/>
    <p:sldId id="311" r:id="rId10"/>
    <p:sldId id="288" r:id="rId11"/>
    <p:sldId id="304" r:id="rId12"/>
    <p:sldId id="341" r:id="rId13"/>
    <p:sldId id="336" r:id="rId14"/>
    <p:sldId id="342" r:id="rId15"/>
    <p:sldId id="343" r:id="rId16"/>
    <p:sldId id="344" r:id="rId17"/>
    <p:sldId id="293" r:id="rId18"/>
    <p:sldId id="334" r:id="rId19"/>
    <p:sldId id="335" r:id="rId20"/>
    <p:sldId id="337" r:id="rId21"/>
    <p:sldId id="338" r:id="rId22"/>
    <p:sldId id="339" r:id="rId23"/>
    <p:sldId id="340" r:id="rId24"/>
    <p:sldId id="350" r:id="rId25"/>
    <p:sldId id="346" r:id="rId26"/>
    <p:sldId id="324" r:id="rId27"/>
    <p:sldId id="349" r:id="rId28"/>
    <p:sldId id="282" r:id="rId29"/>
    <p:sldId id="295" r:id="rId3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E845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15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Relationship Id="rId4" Type="http://schemas.openxmlformats.org/officeDocument/2006/relationships/image" Target="../media/image16.jp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Relationship Id="rId4" Type="http://schemas.openxmlformats.org/officeDocument/2006/relationships/image" Target="../media/image16.jp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image" Target="../media/image74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A8AE5D-3606-4FFB-AAB4-17DE20E9B551}" type="doc">
      <dgm:prSet loTypeId="urn:microsoft.com/office/officeart/2005/8/layout/radial2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4E6CE6C6-B6B3-442B-B2AB-D067792AF3A4}">
      <dgm:prSet phldrT="[Texto]"/>
      <dgm:spPr/>
      <dgm:t>
        <a:bodyPr/>
        <a:lstStyle/>
        <a:p>
          <a:r>
            <a:rPr lang="es-ES" dirty="0"/>
            <a:t>Tesis</a:t>
          </a:r>
        </a:p>
      </dgm:t>
    </dgm:pt>
    <dgm:pt modelId="{CEF58F4C-BB85-4C9C-AED9-E7ABEA03A6B1}" type="parTrans" cxnId="{21210A4D-DCE2-45C1-B10E-862CAE38C3BE}">
      <dgm:prSet/>
      <dgm:spPr/>
      <dgm:t>
        <a:bodyPr/>
        <a:lstStyle/>
        <a:p>
          <a:endParaRPr lang="es-ES"/>
        </a:p>
      </dgm:t>
    </dgm:pt>
    <dgm:pt modelId="{16EC7B2F-D333-45D3-AAAE-22BB6CE4DF02}" type="sibTrans" cxnId="{21210A4D-DCE2-45C1-B10E-862CAE38C3BE}">
      <dgm:prSet/>
      <dgm:spPr/>
      <dgm:t>
        <a:bodyPr/>
        <a:lstStyle/>
        <a:p>
          <a:endParaRPr lang="es-ES"/>
        </a:p>
      </dgm:t>
    </dgm:pt>
    <dgm:pt modelId="{0F48E465-CFD3-4095-8299-80E301A7639C}">
      <dgm:prSet phldrT="[Texto]"/>
      <dgm:spPr/>
      <dgm:t>
        <a:bodyPr/>
        <a:lstStyle/>
        <a:p>
          <a:r>
            <a:rPr lang="es-ES" dirty="0"/>
            <a:t>Fortalezas: ¿Qué puede hacer la ONU para lograrlos?</a:t>
          </a:r>
        </a:p>
      </dgm:t>
    </dgm:pt>
    <dgm:pt modelId="{4912249F-4A8B-47C5-AC96-A278C882024E}" type="parTrans" cxnId="{55538007-3151-4B0C-A7EB-6CBC96630113}">
      <dgm:prSet/>
      <dgm:spPr/>
      <dgm:t>
        <a:bodyPr/>
        <a:lstStyle/>
        <a:p>
          <a:endParaRPr lang="es-ES"/>
        </a:p>
      </dgm:t>
    </dgm:pt>
    <dgm:pt modelId="{C9AA675C-E968-4F17-98F0-B6F4BA940C35}" type="sibTrans" cxnId="{55538007-3151-4B0C-A7EB-6CBC96630113}">
      <dgm:prSet/>
      <dgm:spPr/>
      <dgm:t>
        <a:bodyPr/>
        <a:lstStyle/>
        <a:p>
          <a:endParaRPr lang="es-ES"/>
        </a:p>
      </dgm:t>
    </dgm:pt>
    <dgm:pt modelId="{353ECEFF-8768-4C60-B3EF-C6D2A22C0035}">
      <dgm:prSet phldrT="[Texto]"/>
      <dgm:spPr/>
      <dgm:t>
        <a:bodyPr/>
        <a:lstStyle/>
        <a:p>
          <a:r>
            <a:rPr lang="es-ES" dirty="0"/>
            <a:t>Riesgos: ¿Qué puede hacer la ONU para evitarlos)</a:t>
          </a:r>
        </a:p>
      </dgm:t>
    </dgm:pt>
    <dgm:pt modelId="{4B0AFA50-DD3D-4A08-BC8F-2B83708F2E44}" type="parTrans" cxnId="{A970ECB4-AC6A-4D08-A5F0-97D4A82AC1F0}">
      <dgm:prSet/>
      <dgm:spPr/>
      <dgm:t>
        <a:bodyPr/>
        <a:lstStyle/>
        <a:p>
          <a:endParaRPr lang="es-ES"/>
        </a:p>
      </dgm:t>
    </dgm:pt>
    <dgm:pt modelId="{1E836921-E1A1-4B41-8D78-223170BEA7C9}" type="sibTrans" cxnId="{A970ECB4-AC6A-4D08-A5F0-97D4A82AC1F0}">
      <dgm:prSet/>
      <dgm:spPr/>
      <dgm:t>
        <a:bodyPr/>
        <a:lstStyle/>
        <a:p>
          <a:endParaRPr lang="es-ES"/>
        </a:p>
      </dgm:t>
    </dgm:pt>
    <dgm:pt modelId="{0E12A114-D5E3-48F7-96C5-FA8DADD8586D}">
      <dgm:prSet phldrT="[Texto]"/>
      <dgm:spPr/>
      <dgm:t>
        <a:bodyPr/>
        <a:lstStyle/>
        <a:p>
          <a:r>
            <a:rPr lang="es-ES" dirty="0"/>
            <a:t>Argumentario</a:t>
          </a:r>
        </a:p>
      </dgm:t>
    </dgm:pt>
    <dgm:pt modelId="{0ACA9241-072E-4BF6-9FB2-541C18E6B3F3}" type="parTrans" cxnId="{17B043F2-E4DF-4693-AA8A-67BFBB218F80}">
      <dgm:prSet/>
      <dgm:spPr/>
      <dgm:t>
        <a:bodyPr/>
        <a:lstStyle/>
        <a:p>
          <a:endParaRPr lang="es-ES"/>
        </a:p>
      </dgm:t>
    </dgm:pt>
    <dgm:pt modelId="{58846C10-9A9D-4487-9AED-374D0E926D2F}" type="sibTrans" cxnId="{17B043F2-E4DF-4693-AA8A-67BFBB218F80}">
      <dgm:prSet/>
      <dgm:spPr/>
      <dgm:t>
        <a:bodyPr/>
        <a:lstStyle/>
        <a:p>
          <a:endParaRPr lang="es-ES"/>
        </a:p>
      </dgm:t>
    </dgm:pt>
    <dgm:pt modelId="{4F6635F9-6E1B-49EA-B5F8-B6CDAFFF4B00}">
      <dgm:prSet phldrT="[Texto]"/>
      <dgm:spPr/>
      <dgm:t>
        <a:bodyPr/>
        <a:lstStyle/>
        <a:p>
          <a:r>
            <a:rPr lang="es-ES" dirty="0"/>
            <a:t>ONUBIB</a:t>
          </a:r>
        </a:p>
      </dgm:t>
    </dgm:pt>
    <dgm:pt modelId="{966FD561-BA01-47C5-90E8-14E614052BD1}" type="parTrans" cxnId="{2CCE3E11-2A39-4EB1-83BB-A45CB3B0B21D}">
      <dgm:prSet/>
      <dgm:spPr/>
      <dgm:t>
        <a:bodyPr/>
        <a:lstStyle/>
        <a:p>
          <a:endParaRPr lang="es-ES"/>
        </a:p>
      </dgm:t>
    </dgm:pt>
    <dgm:pt modelId="{6EFF1D62-8CB6-4570-B4A8-10ACE5B7E57E}" type="sibTrans" cxnId="{2CCE3E11-2A39-4EB1-83BB-A45CB3B0B21D}">
      <dgm:prSet/>
      <dgm:spPr/>
      <dgm:t>
        <a:bodyPr/>
        <a:lstStyle/>
        <a:p>
          <a:endParaRPr lang="es-ES"/>
        </a:p>
      </dgm:t>
    </dgm:pt>
    <dgm:pt modelId="{EE843C15-DB42-414F-B2AE-1729933B8EC7}">
      <dgm:prSet phldrT="[Texto]"/>
      <dgm:spPr/>
      <dgm:t>
        <a:bodyPr/>
        <a:lstStyle/>
        <a:p>
          <a:r>
            <a:rPr lang="es-ES" dirty="0"/>
            <a:t>Estudios de especialistas (estudiantes, TFG, TFM y profesorado)</a:t>
          </a:r>
        </a:p>
      </dgm:t>
    </dgm:pt>
    <dgm:pt modelId="{3E99A498-FFE8-4A3B-A060-D9FC7307151D}" type="parTrans" cxnId="{32CFC271-462E-4C0B-87CB-677BE1A07D9A}">
      <dgm:prSet/>
      <dgm:spPr/>
      <dgm:t>
        <a:bodyPr/>
        <a:lstStyle/>
        <a:p>
          <a:endParaRPr lang="es-ES"/>
        </a:p>
      </dgm:t>
    </dgm:pt>
    <dgm:pt modelId="{D88F83FE-9E07-47B2-B70A-F50FC9FAF508}" type="sibTrans" cxnId="{32CFC271-462E-4C0B-87CB-677BE1A07D9A}">
      <dgm:prSet/>
      <dgm:spPr/>
      <dgm:t>
        <a:bodyPr/>
        <a:lstStyle/>
        <a:p>
          <a:endParaRPr lang="es-ES"/>
        </a:p>
      </dgm:t>
    </dgm:pt>
    <dgm:pt modelId="{1B8832E9-2E50-482E-98F6-CCFD832ABCF6}">
      <dgm:prSet phldrT="[Texto]"/>
      <dgm:spPr/>
      <dgm:t>
        <a:bodyPr/>
        <a:lstStyle/>
        <a:p>
          <a:r>
            <a:rPr lang="es-ES" dirty="0"/>
            <a:t>Exposición</a:t>
          </a:r>
        </a:p>
      </dgm:t>
    </dgm:pt>
    <dgm:pt modelId="{F330CF2A-2AF5-4DBC-9655-8E8A15C07EE4}" type="parTrans" cxnId="{8857EC83-240A-4E43-82EE-53AD358F45F5}">
      <dgm:prSet/>
      <dgm:spPr/>
      <dgm:t>
        <a:bodyPr/>
        <a:lstStyle/>
        <a:p>
          <a:endParaRPr lang="es-ES"/>
        </a:p>
      </dgm:t>
    </dgm:pt>
    <dgm:pt modelId="{0EFD6FCD-13DA-41AB-A97D-F8365B466F41}" type="sibTrans" cxnId="{8857EC83-240A-4E43-82EE-53AD358F45F5}">
      <dgm:prSet/>
      <dgm:spPr/>
      <dgm:t>
        <a:bodyPr/>
        <a:lstStyle/>
        <a:p>
          <a:endParaRPr lang="es-ES"/>
        </a:p>
      </dgm:t>
    </dgm:pt>
    <dgm:pt modelId="{B6DFCB4B-B620-4DA6-A0C9-56E4C1D05EE3}">
      <dgm:prSet phldrT="[Texto]"/>
      <dgm:spPr/>
      <dgm:t>
        <a:bodyPr/>
        <a:lstStyle/>
        <a:p>
          <a:r>
            <a:rPr lang="es-ES" dirty="0"/>
            <a:t>Discursos</a:t>
          </a:r>
        </a:p>
      </dgm:t>
    </dgm:pt>
    <dgm:pt modelId="{61D0E7F8-E2F0-4BF2-B828-F82D90257949}" type="parTrans" cxnId="{9767D748-160D-4F00-9A0B-A7C009B6CCE0}">
      <dgm:prSet/>
      <dgm:spPr/>
      <dgm:t>
        <a:bodyPr/>
        <a:lstStyle/>
        <a:p>
          <a:endParaRPr lang="es-ES"/>
        </a:p>
      </dgm:t>
    </dgm:pt>
    <dgm:pt modelId="{4EB43D8A-9F3B-4116-AB92-9EAC71F97E75}" type="sibTrans" cxnId="{9767D748-160D-4F00-9A0B-A7C009B6CCE0}">
      <dgm:prSet/>
      <dgm:spPr/>
      <dgm:t>
        <a:bodyPr/>
        <a:lstStyle/>
        <a:p>
          <a:endParaRPr lang="es-ES"/>
        </a:p>
      </dgm:t>
    </dgm:pt>
    <dgm:pt modelId="{14F6B671-1B1F-46DE-B4A4-23A5E559D60B}">
      <dgm:prSet phldrT="[Texto]"/>
      <dgm:spPr/>
      <dgm:t>
        <a:bodyPr/>
        <a:lstStyle/>
        <a:p>
          <a:r>
            <a:rPr lang="es-ES" dirty="0"/>
            <a:t>Improvisación y capacidad de respuesta</a:t>
          </a:r>
        </a:p>
      </dgm:t>
    </dgm:pt>
    <dgm:pt modelId="{5DF391B5-EEA9-48CD-B45C-C4B28B8DA8D1}" type="parTrans" cxnId="{B182EC4C-F6F3-4FC0-A12A-23D981C74903}">
      <dgm:prSet/>
      <dgm:spPr/>
      <dgm:t>
        <a:bodyPr/>
        <a:lstStyle/>
        <a:p>
          <a:endParaRPr lang="es-ES"/>
        </a:p>
      </dgm:t>
    </dgm:pt>
    <dgm:pt modelId="{BBDFB105-07E2-4000-8A16-024F8412A166}" type="sibTrans" cxnId="{B182EC4C-F6F3-4FC0-A12A-23D981C74903}">
      <dgm:prSet/>
      <dgm:spPr/>
      <dgm:t>
        <a:bodyPr/>
        <a:lstStyle/>
        <a:p>
          <a:endParaRPr lang="es-ES"/>
        </a:p>
      </dgm:t>
    </dgm:pt>
    <dgm:pt modelId="{AA6F4DE4-F773-4A8E-A562-AF9524E3484E}" type="pres">
      <dgm:prSet presAssocID="{B4A8AE5D-3606-4FFB-AAB4-17DE20E9B551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618752E6-7AF5-4E11-AF07-0836CC4E2F24}" type="pres">
      <dgm:prSet presAssocID="{B4A8AE5D-3606-4FFB-AAB4-17DE20E9B551}" presName="cycle" presStyleCnt="0"/>
      <dgm:spPr/>
    </dgm:pt>
    <dgm:pt modelId="{0B1009E0-4D8C-479B-8E22-CE54D56AE1DF}" type="pres">
      <dgm:prSet presAssocID="{B4A8AE5D-3606-4FFB-AAB4-17DE20E9B551}" presName="centerShape" presStyleCnt="0"/>
      <dgm:spPr/>
    </dgm:pt>
    <dgm:pt modelId="{2652B312-13E5-41B4-B683-74B9D052C79E}" type="pres">
      <dgm:prSet presAssocID="{B4A8AE5D-3606-4FFB-AAB4-17DE20E9B551}" presName="connSite" presStyleLbl="node1" presStyleIdx="0" presStyleCnt="4"/>
      <dgm:spPr/>
    </dgm:pt>
    <dgm:pt modelId="{A42005BC-BB7C-4B23-87B6-8B9AF54A53FC}" type="pres">
      <dgm:prSet presAssocID="{B4A8AE5D-3606-4FFB-AAB4-17DE20E9B551}" presName="visible" presStyleLbl="node1" presStyleIdx="0" presStyleCnt="4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B297E551-6B45-45DF-AD1B-FB4AFAA6987E}" type="pres">
      <dgm:prSet presAssocID="{CEF58F4C-BB85-4C9C-AED9-E7ABEA03A6B1}" presName="Name25" presStyleLbl="parChTrans1D1" presStyleIdx="0" presStyleCnt="3"/>
      <dgm:spPr/>
    </dgm:pt>
    <dgm:pt modelId="{21633B66-65B6-44F7-AA3A-E73698F14EC8}" type="pres">
      <dgm:prSet presAssocID="{4E6CE6C6-B6B3-442B-B2AB-D067792AF3A4}" presName="node" presStyleCnt="0"/>
      <dgm:spPr/>
    </dgm:pt>
    <dgm:pt modelId="{3D7864EC-9AD4-49EC-B484-91A63BDFBD22}" type="pres">
      <dgm:prSet presAssocID="{4E6CE6C6-B6B3-442B-B2AB-D067792AF3A4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B4A7FF92-84A9-4736-9DB4-0E2E250572A7}" type="pres">
      <dgm:prSet presAssocID="{4E6CE6C6-B6B3-442B-B2AB-D067792AF3A4}" presName="childNode" presStyleLbl="revTx" presStyleIdx="0" presStyleCnt="3">
        <dgm:presLayoutVars>
          <dgm:bulletEnabled val="1"/>
        </dgm:presLayoutVars>
      </dgm:prSet>
      <dgm:spPr/>
    </dgm:pt>
    <dgm:pt modelId="{D59A3505-8D39-4264-9638-4AB75F6E5738}" type="pres">
      <dgm:prSet presAssocID="{0ACA9241-072E-4BF6-9FB2-541C18E6B3F3}" presName="Name25" presStyleLbl="parChTrans1D1" presStyleIdx="1" presStyleCnt="3"/>
      <dgm:spPr/>
    </dgm:pt>
    <dgm:pt modelId="{5A110173-440C-434B-8745-A828A710AE31}" type="pres">
      <dgm:prSet presAssocID="{0E12A114-D5E3-48F7-96C5-FA8DADD8586D}" presName="node" presStyleCnt="0"/>
      <dgm:spPr/>
    </dgm:pt>
    <dgm:pt modelId="{0EEA8C11-87BD-4CBC-9DAF-F6C601095C5E}" type="pres">
      <dgm:prSet presAssocID="{0E12A114-D5E3-48F7-96C5-FA8DADD8586D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17AF6FFD-AAAB-4831-97EB-E21059E911A1}" type="pres">
      <dgm:prSet presAssocID="{0E12A114-D5E3-48F7-96C5-FA8DADD8586D}" presName="childNode" presStyleLbl="revTx" presStyleIdx="1" presStyleCnt="3">
        <dgm:presLayoutVars>
          <dgm:bulletEnabled val="1"/>
        </dgm:presLayoutVars>
      </dgm:prSet>
      <dgm:spPr/>
    </dgm:pt>
    <dgm:pt modelId="{8F11E9FD-CA22-4EE5-B093-68302BBA8046}" type="pres">
      <dgm:prSet presAssocID="{F330CF2A-2AF5-4DBC-9655-8E8A15C07EE4}" presName="Name25" presStyleLbl="parChTrans1D1" presStyleIdx="2" presStyleCnt="3"/>
      <dgm:spPr/>
    </dgm:pt>
    <dgm:pt modelId="{F8D1A215-9E5E-4E7A-B42A-7790CF939F46}" type="pres">
      <dgm:prSet presAssocID="{1B8832E9-2E50-482E-98F6-CCFD832ABCF6}" presName="node" presStyleCnt="0"/>
      <dgm:spPr/>
    </dgm:pt>
    <dgm:pt modelId="{62576FC0-B0F3-43BF-96D4-D94BE8AEB224}" type="pres">
      <dgm:prSet presAssocID="{1B8832E9-2E50-482E-98F6-CCFD832ABCF6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E7836F50-83C8-4289-B920-87BA0149B29B}" type="pres">
      <dgm:prSet presAssocID="{1B8832E9-2E50-482E-98F6-CCFD832ABCF6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55538007-3151-4B0C-A7EB-6CBC96630113}" srcId="{4E6CE6C6-B6B3-442B-B2AB-D067792AF3A4}" destId="{0F48E465-CFD3-4095-8299-80E301A7639C}" srcOrd="0" destOrd="0" parTransId="{4912249F-4A8B-47C5-AC96-A278C882024E}" sibTransId="{C9AA675C-E968-4F17-98F0-B6F4BA940C35}"/>
    <dgm:cxn modelId="{3C58D30B-77F6-494B-907C-5AC9DBA486CD}" type="presOf" srcId="{CEF58F4C-BB85-4C9C-AED9-E7ABEA03A6B1}" destId="{B297E551-6B45-45DF-AD1B-FB4AFAA6987E}" srcOrd="0" destOrd="0" presId="urn:microsoft.com/office/officeart/2005/8/layout/radial2"/>
    <dgm:cxn modelId="{57900D0C-692A-407E-B8CB-BA00F5EFE22A}" type="presOf" srcId="{0E12A114-D5E3-48F7-96C5-FA8DADD8586D}" destId="{0EEA8C11-87BD-4CBC-9DAF-F6C601095C5E}" srcOrd="0" destOrd="0" presId="urn:microsoft.com/office/officeart/2005/8/layout/radial2"/>
    <dgm:cxn modelId="{F378260E-A422-47A6-9DBD-53BF662A0846}" type="presOf" srcId="{353ECEFF-8768-4C60-B3EF-C6D2A22C0035}" destId="{B4A7FF92-84A9-4736-9DB4-0E2E250572A7}" srcOrd="0" destOrd="1" presId="urn:microsoft.com/office/officeart/2005/8/layout/radial2"/>
    <dgm:cxn modelId="{2CCE3E11-2A39-4EB1-83BB-A45CB3B0B21D}" srcId="{0E12A114-D5E3-48F7-96C5-FA8DADD8586D}" destId="{4F6635F9-6E1B-49EA-B5F8-B6CDAFFF4B00}" srcOrd="0" destOrd="0" parTransId="{966FD561-BA01-47C5-90E8-14E614052BD1}" sibTransId="{6EFF1D62-8CB6-4570-B4A8-10ACE5B7E57E}"/>
    <dgm:cxn modelId="{D601C232-1EFF-4415-B865-FD357B233BE3}" type="presOf" srcId="{1B8832E9-2E50-482E-98F6-CCFD832ABCF6}" destId="{62576FC0-B0F3-43BF-96D4-D94BE8AEB224}" srcOrd="0" destOrd="0" presId="urn:microsoft.com/office/officeart/2005/8/layout/radial2"/>
    <dgm:cxn modelId="{A7B5985B-C1C1-48A7-B732-4323AB31EC6A}" type="presOf" srcId="{4E6CE6C6-B6B3-442B-B2AB-D067792AF3A4}" destId="{3D7864EC-9AD4-49EC-B484-91A63BDFBD22}" srcOrd="0" destOrd="0" presId="urn:microsoft.com/office/officeart/2005/8/layout/radial2"/>
    <dgm:cxn modelId="{9767D748-160D-4F00-9A0B-A7C009B6CCE0}" srcId="{1B8832E9-2E50-482E-98F6-CCFD832ABCF6}" destId="{B6DFCB4B-B620-4DA6-A0C9-56E4C1D05EE3}" srcOrd="0" destOrd="0" parTransId="{61D0E7F8-E2F0-4BF2-B828-F82D90257949}" sibTransId="{4EB43D8A-9F3B-4116-AB92-9EAC71F97E75}"/>
    <dgm:cxn modelId="{B182EC4C-F6F3-4FC0-A12A-23D981C74903}" srcId="{1B8832E9-2E50-482E-98F6-CCFD832ABCF6}" destId="{14F6B671-1B1F-46DE-B4A4-23A5E559D60B}" srcOrd="1" destOrd="0" parTransId="{5DF391B5-EEA9-48CD-B45C-C4B28B8DA8D1}" sibTransId="{BBDFB105-07E2-4000-8A16-024F8412A166}"/>
    <dgm:cxn modelId="{21210A4D-DCE2-45C1-B10E-862CAE38C3BE}" srcId="{B4A8AE5D-3606-4FFB-AAB4-17DE20E9B551}" destId="{4E6CE6C6-B6B3-442B-B2AB-D067792AF3A4}" srcOrd="0" destOrd="0" parTransId="{CEF58F4C-BB85-4C9C-AED9-E7ABEA03A6B1}" sibTransId="{16EC7B2F-D333-45D3-AAAE-22BB6CE4DF02}"/>
    <dgm:cxn modelId="{4B962D51-C58C-4563-8D84-73E839087A44}" type="presOf" srcId="{F330CF2A-2AF5-4DBC-9655-8E8A15C07EE4}" destId="{8F11E9FD-CA22-4EE5-B093-68302BBA8046}" srcOrd="0" destOrd="0" presId="urn:microsoft.com/office/officeart/2005/8/layout/radial2"/>
    <dgm:cxn modelId="{32CFC271-462E-4C0B-87CB-677BE1A07D9A}" srcId="{0E12A114-D5E3-48F7-96C5-FA8DADD8586D}" destId="{EE843C15-DB42-414F-B2AE-1729933B8EC7}" srcOrd="1" destOrd="0" parTransId="{3E99A498-FFE8-4A3B-A060-D9FC7307151D}" sibTransId="{D88F83FE-9E07-47B2-B70A-F50FC9FAF508}"/>
    <dgm:cxn modelId="{023D0476-DA1F-45CE-85BD-A0486ECF9ADB}" type="presOf" srcId="{B4A8AE5D-3606-4FFB-AAB4-17DE20E9B551}" destId="{AA6F4DE4-F773-4A8E-A562-AF9524E3484E}" srcOrd="0" destOrd="0" presId="urn:microsoft.com/office/officeart/2005/8/layout/radial2"/>
    <dgm:cxn modelId="{44B30F7A-0F3F-4CBE-B7A0-EACEF5821E35}" type="presOf" srcId="{EE843C15-DB42-414F-B2AE-1729933B8EC7}" destId="{17AF6FFD-AAAB-4831-97EB-E21059E911A1}" srcOrd="0" destOrd="1" presId="urn:microsoft.com/office/officeart/2005/8/layout/radial2"/>
    <dgm:cxn modelId="{8857EC83-240A-4E43-82EE-53AD358F45F5}" srcId="{B4A8AE5D-3606-4FFB-AAB4-17DE20E9B551}" destId="{1B8832E9-2E50-482E-98F6-CCFD832ABCF6}" srcOrd="2" destOrd="0" parTransId="{F330CF2A-2AF5-4DBC-9655-8E8A15C07EE4}" sibTransId="{0EFD6FCD-13DA-41AB-A97D-F8365B466F41}"/>
    <dgm:cxn modelId="{89854A8B-590C-4A99-9734-423A2D78722D}" type="presOf" srcId="{0ACA9241-072E-4BF6-9FB2-541C18E6B3F3}" destId="{D59A3505-8D39-4264-9638-4AB75F6E5738}" srcOrd="0" destOrd="0" presId="urn:microsoft.com/office/officeart/2005/8/layout/radial2"/>
    <dgm:cxn modelId="{C7B62D8F-17AF-4B3B-B43B-C2A0784C3782}" type="presOf" srcId="{0F48E465-CFD3-4095-8299-80E301A7639C}" destId="{B4A7FF92-84A9-4736-9DB4-0E2E250572A7}" srcOrd="0" destOrd="0" presId="urn:microsoft.com/office/officeart/2005/8/layout/radial2"/>
    <dgm:cxn modelId="{11CD1990-BEB0-4F69-8AAF-4AA134B67650}" type="presOf" srcId="{14F6B671-1B1F-46DE-B4A4-23A5E559D60B}" destId="{E7836F50-83C8-4289-B920-87BA0149B29B}" srcOrd="0" destOrd="1" presId="urn:microsoft.com/office/officeart/2005/8/layout/radial2"/>
    <dgm:cxn modelId="{A970ECB4-AC6A-4D08-A5F0-97D4A82AC1F0}" srcId="{4E6CE6C6-B6B3-442B-B2AB-D067792AF3A4}" destId="{353ECEFF-8768-4C60-B3EF-C6D2A22C0035}" srcOrd="1" destOrd="0" parTransId="{4B0AFA50-DD3D-4A08-BC8F-2B83708F2E44}" sibTransId="{1E836921-E1A1-4B41-8D78-223170BEA7C9}"/>
    <dgm:cxn modelId="{074680BC-ED94-4577-A6A5-37523B588E85}" type="presOf" srcId="{B6DFCB4B-B620-4DA6-A0C9-56E4C1D05EE3}" destId="{E7836F50-83C8-4289-B920-87BA0149B29B}" srcOrd="0" destOrd="0" presId="urn:microsoft.com/office/officeart/2005/8/layout/radial2"/>
    <dgm:cxn modelId="{17B043F2-E4DF-4693-AA8A-67BFBB218F80}" srcId="{B4A8AE5D-3606-4FFB-AAB4-17DE20E9B551}" destId="{0E12A114-D5E3-48F7-96C5-FA8DADD8586D}" srcOrd="1" destOrd="0" parTransId="{0ACA9241-072E-4BF6-9FB2-541C18E6B3F3}" sibTransId="{58846C10-9A9D-4487-9AED-374D0E926D2F}"/>
    <dgm:cxn modelId="{D12666FA-FDF1-4FA2-98F5-B77B30D24324}" type="presOf" srcId="{4F6635F9-6E1B-49EA-B5F8-B6CDAFFF4B00}" destId="{17AF6FFD-AAAB-4831-97EB-E21059E911A1}" srcOrd="0" destOrd="0" presId="urn:microsoft.com/office/officeart/2005/8/layout/radial2"/>
    <dgm:cxn modelId="{DE400407-550B-4F83-9A90-F62AC630A19F}" type="presParOf" srcId="{AA6F4DE4-F773-4A8E-A562-AF9524E3484E}" destId="{618752E6-7AF5-4E11-AF07-0836CC4E2F24}" srcOrd="0" destOrd="0" presId="urn:microsoft.com/office/officeart/2005/8/layout/radial2"/>
    <dgm:cxn modelId="{BE4F88B2-9C41-4487-822B-52A70ABF8B04}" type="presParOf" srcId="{618752E6-7AF5-4E11-AF07-0836CC4E2F24}" destId="{0B1009E0-4D8C-479B-8E22-CE54D56AE1DF}" srcOrd="0" destOrd="0" presId="urn:microsoft.com/office/officeart/2005/8/layout/radial2"/>
    <dgm:cxn modelId="{C1D4D8ED-58BF-4C7C-B767-35F322173655}" type="presParOf" srcId="{0B1009E0-4D8C-479B-8E22-CE54D56AE1DF}" destId="{2652B312-13E5-41B4-B683-74B9D052C79E}" srcOrd="0" destOrd="0" presId="urn:microsoft.com/office/officeart/2005/8/layout/radial2"/>
    <dgm:cxn modelId="{242F16F6-9528-4379-AB88-9DA41BB79C25}" type="presParOf" srcId="{0B1009E0-4D8C-479B-8E22-CE54D56AE1DF}" destId="{A42005BC-BB7C-4B23-87B6-8B9AF54A53FC}" srcOrd="1" destOrd="0" presId="urn:microsoft.com/office/officeart/2005/8/layout/radial2"/>
    <dgm:cxn modelId="{879BADA7-1046-4BD4-AC7C-549D600330B8}" type="presParOf" srcId="{618752E6-7AF5-4E11-AF07-0836CC4E2F24}" destId="{B297E551-6B45-45DF-AD1B-FB4AFAA6987E}" srcOrd="1" destOrd="0" presId="urn:microsoft.com/office/officeart/2005/8/layout/radial2"/>
    <dgm:cxn modelId="{2F6A7BE4-1242-4E59-8F04-5254AB1C36A2}" type="presParOf" srcId="{618752E6-7AF5-4E11-AF07-0836CC4E2F24}" destId="{21633B66-65B6-44F7-AA3A-E73698F14EC8}" srcOrd="2" destOrd="0" presId="urn:microsoft.com/office/officeart/2005/8/layout/radial2"/>
    <dgm:cxn modelId="{77D39FE8-312F-413C-9A1F-C888DFDE760F}" type="presParOf" srcId="{21633B66-65B6-44F7-AA3A-E73698F14EC8}" destId="{3D7864EC-9AD4-49EC-B484-91A63BDFBD22}" srcOrd="0" destOrd="0" presId="urn:microsoft.com/office/officeart/2005/8/layout/radial2"/>
    <dgm:cxn modelId="{32E5B0E9-2430-4905-90D0-6F9BAF976D22}" type="presParOf" srcId="{21633B66-65B6-44F7-AA3A-E73698F14EC8}" destId="{B4A7FF92-84A9-4736-9DB4-0E2E250572A7}" srcOrd="1" destOrd="0" presId="urn:microsoft.com/office/officeart/2005/8/layout/radial2"/>
    <dgm:cxn modelId="{2EE75C23-E698-465C-B332-70A6A5DD4502}" type="presParOf" srcId="{618752E6-7AF5-4E11-AF07-0836CC4E2F24}" destId="{D59A3505-8D39-4264-9638-4AB75F6E5738}" srcOrd="3" destOrd="0" presId="urn:microsoft.com/office/officeart/2005/8/layout/radial2"/>
    <dgm:cxn modelId="{91E83532-D131-4445-9B5F-B22510FE0654}" type="presParOf" srcId="{618752E6-7AF5-4E11-AF07-0836CC4E2F24}" destId="{5A110173-440C-434B-8745-A828A710AE31}" srcOrd="4" destOrd="0" presId="urn:microsoft.com/office/officeart/2005/8/layout/radial2"/>
    <dgm:cxn modelId="{4F1AD29D-8879-4221-9AF5-1CEF31243D88}" type="presParOf" srcId="{5A110173-440C-434B-8745-A828A710AE31}" destId="{0EEA8C11-87BD-4CBC-9DAF-F6C601095C5E}" srcOrd="0" destOrd="0" presId="urn:microsoft.com/office/officeart/2005/8/layout/radial2"/>
    <dgm:cxn modelId="{8AA8A514-6926-4865-AA56-04BCB88A7C13}" type="presParOf" srcId="{5A110173-440C-434B-8745-A828A710AE31}" destId="{17AF6FFD-AAAB-4831-97EB-E21059E911A1}" srcOrd="1" destOrd="0" presId="urn:microsoft.com/office/officeart/2005/8/layout/radial2"/>
    <dgm:cxn modelId="{8B2999F1-C8D4-449F-BAFE-1A7EB75E05FD}" type="presParOf" srcId="{618752E6-7AF5-4E11-AF07-0836CC4E2F24}" destId="{8F11E9FD-CA22-4EE5-B093-68302BBA8046}" srcOrd="5" destOrd="0" presId="urn:microsoft.com/office/officeart/2005/8/layout/radial2"/>
    <dgm:cxn modelId="{6CAA50B4-3D5B-4EBD-BE93-A1DF33DD3F50}" type="presParOf" srcId="{618752E6-7AF5-4E11-AF07-0836CC4E2F24}" destId="{F8D1A215-9E5E-4E7A-B42A-7790CF939F46}" srcOrd="6" destOrd="0" presId="urn:microsoft.com/office/officeart/2005/8/layout/radial2"/>
    <dgm:cxn modelId="{AF8A926E-FE9E-4F33-9D28-47DCE3688946}" type="presParOf" srcId="{F8D1A215-9E5E-4E7A-B42A-7790CF939F46}" destId="{62576FC0-B0F3-43BF-96D4-D94BE8AEB224}" srcOrd="0" destOrd="0" presId="urn:microsoft.com/office/officeart/2005/8/layout/radial2"/>
    <dgm:cxn modelId="{ED43B496-80BF-403F-9332-3960B40AC82E}" type="presParOf" srcId="{F8D1A215-9E5E-4E7A-B42A-7790CF939F46}" destId="{E7836F50-83C8-4289-B920-87BA0149B29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33881BF-5C37-49AB-B96F-F2517536262B}" type="doc">
      <dgm:prSet loTypeId="urn:microsoft.com/office/officeart/2005/8/layout/hProcess4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5D32976-E5DD-47DE-B2DD-5C55743FB5DA}">
      <dgm:prSet phldrT="[Texto]" custT="1"/>
      <dgm:spPr/>
      <dgm:t>
        <a:bodyPr/>
        <a:lstStyle/>
        <a:p>
          <a:r>
            <a:rPr lang="es-ES" sz="1600" b="1" dirty="0">
              <a:latin typeface="Eurostile" panose="020B0504020202050204" pitchFamily="34" charset="0"/>
            </a:rPr>
            <a:t>Exordio</a:t>
          </a:r>
        </a:p>
      </dgm:t>
    </dgm:pt>
    <dgm:pt modelId="{2E96EBA7-A3D8-4EFD-8D32-9A9DC760EFD9}" type="parTrans" cxnId="{2476D4E1-B5B2-4072-AE45-6F370764227F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D951F4A5-ABF6-4752-A6DA-DEBCA1EE2411}" type="sibTrans" cxnId="{2476D4E1-B5B2-4072-AE45-6F370764227F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6A44C053-9ED0-4D89-95C5-6D7B9E3D59E7}">
      <dgm:prSet phldrT="[Texto]" custT="1"/>
      <dgm:spPr/>
      <dgm:t>
        <a:bodyPr/>
        <a:lstStyle/>
        <a:p>
          <a:pPr marL="0" indent="0" algn="ctr">
            <a:spcAft>
              <a:spcPts val="0"/>
            </a:spcAft>
            <a:tabLst/>
          </a:pPr>
          <a:r>
            <a:rPr lang="es-ES" sz="1600" b="1" dirty="0">
              <a:latin typeface="Eurostile" panose="020B0504020202050204" pitchFamily="34" charset="0"/>
            </a:rPr>
            <a:t>Argumentación</a:t>
          </a:r>
        </a:p>
      </dgm:t>
    </dgm:pt>
    <dgm:pt modelId="{E70DDB08-AA7D-48F5-9425-65F472C92041}" type="parTrans" cxnId="{0EE2DD38-7CC9-4266-8D78-16CBA1B18EB8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5D8D3785-840D-4920-B18D-E051702823F3}" type="sibTrans" cxnId="{0EE2DD38-7CC9-4266-8D78-16CBA1B18EB8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D18C7F1F-9AFC-4858-906A-2BB489DB3C2A}">
      <dgm:prSet phldrT="[Texto]" custT="1"/>
      <dgm:spPr/>
      <dgm:t>
        <a:bodyPr/>
        <a:lstStyle/>
        <a:p>
          <a:r>
            <a:rPr lang="es-ES" sz="1600" b="1" dirty="0">
              <a:latin typeface="Eurostile" panose="020B0504020202050204" pitchFamily="34" charset="0"/>
            </a:rPr>
            <a:t>Peroración</a:t>
          </a:r>
        </a:p>
      </dgm:t>
    </dgm:pt>
    <dgm:pt modelId="{11485C47-AA4C-484D-980B-846E4A202F45}" type="parTrans" cxnId="{F39B9E39-1D06-4D45-8938-5A2E26745035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E99552F1-8C11-46F9-8D82-7E02B037650E}" type="sibTrans" cxnId="{F39B9E39-1D06-4D45-8938-5A2E26745035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C18729F0-697A-4A0F-AB6E-3D6AA84C767A}">
      <dgm:prSet phldrT="[Texto]" custT="1"/>
      <dgm:spPr/>
      <dgm:t>
        <a:bodyPr/>
        <a:lstStyle/>
        <a:p>
          <a:r>
            <a:rPr lang="es-ES" sz="1600" dirty="0">
              <a:latin typeface="Eurostile" panose="020B0504020202050204" pitchFamily="34" charset="0"/>
            </a:rPr>
            <a:t>Captar la benevolencia</a:t>
          </a:r>
        </a:p>
      </dgm:t>
    </dgm:pt>
    <dgm:pt modelId="{845DB172-61EF-4041-A688-F5CB611AE9D6}" type="parTrans" cxnId="{5BE8B7FE-ECED-42BE-9C3C-58C19BD795CE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4300A101-8482-4E42-AD35-8A40848A7504}" type="sibTrans" cxnId="{5BE8B7FE-ECED-42BE-9C3C-58C19BD795CE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2723612A-1290-492A-8DFA-20AD62477E32}">
      <dgm:prSet phldrT="[Texto]" custT="1"/>
      <dgm:spPr/>
      <dgm:t>
        <a:bodyPr/>
        <a:lstStyle/>
        <a:p>
          <a:r>
            <a:rPr lang="es-ES" sz="1600" b="1" dirty="0">
              <a:latin typeface="Eurostile" panose="020B0504020202050204" pitchFamily="34" charset="0"/>
            </a:rPr>
            <a:t>Narración</a:t>
          </a:r>
        </a:p>
      </dgm:t>
    </dgm:pt>
    <dgm:pt modelId="{52739BF7-5032-40B1-B89C-DD4DD9C31607}" type="parTrans" cxnId="{F4C49F4F-D18E-48F5-B6F7-60D5878B4C95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9B345FAC-435A-4C90-87B9-4E101B30339F}" type="sibTrans" cxnId="{F4C49F4F-D18E-48F5-B6F7-60D5878B4C95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9BB551A8-82D7-4FAA-8A5B-32397C9886EE}">
      <dgm:prSet phldrT="[Texto]" custT="1"/>
      <dgm:spPr/>
      <dgm:t>
        <a:bodyPr/>
        <a:lstStyle/>
        <a:p>
          <a:r>
            <a:rPr lang="es-ES" sz="1600" dirty="0">
              <a:latin typeface="Eurostile" panose="020B0504020202050204" pitchFamily="34" charset="0"/>
            </a:rPr>
            <a:t>Transmitir la información necesaria</a:t>
          </a:r>
          <a:br>
            <a:rPr lang="es-ES" sz="1600" dirty="0">
              <a:latin typeface="Eurostile" panose="020B0504020202050204" pitchFamily="34" charset="0"/>
            </a:rPr>
          </a:br>
          <a:r>
            <a:rPr lang="es-ES" sz="1600" dirty="0">
              <a:latin typeface="Eurostile" panose="020B0504020202050204" pitchFamily="34" charset="0"/>
            </a:rPr>
            <a:t>(5 W vs 6 Q)</a:t>
          </a:r>
        </a:p>
      </dgm:t>
    </dgm:pt>
    <dgm:pt modelId="{722B00CF-2FAA-432F-9D30-D3E533A1784D}" type="parTrans" cxnId="{68EB2C93-44A4-4E27-B882-ADF5BAF4DDEB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8CA825C3-2807-488A-9C3A-468C757ED1D0}" type="sibTrans" cxnId="{68EB2C93-44A4-4E27-B882-ADF5BAF4DDEB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279AFC1F-27B3-43FA-AD6A-1A8BB9641D63}">
      <dgm:prSet phldrT="[Texto]" custT="1"/>
      <dgm:spPr/>
      <dgm:t>
        <a:bodyPr/>
        <a:lstStyle/>
        <a:p>
          <a:r>
            <a:rPr lang="es-ES" sz="1600" dirty="0">
              <a:latin typeface="Eurostile" panose="020B0504020202050204" pitchFamily="34" charset="0"/>
            </a:rPr>
            <a:t>Confirmar la tesis</a:t>
          </a:r>
        </a:p>
      </dgm:t>
    </dgm:pt>
    <dgm:pt modelId="{4FA43899-176A-43D7-AD0E-15F2DC3F9467}" type="parTrans" cxnId="{135C2404-A226-47B8-B2B8-E5750976D1AD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5E62BE46-80A0-46CC-BCE9-4BF05A7CEF10}" type="sibTrans" cxnId="{135C2404-A226-47B8-B2B8-E5750976D1AD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236B5DF1-EB55-4226-9203-082CE9B94535}">
      <dgm:prSet phldrT="[Texto]" custT="1"/>
      <dgm:spPr/>
      <dgm:t>
        <a:bodyPr/>
        <a:lstStyle/>
        <a:p>
          <a:r>
            <a:rPr lang="es-ES" sz="1600" dirty="0">
              <a:latin typeface="Eurostile" panose="020B0504020202050204" pitchFamily="34" charset="0"/>
            </a:rPr>
            <a:t>Recapitular</a:t>
          </a:r>
        </a:p>
      </dgm:t>
    </dgm:pt>
    <dgm:pt modelId="{45B48093-B0F5-4BE5-9CA1-B6F85CA2048E}" type="parTrans" cxnId="{0CE05C8A-BDBC-400E-9BB4-75F53BC5D269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2E825188-8300-4AC3-81FE-026CDF1F9DE2}" type="sibTrans" cxnId="{0CE05C8A-BDBC-400E-9BB4-75F53BC5D269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9F4B1D28-319E-477C-AACD-EFAACB956F9B}">
      <dgm:prSet phldrT="[Texto]" custT="1"/>
      <dgm:spPr/>
      <dgm:t>
        <a:bodyPr/>
        <a:lstStyle/>
        <a:p>
          <a:r>
            <a:rPr lang="es-ES" sz="1600" dirty="0">
              <a:latin typeface="Eurostile" panose="020B0504020202050204" pitchFamily="34" charset="0"/>
            </a:rPr>
            <a:t>Persuadir</a:t>
          </a:r>
        </a:p>
      </dgm:t>
    </dgm:pt>
    <dgm:pt modelId="{6317922D-95D1-4ADE-AEB8-542631F3C1F8}" type="parTrans" cxnId="{F572B289-085C-483C-B387-6DA24A588869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4F71BE62-F55B-4675-BFE2-59C43370319E}" type="sibTrans" cxnId="{F572B289-085C-483C-B387-6DA24A588869}">
      <dgm:prSet/>
      <dgm:spPr/>
      <dgm:t>
        <a:bodyPr/>
        <a:lstStyle/>
        <a:p>
          <a:endParaRPr lang="es-ES" sz="1600">
            <a:latin typeface="Eurostile" panose="020B0504020202050204" pitchFamily="34" charset="0"/>
          </a:endParaRPr>
        </a:p>
      </dgm:t>
    </dgm:pt>
    <dgm:pt modelId="{03906B14-3CC5-4F4E-B31B-A251E08774E4}">
      <dgm:prSet phldrT="[Texto]" custT="1"/>
      <dgm:spPr/>
      <dgm:t>
        <a:bodyPr/>
        <a:lstStyle/>
        <a:p>
          <a:r>
            <a:rPr lang="es-ES" sz="1600">
              <a:latin typeface="Eurostile" panose="020B0504020202050204" pitchFamily="34" charset="0"/>
            </a:rPr>
            <a:t>Refutar </a:t>
          </a:r>
          <a:r>
            <a:rPr lang="es-ES" sz="1600" dirty="0">
              <a:latin typeface="Eurostile" panose="020B0504020202050204" pitchFamily="34" charset="0"/>
            </a:rPr>
            <a:t>la antítesis</a:t>
          </a:r>
        </a:p>
      </dgm:t>
    </dgm:pt>
    <dgm:pt modelId="{DD902A55-D455-4F43-B59B-10190007A2DA}" type="parTrans" cxnId="{9D23FBE7-04B8-4A0F-89F6-321B935E2D6D}">
      <dgm:prSet/>
      <dgm:spPr/>
      <dgm:t>
        <a:bodyPr/>
        <a:lstStyle/>
        <a:p>
          <a:endParaRPr lang="es-ES"/>
        </a:p>
      </dgm:t>
    </dgm:pt>
    <dgm:pt modelId="{26C7FECA-E64C-4B1A-94B8-0228588B76DB}" type="sibTrans" cxnId="{9D23FBE7-04B8-4A0F-89F6-321B935E2D6D}">
      <dgm:prSet/>
      <dgm:spPr/>
      <dgm:t>
        <a:bodyPr/>
        <a:lstStyle/>
        <a:p>
          <a:endParaRPr lang="es-ES"/>
        </a:p>
      </dgm:t>
    </dgm:pt>
    <dgm:pt modelId="{91960E7E-7D79-4C23-93F0-40585F425B0B}" type="pres">
      <dgm:prSet presAssocID="{833881BF-5C37-49AB-B96F-F2517536262B}" presName="Name0" presStyleCnt="0">
        <dgm:presLayoutVars>
          <dgm:dir/>
          <dgm:animLvl val="lvl"/>
          <dgm:resizeHandles val="exact"/>
        </dgm:presLayoutVars>
      </dgm:prSet>
      <dgm:spPr/>
    </dgm:pt>
    <dgm:pt modelId="{A4DC5F2C-DA15-41B5-805C-753B9DC57751}" type="pres">
      <dgm:prSet presAssocID="{833881BF-5C37-49AB-B96F-F2517536262B}" presName="tSp" presStyleCnt="0"/>
      <dgm:spPr/>
    </dgm:pt>
    <dgm:pt modelId="{34ED0076-DBAD-4EBF-8841-0EDBB3AA1153}" type="pres">
      <dgm:prSet presAssocID="{833881BF-5C37-49AB-B96F-F2517536262B}" presName="bSp" presStyleCnt="0"/>
      <dgm:spPr/>
    </dgm:pt>
    <dgm:pt modelId="{F8BD9765-63E6-415E-A389-7C922B99E999}" type="pres">
      <dgm:prSet presAssocID="{833881BF-5C37-49AB-B96F-F2517536262B}" presName="process" presStyleCnt="0"/>
      <dgm:spPr/>
    </dgm:pt>
    <dgm:pt modelId="{142FF131-4249-4502-889C-082661A067C9}" type="pres">
      <dgm:prSet presAssocID="{B5D32976-E5DD-47DE-B2DD-5C55743FB5DA}" presName="composite1" presStyleCnt="0"/>
      <dgm:spPr/>
    </dgm:pt>
    <dgm:pt modelId="{1A25B10B-32B8-40F2-8B87-F0FFE67161E4}" type="pres">
      <dgm:prSet presAssocID="{B5D32976-E5DD-47DE-B2DD-5C55743FB5DA}" presName="dummyNode1" presStyleLbl="node1" presStyleIdx="0" presStyleCnt="4"/>
      <dgm:spPr/>
    </dgm:pt>
    <dgm:pt modelId="{4BA11844-D80B-4FB1-8D28-A029D6A0EAA2}" type="pres">
      <dgm:prSet presAssocID="{B5D32976-E5DD-47DE-B2DD-5C55743FB5DA}" presName="childNode1" presStyleLbl="bgAcc1" presStyleIdx="0" presStyleCnt="4">
        <dgm:presLayoutVars>
          <dgm:bulletEnabled val="1"/>
        </dgm:presLayoutVars>
      </dgm:prSet>
      <dgm:spPr/>
    </dgm:pt>
    <dgm:pt modelId="{BAACC01D-70AD-461E-AA84-9DDEE098F36D}" type="pres">
      <dgm:prSet presAssocID="{B5D32976-E5DD-47DE-B2DD-5C55743FB5DA}" presName="childNode1tx" presStyleLbl="bgAcc1" presStyleIdx="0" presStyleCnt="4">
        <dgm:presLayoutVars>
          <dgm:bulletEnabled val="1"/>
        </dgm:presLayoutVars>
      </dgm:prSet>
      <dgm:spPr/>
    </dgm:pt>
    <dgm:pt modelId="{5C9790FD-1743-4EAF-BF12-9FD8343DCB5B}" type="pres">
      <dgm:prSet presAssocID="{B5D32976-E5DD-47DE-B2DD-5C55743FB5DA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7F1E0893-BB8E-4C1C-80DC-36BFDF136A5A}" type="pres">
      <dgm:prSet presAssocID="{B5D32976-E5DD-47DE-B2DD-5C55743FB5DA}" presName="connSite1" presStyleCnt="0"/>
      <dgm:spPr/>
    </dgm:pt>
    <dgm:pt modelId="{3C32BE9C-5AA4-426B-996A-F9A8D21AC63E}" type="pres">
      <dgm:prSet presAssocID="{D951F4A5-ABF6-4752-A6DA-DEBCA1EE2411}" presName="Name9" presStyleLbl="sibTrans2D1" presStyleIdx="0" presStyleCnt="3"/>
      <dgm:spPr/>
    </dgm:pt>
    <dgm:pt modelId="{79075E59-039E-46DA-9414-B21DC8E6E10D}" type="pres">
      <dgm:prSet presAssocID="{2723612A-1290-492A-8DFA-20AD62477E32}" presName="composite2" presStyleCnt="0"/>
      <dgm:spPr/>
    </dgm:pt>
    <dgm:pt modelId="{42E4CABB-2427-499E-AD9B-3A700040629E}" type="pres">
      <dgm:prSet presAssocID="{2723612A-1290-492A-8DFA-20AD62477E32}" presName="dummyNode2" presStyleLbl="node1" presStyleIdx="0" presStyleCnt="4"/>
      <dgm:spPr/>
    </dgm:pt>
    <dgm:pt modelId="{AB7B2B7A-AED2-4831-BE9C-2AABFA6E4CFE}" type="pres">
      <dgm:prSet presAssocID="{2723612A-1290-492A-8DFA-20AD62477E32}" presName="childNode2" presStyleLbl="bgAcc1" presStyleIdx="1" presStyleCnt="4">
        <dgm:presLayoutVars>
          <dgm:bulletEnabled val="1"/>
        </dgm:presLayoutVars>
      </dgm:prSet>
      <dgm:spPr/>
    </dgm:pt>
    <dgm:pt modelId="{7F6121A5-2F60-4AB8-8CF9-C2BACC75E384}" type="pres">
      <dgm:prSet presAssocID="{2723612A-1290-492A-8DFA-20AD62477E32}" presName="childNode2tx" presStyleLbl="bgAcc1" presStyleIdx="1" presStyleCnt="4">
        <dgm:presLayoutVars>
          <dgm:bulletEnabled val="1"/>
        </dgm:presLayoutVars>
      </dgm:prSet>
      <dgm:spPr/>
    </dgm:pt>
    <dgm:pt modelId="{EBCB59DE-B9BD-4A0E-ABE9-DFAA9FEF7E54}" type="pres">
      <dgm:prSet presAssocID="{2723612A-1290-492A-8DFA-20AD62477E32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EA638E74-25D7-4C8F-ABC4-E329C7E6E454}" type="pres">
      <dgm:prSet presAssocID="{2723612A-1290-492A-8DFA-20AD62477E32}" presName="connSite2" presStyleCnt="0"/>
      <dgm:spPr/>
    </dgm:pt>
    <dgm:pt modelId="{96D62C9A-F05E-4DA6-8429-2D40C9BEAE9B}" type="pres">
      <dgm:prSet presAssocID="{9B345FAC-435A-4C90-87B9-4E101B30339F}" presName="Name18" presStyleLbl="sibTrans2D1" presStyleIdx="1" presStyleCnt="3"/>
      <dgm:spPr/>
    </dgm:pt>
    <dgm:pt modelId="{137AABBB-DD67-4631-9204-A569A1E79CCB}" type="pres">
      <dgm:prSet presAssocID="{6A44C053-9ED0-4D89-95C5-6D7B9E3D59E7}" presName="composite1" presStyleCnt="0"/>
      <dgm:spPr/>
    </dgm:pt>
    <dgm:pt modelId="{84CFA29A-5609-4642-9793-B846FDF9AF1F}" type="pres">
      <dgm:prSet presAssocID="{6A44C053-9ED0-4D89-95C5-6D7B9E3D59E7}" presName="dummyNode1" presStyleLbl="node1" presStyleIdx="1" presStyleCnt="4"/>
      <dgm:spPr/>
    </dgm:pt>
    <dgm:pt modelId="{ADF91D01-654B-4800-A76E-B31CA367E32A}" type="pres">
      <dgm:prSet presAssocID="{6A44C053-9ED0-4D89-95C5-6D7B9E3D59E7}" presName="childNode1" presStyleLbl="bgAcc1" presStyleIdx="2" presStyleCnt="4">
        <dgm:presLayoutVars>
          <dgm:bulletEnabled val="1"/>
        </dgm:presLayoutVars>
      </dgm:prSet>
      <dgm:spPr/>
    </dgm:pt>
    <dgm:pt modelId="{808AE3B4-BA55-48EB-A387-693A341ABCA4}" type="pres">
      <dgm:prSet presAssocID="{6A44C053-9ED0-4D89-95C5-6D7B9E3D59E7}" presName="childNode1tx" presStyleLbl="bgAcc1" presStyleIdx="2" presStyleCnt="4">
        <dgm:presLayoutVars>
          <dgm:bulletEnabled val="1"/>
        </dgm:presLayoutVars>
      </dgm:prSet>
      <dgm:spPr/>
    </dgm:pt>
    <dgm:pt modelId="{FD2B467B-6C15-4E4A-AF28-5FE9D8F84F23}" type="pres">
      <dgm:prSet presAssocID="{6A44C053-9ED0-4D89-95C5-6D7B9E3D59E7}" presName="parentNode1" presStyleLbl="node1" presStyleIdx="2" presStyleCnt="4" custScaleX="113988">
        <dgm:presLayoutVars>
          <dgm:chMax val="1"/>
          <dgm:bulletEnabled val="1"/>
        </dgm:presLayoutVars>
      </dgm:prSet>
      <dgm:spPr/>
    </dgm:pt>
    <dgm:pt modelId="{33BFE025-76AF-4EED-A5FE-95BF429B0612}" type="pres">
      <dgm:prSet presAssocID="{6A44C053-9ED0-4D89-95C5-6D7B9E3D59E7}" presName="connSite1" presStyleCnt="0"/>
      <dgm:spPr/>
    </dgm:pt>
    <dgm:pt modelId="{B09DD291-B40A-47F8-B228-E4F71A19F075}" type="pres">
      <dgm:prSet presAssocID="{5D8D3785-840D-4920-B18D-E051702823F3}" presName="Name9" presStyleLbl="sibTrans2D1" presStyleIdx="2" presStyleCnt="3"/>
      <dgm:spPr/>
    </dgm:pt>
    <dgm:pt modelId="{958A3AF3-8259-4621-B30F-0E62C29A4676}" type="pres">
      <dgm:prSet presAssocID="{D18C7F1F-9AFC-4858-906A-2BB489DB3C2A}" presName="composite2" presStyleCnt="0"/>
      <dgm:spPr/>
    </dgm:pt>
    <dgm:pt modelId="{6D00035A-428B-4BD9-B524-C7B9F5CA1E65}" type="pres">
      <dgm:prSet presAssocID="{D18C7F1F-9AFC-4858-906A-2BB489DB3C2A}" presName="dummyNode2" presStyleLbl="node1" presStyleIdx="2" presStyleCnt="4"/>
      <dgm:spPr/>
    </dgm:pt>
    <dgm:pt modelId="{A179B635-C570-4BCC-B079-400F9DF1CE63}" type="pres">
      <dgm:prSet presAssocID="{D18C7F1F-9AFC-4858-906A-2BB489DB3C2A}" presName="childNode2" presStyleLbl="bgAcc1" presStyleIdx="3" presStyleCnt="4">
        <dgm:presLayoutVars>
          <dgm:bulletEnabled val="1"/>
        </dgm:presLayoutVars>
      </dgm:prSet>
      <dgm:spPr/>
    </dgm:pt>
    <dgm:pt modelId="{802EDF8C-AE1E-4E76-B56C-9A270EE1A639}" type="pres">
      <dgm:prSet presAssocID="{D18C7F1F-9AFC-4858-906A-2BB489DB3C2A}" presName="childNode2tx" presStyleLbl="bgAcc1" presStyleIdx="3" presStyleCnt="4">
        <dgm:presLayoutVars>
          <dgm:bulletEnabled val="1"/>
        </dgm:presLayoutVars>
      </dgm:prSet>
      <dgm:spPr/>
    </dgm:pt>
    <dgm:pt modelId="{8AF76F4C-A3AE-4EA0-86C9-EB0D85D0CF82}" type="pres">
      <dgm:prSet presAssocID="{D18C7F1F-9AFC-4858-906A-2BB489DB3C2A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EA8BFB57-2E44-4CBD-95B4-5915C6DEB0ED}" type="pres">
      <dgm:prSet presAssocID="{D18C7F1F-9AFC-4858-906A-2BB489DB3C2A}" presName="connSite2" presStyleCnt="0"/>
      <dgm:spPr/>
    </dgm:pt>
  </dgm:ptLst>
  <dgm:cxnLst>
    <dgm:cxn modelId="{C762BE03-97BD-4627-B39F-50449F1CE1EA}" type="presOf" srcId="{9BB551A8-82D7-4FAA-8A5B-32397C9886EE}" destId="{7F6121A5-2F60-4AB8-8CF9-C2BACC75E384}" srcOrd="1" destOrd="0" presId="urn:microsoft.com/office/officeart/2005/8/layout/hProcess4"/>
    <dgm:cxn modelId="{135C2404-A226-47B8-B2B8-E5750976D1AD}" srcId="{6A44C053-9ED0-4D89-95C5-6D7B9E3D59E7}" destId="{279AFC1F-27B3-43FA-AD6A-1A8BB9641D63}" srcOrd="0" destOrd="0" parTransId="{4FA43899-176A-43D7-AD0E-15F2DC3F9467}" sibTransId="{5E62BE46-80A0-46CC-BCE9-4BF05A7CEF10}"/>
    <dgm:cxn modelId="{16578513-EBC3-47A3-8258-A9C44DAC5C07}" type="presOf" srcId="{B5D32976-E5DD-47DE-B2DD-5C55743FB5DA}" destId="{5C9790FD-1743-4EAF-BF12-9FD8343DCB5B}" srcOrd="0" destOrd="0" presId="urn:microsoft.com/office/officeart/2005/8/layout/hProcess4"/>
    <dgm:cxn modelId="{44A5912A-1920-4A68-9D5D-68E90CCC54C3}" type="presOf" srcId="{236B5DF1-EB55-4226-9203-082CE9B94535}" destId="{A179B635-C570-4BCC-B079-400F9DF1CE63}" srcOrd="0" destOrd="0" presId="urn:microsoft.com/office/officeart/2005/8/layout/hProcess4"/>
    <dgm:cxn modelId="{9467562B-E170-4EA7-8CAE-36C788A09413}" type="presOf" srcId="{9F4B1D28-319E-477C-AACD-EFAACB956F9B}" destId="{802EDF8C-AE1E-4E76-B56C-9A270EE1A639}" srcOrd="1" destOrd="1" presId="urn:microsoft.com/office/officeart/2005/8/layout/hProcess4"/>
    <dgm:cxn modelId="{EB70A62D-82DE-4B70-B7EC-8EEB76053943}" type="presOf" srcId="{236B5DF1-EB55-4226-9203-082CE9B94535}" destId="{802EDF8C-AE1E-4E76-B56C-9A270EE1A639}" srcOrd="1" destOrd="0" presId="urn:microsoft.com/office/officeart/2005/8/layout/hProcess4"/>
    <dgm:cxn modelId="{0EE2DD38-7CC9-4266-8D78-16CBA1B18EB8}" srcId="{833881BF-5C37-49AB-B96F-F2517536262B}" destId="{6A44C053-9ED0-4D89-95C5-6D7B9E3D59E7}" srcOrd="2" destOrd="0" parTransId="{E70DDB08-AA7D-48F5-9425-65F472C92041}" sibTransId="{5D8D3785-840D-4920-B18D-E051702823F3}"/>
    <dgm:cxn modelId="{F39B9E39-1D06-4D45-8938-5A2E26745035}" srcId="{833881BF-5C37-49AB-B96F-F2517536262B}" destId="{D18C7F1F-9AFC-4858-906A-2BB489DB3C2A}" srcOrd="3" destOrd="0" parTransId="{11485C47-AA4C-484D-980B-846E4A202F45}" sibTransId="{E99552F1-8C11-46F9-8D82-7E02B037650E}"/>
    <dgm:cxn modelId="{53FB5D6B-89E2-45B2-AAD2-0FB1DC49871A}" type="presOf" srcId="{9F4B1D28-319E-477C-AACD-EFAACB956F9B}" destId="{A179B635-C570-4BCC-B079-400F9DF1CE63}" srcOrd="0" destOrd="1" presId="urn:microsoft.com/office/officeart/2005/8/layout/hProcess4"/>
    <dgm:cxn modelId="{F4C49F4F-D18E-48F5-B6F7-60D5878B4C95}" srcId="{833881BF-5C37-49AB-B96F-F2517536262B}" destId="{2723612A-1290-492A-8DFA-20AD62477E32}" srcOrd="1" destOrd="0" parTransId="{52739BF7-5032-40B1-B89C-DD4DD9C31607}" sibTransId="{9B345FAC-435A-4C90-87B9-4E101B30339F}"/>
    <dgm:cxn modelId="{E3C5AA75-71D1-4864-80A9-7CF4F5D5A070}" type="presOf" srcId="{D18C7F1F-9AFC-4858-906A-2BB489DB3C2A}" destId="{8AF76F4C-A3AE-4EA0-86C9-EB0D85D0CF82}" srcOrd="0" destOrd="0" presId="urn:microsoft.com/office/officeart/2005/8/layout/hProcess4"/>
    <dgm:cxn modelId="{F572B289-085C-483C-B387-6DA24A588869}" srcId="{D18C7F1F-9AFC-4858-906A-2BB489DB3C2A}" destId="{9F4B1D28-319E-477C-AACD-EFAACB956F9B}" srcOrd="1" destOrd="0" parTransId="{6317922D-95D1-4ADE-AEB8-542631F3C1F8}" sibTransId="{4F71BE62-F55B-4675-BFE2-59C43370319E}"/>
    <dgm:cxn modelId="{0CE05C8A-BDBC-400E-9BB4-75F53BC5D269}" srcId="{D18C7F1F-9AFC-4858-906A-2BB489DB3C2A}" destId="{236B5DF1-EB55-4226-9203-082CE9B94535}" srcOrd="0" destOrd="0" parTransId="{45B48093-B0F5-4BE5-9CA1-B6F85CA2048E}" sibTransId="{2E825188-8300-4AC3-81FE-026CDF1F9DE2}"/>
    <dgm:cxn modelId="{824C8F8E-CD7D-47AE-BA2A-0B119938FBAA}" type="presOf" srcId="{833881BF-5C37-49AB-B96F-F2517536262B}" destId="{91960E7E-7D79-4C23-93F0-40585F425B0B}" srcOrd="0" destOrd="0" presId="urn:microsoft.com/office/officeart/2005/8/layout/hProcess4"/>
    <dgm:cxn modelId="{68383B90-1A8E-4477-89F5-E03C5C9F4AD5}" type="presOf" srcId="{9B345FAC-435A-4C90-87B9-4E101B30339F}" destId="{96D62C9A-F05E-4DA6-8429-2D40C9BEAE9B}" srcOrd="0" destOrd="0" presId="urn:microsoft.com/office/officeart/2005/8/layout/hProcess4"/>
    <dgm:cxn modelId="{68EB2C93-44A4-4E27-B882-ADF5BAF4DDEB}" srcId="{2723612A-1290-492A-8DFA-20AD62477E32}" destId="{9BB551A8-82D7-4FAA-8A5B-32397C9886EE}" srcOrd="0" destOrd="0" parTransId="{722B00CF-2FAA-432F-9D30-D3E533A1784D}" sibTransId="{8CA825C3-2807-488A-9C3A-468C757ED1D0}"/>
    <dgm:cxn modelId="{2DF1B598-2DB9-4AC9-9D63-94D8044BE4D4}" type="presOf" srcId="{279AFC1F-27B3-43FA-AD6A-1A8BB9641D63}" destId="{808AE3B4-BA55-48EB-A387-693A341ABCA4}" srcOrd="1" destOrd="0" presId="urn:microsoft.com/office/officeart/2005/8/layout/hProcess4"/>
    <dgm:cxn modelId="{1192E29F-73E7-45D4-A5FC-9AA93A9BDA4D}" type="presOf" srcId="{C18729F0-697A-4A0F-AB6E-3D6AA84C767A}" destId="{BAACC01D-70AD-461E-AA84-9DDEE098F36D}" srcOrd="1" destOrd="0" presId="urn:microsoft.com/office/officeart/2005/8/layout/hProcess4"/>
    <dgm:cxn modelId="{254B1FA1-CADF-40F4-9BFB-5DCFB32B59D4}" type="presOf" srcId="{03906B14-3CC5-4F4E-B31B-A251E08774E4}" destId="{808AE3B4-BA55-48EB-A387-693A341ABCA4}" srcOrd="1" destOrd="1" presId="urn:microsoft.com/office/officeart/2005/8/layout/hProcess4"/>
    <dgm:cxn modelId="{72C8A2AE-1718-473B-8062-3E6D4CDA35B9}" type="presOf" srcId="{03906B14-3CC5-4F4E-B31B-A251E08774E4}" destId="{ADF91D01-654B-4800-A76E-B31CA367E32A}" srcOrd="0" destOrd="1" presId="urn:microsoft.com/office/officeart/2005/8/layout/hProcess4"/>
    <dgm:cxn modelId="{21A8FFAE-F3AE-4810-9863-C9CDD9BE406F}" type="presOf" srcId="{279AFC1F-27B3-43FA-AD6A-1A8BB9641D63}" destId="{ADF91D01-654B-4800-A76E-B31CA367E32A}" srcOrd="0" destOrd="0" presId="urn:microsoft.com/office/officeart/2005/8/layout/hProcess4"/>
    <dgm:cxn modelId="{369677D2-5F04-44BB-92AB-3A7D41B34EC0}" type="presOf" srcId="{6A44C053-9ED0-4D89-95C5-6D7B9E3D59E7}" destId="{FD2B467B-6C15-4E4A-AF28-5FE9D8F84F23}" srcOrd="0" destOrd="0" presId="urn:microsoft.com/office/officeart/2005/8/layout/hProcess4"/>
    <dgm:cxn modelId="{ADBDA9D6-25AD-4819-9165-9555A32CE5F4}" type="presOf" srcId="{5D8D3785-840D-4920-B18D-E051702823F3}" destId="{B09DD291-B40A-47F8-B228-E4F71A19F075}" srcOrd="0" destOrd="0" presId="urn:microsoft.com/office/officeart/2005/8/layout/hProcess4"/>
    <dgm:cxn modelId="{BA9E10DE-1D2B-4DE9-9112-C3FAA1DD03D2}" type="presOf" srcId="{9BB551A8-82D7-4FAA-8A5B-32397C9886EE}" destId="{AB7B2B7A-AED2-4831-BE9C-2AABFA6E4CFE}" srcOrd="0" destOrd="0" presId="urn:microsoft.com/office/officeart/2005/8/layout/hProcess4"/>
    <dgm:cxn modelId="{2476D4E1-B5B2-4072-AE45-6F370764227F}" srcId="{833881BF-5C37-49AB-B96F-F2517536262B}" destId="{B5D32976-E5DD-47DE-B2DD-5C55743FB5DA}" srcOrd="0" destOrd="0" parTransId="{2E96EBA7-A3D8-4EFD-8D32-9A9DC760EFD9}" sibTransId="{D951F4A5-ABF6-4752-A6DA-DEBCA1EE2411}"/>
    <dgm:cxn modelId="{9D23FBE7-04B8-4A0F-89F6-321B935E2D6D}" srcId="{6A44C053-9ED0-4D89-95C5-6D7B9E3D59E7}" destId="{03906B14-3CC5-4F4E-B31B-A251E08774E4}" srcOrd="1" destOrd="0" parTransId="{DD902A55-D455-4F43-B59B-10190007A2DA}" sibTransId="{26C7FECA-E64C-4B1A-94B8-0228588B76DB}"/>
    <dgm:cxn modelId="{675D24E8-E5D9-48DE-8E7B-BF24E86076C7}" type="presOf" srcId="{C18729F0-697A-4A0F-AB6E-3D6AA84C767A}" destId="{4BA11844-D80B-4FB1-8D28-A029D6A0EAA2}" srcOrd="0" destOrd="0" presId="urn:microsoft.com/office/officeart/2005/8/layout/hProcess4"/>
    <dgm:cxn modelId="{5BE8B7FE-ECED-42BE-9C3C-58C19BD795CE}" srcId="{B5D32976-E5DD-47DE-B2DD-5C55743FB5DA}" destId="{C18729F0-697A-4A0F-AB6E-3D6AA84C767A}" srcOrd="0" destOrd="0" parTransId="{845DB172-61EF-4041-A688-F5CB611AE9D6}" sibTransId="{4300A101-8482-4E42-AD35-8A40848A7504}"/>
    <dgm:cxn modelId="{85E636FF-77E3-4AC7-B3CD-7A9ADD23F80E}" type="presOf" srcId="{D951F4A5-ABF6-4752-A6DA-DEBCA1EE2411}" destId="{3C32BE9C-5AA4-426B-996A-F9A8D21AC63E}" srcOrd="0" destOrd="0" presId="urn:microsoft.com/office/officeart/2005/8/layout/hProcess4"/>
    <dgm:cxn modelId="{964445FF-3221-47FE-875F-86C22C2D5D1A}" type="presOf" srcId="{2723612A-1290-492A-8DFA-20AD62477E32}" destId="{EBCB59DE-B9BD-4A0E-ABE9-DFAA9FEF7E54}" srcOrd="0" destOrd="0" presId="urn:microsoft.com/office/officeart/2005/8/layout/hProcess4"/>
    <dgm:cxn modelId="{A0686779-96A9-4533-8FD7-5382481A9226}" type="presParOf" srcId="{91960E7E-7D79-4C23-93F0-40585F425B0B}" destId="{A4DC5F2C-DA15-41B5-805C-753B9DC57751}" srcOrd="0" destOrd="0" presId="urn:microsoft.com/office/officeart/2005/8/layout/hProcess4"/>
    <dgm:cxn modelId="{85AE7573-98E5-4E92-A5C5-DDFE6BBF909D}" type="presParOf" srcId="{91960E7E-7D79-4C23-93F0-40585F425B0B}" destId="{34ED0076-DBAD-4EBF-8841-0EDBB3AA1153}" srcOrd="1" destOrd="0" presId="urn:microsoft.com/office/officeart/2005/8/layout/hProcess4"/>
    <dgm:cxn modelId="{D9D3A41D-797F-4F81-94C4-ADCDDF406B6A}" type="presParOf" srcId="{91960E7E-7D79-4C23-93F0-40585F425B0B}" destId="{F8BD9765-63E6-415E-A389-7C922B99E999}" srcOrd="2" destOrd="0" presId="urn:microsoft.com/office/officeart/2005/8/layout/hProcess4"/>
    <dgm:cxn modelId="{7146EAFC-B09A-4B06-A348-278CF03300A4}" type="presParOf" srcId="{F8BD9765-63E6-415E-A389-7C922B99E999}" destId="{142FF131-4249-4502-889C-082661A067C9}" srcOrd="0" destOrd="0" presId="urn:microsoft.com/office/officeart/2005/8/layout/hProcess4"/>
    <dgm:cxn modelId="{CCBB502F-FB68-49BA-ABA3-0969A144B113}" type="presParOf" srcId="{142FF131-4249-4502-889C-082661A067C9}" destId="{1A25B10B-32B8-40F2-8B87-F0FFE67161E4}" srcOrd="0" destOrd="0" presId="urn:microsoft.com/office/officeart/2005/8/layout/hProcess4"/>
    <dgm:cxn modelId="{D31F4B0F-4015-41BD-A1EA-218AD757D7BF}" type="presParOf" srcId="{142FF131-4249-4502-889C-082661A067C9}" destId="{4BA11844-D80B-4FB1-8D28-A029D6A0EAA2}" srcOrd="1" destOrd="0" presId="urn:microsoft.com/office/officeart/2005/8/layout/hProcess4"/>
    <dgm:cxn modelId="{6BA6C7D2-19C9-419D-9F00-A41FC913B7E6}" type="presParOf" srcId="{142FF131-4249-4502-889C-082661A067C9}" destId="{BAACC01D-70AD-461E-AA84-9DDEE098F36D}" srcOrd="2" destOrd="0" presId="urn:microsoft.com/office/officeart/2005/8/layout/hProcess4"/>
    <dgm:cxn modelId="{6ADD4BC5-A095-474E-858C-069CFD36EC18}" type="presParOf" srcId="{142FF131-4249-4502-889C-082661A067C9}" destId="{5C9790FD-1743-4EAF-BF12-9FD8343DCB5B}" srcOrd="3" destOrd="0" presId="urn:microsoft.com/office/officeart/2005/8/layout/hProcess4"/>
    <dgm:cxn modelId="{6B573738-86EC-48FE-8350-02480445811B}" type="presParOf" srcId="{142FF131-4249-4502-889C-082661A067C9}" destId="{7F1E0893-BB8E-4C1C-80DC-36BFDF136A5A}" srcOrd="4" destOrd="0" presId="urn:microsoft.com/office/officeart/2005/8/layout/hProcess4"/>
    <dgm:cxn modelId="{1B91B139-8D0D-46F7-9210-DEEEDC2718BC}" type="presParOf" srcId="{F8BD9765-63E6-415E-A389-7C922B99E999}" destId="{3C32BE9C-5AA4-426B-996A-F9A8D21AC63E}" srcOrd="1" destOrd="0" presId="urn:microsoft.com/office/officeart/2005/8/layout/hProcess4"/>
    <dgm:cxn modelId="{8525D09F-6599-40F7-8BFA-79AF8E1F5A37}" type="presParOf" srcId="{F8BD9765-63E6-415E-A389-7C922B99E999}" destId="{79075E59-039E-46DA-9414-B21DC8E6E10D}" srcOrd="2" destOrd="0" presId="urn:microsoft.com/office/officeart/2005/8/layout/hProcess4"/>
    <dgm:cxn modelId="{279C1E4D-9E69-49D1-B3CC-92C5741C2B04}" type="presParOf" srcId="{79075E59-039E-46DA-9414-B21DC8E6E10D}" destId="{42E4CABB-2427-499E-AD9B-3A700040629E}" srcOrd="0" destOrd="0" presId="urn:microsoft.com/office/officeart/2005/8/layout/hProcess4"/>
    <dgm:cxn modelId="{0746802B-E8A6-4BCD-8527-514071D05DBD}" type="presParOf" srcId="{79075E59-039E-46DA-9414-B21DC8E6E10D}" destId="{AB7B2B7A-AED2-4831-BE9C-2AABFA6E4CFE}" srcOrd="1" destOrd="0" presId="urn:microsoft.com/office/officeart/2005/8/layout/hProcess4"/>
    <dgm:cxn modelId="{838CA6FD-FF13-435E-8AE0-E2995AF147BD}" type="presParOf" srcId="{79075E59-039E-46DA-9414-B21DC8E6E10D}" destId="{7F6121A5-2F60-4AB8-8CF9-C2BACC75E384}" srcOrd="2" destOrd="0" presId="urn:microsoft.com/office/officeart/2005/8/layout/hProcess4"/>
    <dgm:cxn modelId="{E3C951B5-2B9D-4DC5-8E48-0C3612201F12}" type="presParOf" srcId="{79075E59-039E-46DA-9414-B21DC8E6E10D}" destId="{EBCB59DE-B9BD-4A0E-ABE9-DFAA9FEF7E54}" srcOrd="3" destOrd="0" presId="urn:microsoft.com/office/officeart/2005/8/layout/hProcess4"/>
    <dgm:cxn modelId="{9F398259-D51D-4F33-9F27-C271A99D69FB}" type="presParOf" srcId="{79075E59-039E-46DA-9414-B21DC8E6E10D}" destId="{EA638E74-25D7-4C8F-ABC4-E329C7E6E454}" srcOrd="4" destOrd="0" presId="urn:microsoft.com/office/officeart/2005/8/layout/hProcess4"/>
    <dgm:cxn modelId="{F31A40D7-005F-4173-9050-00DD83A0805F}" type="presParOf" srcId="{F8BD9765-63E6-415E-A389-7C922B99E999}" destId="{96D62C9A-F05E-4DA6-8429-2D40C9BEAE9B}" srcOrd="3" destOrd="0" presId="urn:microsoft.com/office/officeart/2005/8/layout/hProcess4"/>
    <dgm:cxn modelId="{39C8995C-F6A8-4A08-8239-2E7D132E88D2}" type="presParOf" srcId="{F8BD9765-63E6-415E-A389-7C922B99E999}" destId="{137AABBB-DD67-4631-9204-A569A1E79CCB}" srcOrd="4" destOrd="0" presId="urn:microsoft.com/office/officeart/2005/8/layout/hProcess4"/>
    <dgm:cxn modelId="{8E09F64A-8E84-4A38-BCC7-B087E15D5A78}" type="presParOf" srcId="{137AABBB-DD67-4631-9204-A569A1E79CCB}" destId="{84CFA29A-5609-4642-9793-B846FDF9AF1F}" srcOrd="0" destOrd="0" presId="urn:microsoft.com/office/officeart/2005/8/layout/hProcess4"/>
    <dgm:cxn modelId="{7BF38458-CA0D-4AE1-9DDD-7059296A7888}" type="presParOf" srcId="{137AABBB-DD67-4631-9204-A569A1E79CCB}" destId="{ADF91D01-654B-4800-A76E-B31CA367E32A}" srcOrd="1" destOrd="0" presId="urn:microsoft.com/office/officeart/2005/8/layout/hProcess4"/>
    <dgm:cxn modelId="{27C1402A-4A41-41A0-97CF-1A55954A905C}" type="presParOf" srcId="{137AABBB-DD67-4631-9204-A569A1E79CCB}" destId="{808AE3B4-BA55-48EB-A387-693A341ABCA4}" srcOrd="2" destOrd="0" presId="urn:microsoft.com/office/officeart/2005/8/layout/hProcess4"/>
    <dgm:cxn modelId="{F5F25772-8AFF-4984-AAA6-86DCBE3495D5}" type="presParOf" srcId="{137AABBB-DD67-4631-9204-A569A1E79CCB}" destId="{FD2B467B-6C15-4E4A-AF28-5FE9D8F84F23}" srcOrd="3" destOrd="0" presId="urn:microsoft.com/office/officeart/2005/8/layout/hProcess4"/>
    <dgm:cxn modelId="{38F12811-7F68-49BC-8E47-7112759E4296}" type="presParOf" srcId="{137AABBB-DD67-4631-9204-A569A1E79CCB}" destId="{33BFE025-76AF-4EED-A5FE-95BF429B0612}" srcOrd="4" destOrd="0" presId="urn:microsoft.com/office/officeart/2005/8/layout/hProcess4"/>
    <dgm:cxn modelId="{D1574C3A-6A76-44A9-AD98-BBFF6FE2CA3E}" type="presParOf" srcId="{F8BD9765-63E6-415E-A389-7C922B99E999}" destId="{B09DD291-B40A-47F8-B228-E4F71A19F075}" srcOrd="5" destOrd="0" presId="urn:microsoft.com/office/officeart/2005/8/layout/hProcess4"/>
    <dgm:cxn modelId="{8BA68A68-12A7-408B-AEC6-DE71CCCACD6F}" type="presParOf" srcId="{F8BD9765-63E6-415E-A389-7C922B99E999}" destId="{958A3AF3-8259-4621-B30F-0E62C29A4676}" srcOrd="6" destOrd="0" presId="urn:microsoft.com/office/officeart/2005/8/layout/hProcess4"/>
    <dgm:cxn modelId="{B17B35D8-8500-4FD5-80DE-252E3D833E36}" type="presParOf" srcId="{958A3AF3-8259-4621-B30F-0E62C29A4676}" destId="{6D00035A-428B-4BD9-B524-C7B9F5CA1E65}" srcOrd="0" destOrd="0" presId="urn:microsoft.com/office/officeart/2005/8/layout/hProcess4"/>
    <dgm:cxn modelId="{91AAD4A5-C06F-4AA9-B4EA-740BCEF7B8D6}" type="presParOf" srcId="{958A3AF3-8259-4621-B30F-0E62C29A4676}" destId="{A179B635-C570-4BCC-B079-400F9DF1CE63}" srcOrd="1" destOrd="0" presId="urn:microsoft.com/office/officeart/2005/8/layout/hProcess4"/>
    <dgm:cxn modelId="{CE8BE7DF-E64E-4912-B9A0-CB228E041B45}" type="presParOf" srcId="{958A3AF3-8259-4621-B30F-0E62C29A4676}" destId="{802EDF8C-AE1E-4E76-B56C-9A270EE1A639}" srcOrd="2" destOrd="0" presId="urn:microsoft.com/office/officeart/2005/8/layout/hProcess4"/>
    <dgm:cxn modelId="{0D2EEC3D-2034-4676-A2C2-AB09A6B72A69}" type="presParOf" srcId="{958A3AF3-8259-4621-B30F-0E62C29A4676}" destId="{8AF76F4C-A3AE-4EA0-86C9-EB0D85D0CF82}" srcOrd="3" destOrd="0" presId="urn:microsoft.com/office/officeart/2005/8/layout/hProcess4"/>
    <dgm:cxn modelId="{FF5109A6-13B1-4C48-ABDE-E093A5CE3068}" type="presParOf" srcId="{958A3AF3-8259-4621-B30F-0E62C29A4676}" destId="{EA8BFB57-2E44-4CBD-95B4-5915C6DEB0ED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0DAB88C-884B-4E3F-8CF2-17CA0B904683}" type="doc">
      <dgm:prSet loTypeId="urn:microsoft.com/office/officeart/2008/layout/CircularPictureCallout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B4203A8-5E1A-4F84-A97E-20BE8BB44521}">
      <dgm:prSet/>
      <dgm:spPr/>
      <dgm:t>
        <a:bodyPr/>
        <a:lstStyle/>
        <a:p>
          <a:endParaRPr lang="es-ES" dirty="0"/>
        </a:p>
      </dgm:t>
    </dgm:pt>
    <dgm:pt modelId="{FD071223-F251-47A2-93F3-7278C0CD090A}" type="parTrans" cxnId="{668C3B4A-B052-417B-866F-937662EF06D9}">
      <dgm:prSet/>
      <dgm:spPr/>
      <dgm:t>
        <a:bodyPr/>
        <a:lstStyle/>
        <a:p>
          <a:endParaRPr lang="es-ES"/>
        </a:p>
      </dgm:t>
    </dgm:pt>
    <dgm:pt modelId="{9F3C93A8-61EA-4D4D-B70A-34B3E57AF22B}" type="sibTrans" cxnId="{668C3B4A-B052-417B-866F-937662EF06D9}">
      <dgm:prSet/>
      <dgm:spPr>
        <a:blipFill dpi="0" rotWithShape="1">
          <a:blip xmlns:r="http://schemas.openxmlformats.org/officeDocument/2006/relationships" r:embed="rId1"/>
          <a:srcRect/>
          <a:stretch>
            <a:fillRect l="7400" t="19916" r="5658" b="20882"/>
          </a:stretch>
        </a:blipFill>
      </dgm:spPr>
      <dgm:t>
        <a:bodyPr/>
        <a:lstStyle/>
        <a:p>
          <a:endParaRPr lang="es-ES"/>
        </a:p>
      </dgm:t>
    </dgm:pt>
    <dgm:pt modelId="{C3AAC8E3-82DC-4A7B-AD40-DC2CC3E738B2}">
      <dgm:prSet phldrT="[Texto]"/>
      <dgm:spPr/>
      <dgm:t>
        <a:bodyPr/>
        <a:lstStyle/>
        <a:p>
          <a:r>
            <a:rPr lang="es-ES" dirty="0"/>
            <a:t>Segundos</a:t>
          </a:r>
        </a:p>
      </dgm:t>
    </dgm:pt>
    <dgm:pt modelId="{A888E439-2728-426C-90DB-C27BDA815A57}" type="parTrans" cxnId="{ACBECD5C-360C-4ECF-BCE1-44949EE2822E}">
      <dgm:prSet/>
      <dgm:spPr/>
      <dgm:t>
        <a:bodyPr/>
        <a:lstStyle/>
        <a:p>
          <a:endParaRPr lang="es-ES"/>
        </a:p>
      </dgm:t>
    </dgm:pt>
    <dgm:pt modelId="{D4AB3871-1591-401A-9A7B-99373DDF9C2F}" type="sibTrans" cxnId="{ACBECD5C-360C-4ECF-BCE1-44949EE2822E}">
      <dgm:prSet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5093" t="-1121" r="-10907" b="1121"/>
          </a:stretch>
        </a:blipFill>
      </dgm:spPr>
      <dgm:t>
        <a:bodyPr/>
        <a:lstStyle/>
        <a:p>
          <a:endParaRPr lang="es-ES"/>
        </a:p>
      </dgm:t>
    </dgm:pt>
    <dgm:pt modelId="{858B36F1-BE76-43EA-BDEB-A053D87383B6}">
      <dgm:prSet phldrT="[Texto]"/>
      <dgm:spPr/>
      <dgm:t>
        <a:bodyPr/>
        <a:lstStyle/>
        <a:p>
          <a:r>
            <a:rPr lang="es-ES" dirty="0"/>
            <a:t>Gestos</a:t>
          </a:r>
        </a:p>
      </dgm:t>
    </dgm:pt>
    <dgm:pt modelId="{3B02DB67-566E-4AD0-ABBE-4909E31DE6FE}" type="parTrans" cxnId="{8F029F58-6D58-4AAE-8A8A-65B2CEC76F43}">
      <dgm:prSet/>
      <dgm:spPr/>
      <dgm:t>
        <a:bodyPr/>
        <a:lstStyle/>
        <a:p>
          <a:endParaRPr lang="es-ES"/>
        </a:p>
      </dgm:t>
    </dgm:pt>
    <dgm:pt modelId="{B7CD3FE5-5790-4C9C-AD37-1E788844E53A}" type="sibTrans" cxnId="{8F029F58-6D58-4AAE-8A8A-65B2CEC76F43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s-ES"/>
        </a:p>
      </dgm:t>
    </dgm:pt>
    <dgm:pt modelId="{5874662B-AD69-4AC5-8CF4-CB12F06D2E41}">
      <dgm:prSet phldrT="[Texto]"/>
      <dgm:spPr/>
      <dgm:t>
        <a:bodyPr/>
        <a:lstStyle/>
        <a:p>
          <a:r>
            <a:rPr lang="es-ES" dirty="0"/>
            <a:t>Palabras</a:t>
          </a:r>
        </a:p>
      </dgm:t>
    </dgm:pt>
    <dgm:pt modelId="{A915BE3C-0729-4F05-B526-883709E9EEC9}" type="parTrans" cxnId="{B1556C78-8153-49BD-AD07-188A08E077B4}">
      <dgm:prSet/>
      <dgm:spPr/>
      <dgm:t>
        <a:bodyPr/>
        <a:lstStyle/>
        <a:p>
          <a:endParaRPr lang="es-ES"/>
        </a:p>
      </dgm:t>
    </dgm:pt>
    <dgm:pt modelId="{2029F8BD-06E9-4F50-8E37-476DE6D20D12}" type="sibTrans" cxnId="{B1556C78-8153-49BD-AD07-188A08E077B4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s-ES"/>
        </a:p>
      </dgm:t>
    </dgm:pt>
    <dgm:pt modelId="{6F0FEB14-4566-4B73-A2DA-E64C1760FFD5}" type="pres">
      <dgm:prSet presAssocID="{50DAB88C-884B-4E3F-8CF2-17CA0B904683}" presName="Name0" presStyleCnt="0">
        <dgm:presLayoutVars>
          <dgm:chMax val="7"/>
          <dgm:chPref val="7"/>
          <dgm:dir/>
        </dgm:presLayoutVars>
      </dgm:prSet>
      <dgm:spPr/>
    </dgm:pt>
    <dgm:pt modelId="{58E67BC4-F2F7-4902-9E6B-9EF2354AFE4C}" type="pres">
      <dgm:prSet presAssocID="{50DAB88C-884B-4E3F-8CF2-17CA0B904683}" presName="Name1" presStyleCnt="0"/>
      <dgm:spPr/>
    </dgm:pt>
    <dgm:pt modelId="{5F53EFD8-7F7F-4804-8646-D919E3061302}" type="pres">
      <dgm:prSet presAssocID="{9F3C93A8-61EA-4D4D-B70A-34B3E57AF22B}" presName="picture_1" presStyleCnt="0"/>
      <dgm:spPr/>
    </dgm:pt>
    <dgm:pt modelId="{81807BCC-9CFE-40F1-BD2E-910A6A21E2E2}" type="pres">
      <dgm:prSet presAssocID="{9F3C93A8-61EA-4D4D-B70A-34B3E57AF22B}" presName="pictureRepeatNode" presStyleLbl="alignImgPlace1" presStyleIdx="0" presStyleCnt="4" custScaleX="76797" custScaleY="72396" custLinFactNeighborX="-5977" custLinFactNeighborY="-584"/>
      <dgm:spPr/>
    </dgm:pt>
    <dgm:pt modelId="{13AC7307-453F-4168-81BB-3FAFB3D26E42}" type="pres">
      <dgm:prSet presAssocID="{9B4203A8-5E1A-4F84-A97E-20BE8BB44521}" presName="text_1" presStyleLbl="node1" presStyleIdx="0" presStyleCnt="0">
        <dgm:presLayoutVars>
          <dgm:bulletEnabled val="1"/>
        </dgm:presLayoutVars>
      </dgm:prSet>
      <dgm:spPr/>
    </dgm:pt>
    <dgm:pt modelId="{74CEEF3C-46AF-4973-85C4-85DB4496711C}" type="pres">
      <dgm:prSet presAssocID="{D4AB3871-1591-401A-9A7B-99373DDF9C2F}" presName="picture_2" presStyleCnt="0"/>
      <dgm:spPr/>
    </dgm:pt>
    <dgm:pt modelId="{E0753B5D-184E-4F6E-95C2-6E0083B1AE67}" type="pres">
      <dgm:prSet presAssocID="{D4AB3871-1591-401A-9A7B-99373DDF9C2F}" presName="pictureRepeatNode" presStyleLbl="alignImgPlace1" presStyleIdx="1" presStyleCnt="4" custScaleX="113108" custScaleY="115740"/>
      <dgm:spPr/>
    </dgm:pt>
    <dgm:pt modelId="{F4D703A9-F5F0-446F-B535-049651D05A20}" type="pres">
      <dgm:prSet presAssocID="{C3AAC8E3-82DC-4A7B-AD40-DC2CC3E738B2}" presName="line_2" presStyleLbl="parChTrans1D1" presStyleIdx="0" presStyleCnt="3"/>
      <dgm:spPr/>
    </dgm:pt>
    <dgm:pt modelId="{B4489C7C-86FB-45EC-9B14-E5A8853566FC}" type="pres">
      <dgm:prSet presAssocID="{C3AAC8E3-82DC-4A7B-AD40-DC2CC3E738B2}" presName="textparent_2" presStyleLbl="node1" presStyleIdx="0" presStyleCnt="0"/>
      <dgm:spPr/>
    </dgm:pt>
    <dgm:pt modelId="{FF20C8E6-7BEC-4215-B119-1F748C7E2022}" type="pres">
      <dgm:prSet presAssocID="{C3AAC8E3-82DC-4A7B-AD40-DC2CC3E738B2}" presName="text_2" presStyleLbl="revTx" presStyleIdx="0" presStyleCnt="3" custLinFactNeighborX="12246">
        <dgm:presLayoutVars>
          <dgm:bulletEnabled val="1"/>
        </dgm:presLayoutVars>
      </dgm:prSet>
      <dgm:spPr/>
    </dgm:pt>
    <dgm:pt modelId="{1495C6F1-7BC7-4C63-B06B-59467E0664E3}" type="pres">
      <dgm:prSet presAssocID="{B7CD3FE5-5790-4C9C-AD37-1E788844E53A}" presName="picture_3" presStyleCnt="0"/>
      <dgm:spPr/>
    </dgm:pt>
    <dgm:pt modelId="{7475E80D-9728-4A23-A2C5-F4B9B732144E}" type="pres">
      <dgm:prSet presAssocID="{B7CD3FE5-5790-4C9C-AD37-1E788844E53A}" presName="pictureRepeatNode" presStyleLbl="alignImgPlace1" presStyleIdx="2" presStyleCnt="4" custScaleX="113108" custScaleY="115740"/>
      <dgm:spPr/>
    </dgm:pt>
    <dgm:pt modelId="{ED97150C-C608-4EB6-B917-5DFFBA12B810}" type="pres">
      <dgm:prSet presAssocID="{858B36F1-BE76-43EA-BDEB-A053D87383B6}" presName="line_3" presStyleLbl="parChTrans1D1" presStyleIdx="1" presStyleCnt="3"/>
      <dgm:spPr/>
    </dgm:pt>
    <dgm:pt modelId="{7AB124F8-26EF-4E93-9397-006875B522E5}" type="pres">
      <dgm:prSet presAssocID="{858B36F1-BE76-43EA-BDEB-A053D87383B6}" presName="textparent_3" presStyleLbl="node1" presStyleIdx="0" presStyleCnt="0"/>
      <dgm:spPr/>
    </dgm:pt>
    <dgm:pt modelId="{BD3AA6A7-3BD4-4ADD-803F-6DA4B34C07A4}" type="pres">
      <dgm:prSet presAssocID="{858B36F1-BE76-43EA-BDEB-A053D87383B6}" presName="text_3" presStyleLbl="revTx" presStyleIdx="1" presStyleCnt="3" custLinFactNeighborX="16103">
        <dgm:presLayoutVars>
          <dgm:bulletEnabled val="1"/>
        </dgm:presLayoutVars>
      </dgm:prSet>
      <dgm:spPr/>
    </dgm:pt>
    <dgm:pt modelId="{770C1D36-71F3-4758-AEF7-CFA7587F7114}" type="pres">
      <dgm:prSet presAssocID="{2029F8BD-06E9-4F50-8E37-476DE6D20D12}" presName="picture_4" presStyleCnt="0"/>
      <dgm:spPr/>
    </dgm:pt>
    <dgm:pt modelId="{EFAAF5BB-2BBB-45FD-8ECF-313AFFA03E34}" type="pres">
      <dgm:prSet presAssocID="{2029F8BD-06E9-4F50-8E37-476DE6D20D12}" presName="pictureRepeatNode" presStyleLbl="alignImgPlace1" presStyleIdx="3" presStyleCnt="4" custScaleX="113108" custScaleY="115740"/>
      <dgm:spPr/>
    </dgm:pt>
    <dgm:pt modelId="{AE78A111-C2F5-4805-9754-0C7BAE133AEC}" type="pres">
      <dgm:prSet presAssocID="{5874662B-AD69-4AC5-8CF4-CB12F06D2E41}" presName="line_4" presStyleLbl="parChTrans1D1" presStyleIdx="2" presStyleCnt="3"/>
      <dgm:spPr/>
    </dgm:pt>
    <dgm:pt modelId="{1208B7B7-C038-4096-BCC5-4C03043EA095}" type="pres">
      <dgm:prSet presAssocID="{5874662B-AD69-4AC5-8CF4-CB12F06D2E41}" presName="textparent_4" presStyleLbl="node1" presStyleIdx="0" presStyleCnt="0"/>
      <dgm:spPr/>
    </dgm:pt>
    <dgm:pt modelId="{1FA4B132-7530-4BC0-ABF2-C3100E98FE5B}" type="pres">
      <dgm:prSet presAssocID="{5874662B-AD69-4AC5-8CF4-CB12F06D2E41}" presName="text_4" presStyleLbl="revTx" presStyleIdx="2" presStyleCnt="3" custLinFactNeighborX="13849">
        <dgm:presLayoutVars>
          <dgm:bulletEnabled val="1"/>
        </dgm:presLayoutVars>
      </dgm:prSet>
      <dgm:spPr/>
    </dgm:pt>
  </dgm:ptLst>
  <dgm:cxnLst>
    <dgm:cxn modelId="{ACBECD5C-360C-4ECF-BCE1-44949EE2822E}" srcId="{50DAB88C-884B-4E3F-8CF2-17CA0B904683}" destId="{C3AAC8E3-82DC-4A7B-AD40-DC2CC3E738B2}" srcOrd="1" destOrd="0" parTransId="{A888E439-2728-426C-90DB-C27BDA815A57}" sibTransId="{D4AB3871-1591-401A-9A7B-99373DDF9C2F}"/>
    <dgm:cxn modelId="{668C3B4A-B052-417B-866F-937662EF06D9}" srcId="{50DAB88C-884B-4E3F-8CF2-17CA0B904683}" destId="{9B4203A8-5E1A-4F84-A97E-20BE8BB44521}" srcOrd="0" destOrd="0" parTransId="{FD071223-F251-47A2-93F3-7278C0CD090A}" sibTransId="{9F3C93A8-61EA-4D4D-B70A-34B3E57AF22B}"/>
    <dgm:cxn modelId="{32ECB050-6F21-45F0-BA1A-AB88A582C83A}" type="presOf" srcId="{9B4203A8-5E1A-4F84-A97E-20BE8BB44521}" destId="{13AC7307-453F-4168-81BB-3FAFB3D26E42}" srcOrd="0" destOrd="0" presId="urn:microsoft.com/office/officeart/2008/layout/CircularPictureCallout"/>
    <dgm:cxn modelId="{B1556C78-8153-49BD-AD07-188A08E077B4}" srcId="{50DAB88C-884B-4E3F-8CF2-17CA0B904683}" destId="{5874662B-AD69-4AC5-8CF4-CB12F06D2E41}" srcOrd="3" destOrd="0" parTransId="{A915BE3C-0729-4F05-B526-883709E9EEC9}" sibTransId="{2029F8BD-06E9-4F50-8E37-476DE6D20D12}"/>
    <dgm:cxn modelId="{8F029F58-6D58-4AAE-8A8A-65B2CEC76F43}" srcId="{50DAB88C-884B-4E3F-8CF2-17CA0B904683}" destId="{858B36F1-BE76-43EA-BDEB-A053D87383B6}" srcOrd="2" destOrd="0" parTransId="{3B02DB67-566E-4AD0-ABBE-4909E31DE6FE}" sibTransId="{B7CD3FE5-5790-4C9C-AD37-1E788844E53A}"/>
    <dgm:cxn modelId="{2F3B087A-A674-40A2-865B-1BE9491EADAD}" type="presOf" srcId="{858B36F1-BE76-43EA-BDEB-A053D87383B6}" destId="{BD3AA6A7-3BD4-4ADD-803F-6DA4B34C07A4}" srcOrd="0" destOrd="0" presId="urn:microsoft.com/office/officeart/2008/layout/CircularPictureCallout"/>
    <dgm:cxn modelId="{A06C2991-6381-4B87-A38D-3BF9AA851AA4}" type="presOf" srcId="{D4AB3871-1591-401A-9A7B-99373DDF9C2F}" destId="{E0753B5D-184E-4F6E-95C2-6E0083B1AE67}" srcOrd="0" destOrd="0" presId="urn:microsoft.com/office/officeart/2008/layout/CircularPictureCallout"/>
    <dgm:cxn modelId="{4B5E06A9-759D-46D1-9F92-61C9A368BF9D}" type="presOf" srcId="{C3AAC8E3-82DC-4A7B-AD40-DC2CC3E738B2}" destId="{FF20C8E6-7BEC-4215-B119-1F748C7E2022}" srcOrd="0" destOrd="0" presId="urn:microsoft.com/office/officeart/2008/layout/CircularPictureCallout"/>
    <dgm:cxn modelId="{9A0513C6-CCEC-4AB0-9935-BDAA33A80DFF}" type="presOf" srcId="{2029F8BD-06E9-4F50-8E37-476DE6D20D12}" destId="{EFAAF5BB-2BBB-45FD-8ECF-313AFFA03E34}" srcOrd="0" destOrd="0" presId="urn:microsoft.com/office/officeart/2008/layout/CircularPictureCallout"/>
    <dgm:cxn modelId="{F159B1CB-3C2F-4D86-BF00-ECFA4FF0CE94}" type="presOf" srcId="{9F3C93A8-61EA-4D4D-B70A-34B3E57AF22B}" destId="{81807BCC-9CFE-40F1-BD2E-910A6A21E2E2}" srcOrd="0" destOrd="0" presId="urn:microsoft.com/office/officeart/2008/layout/CircularPictureCallout"/>
    <dgm:cxn modelId="{AA4B24D4-AA85-4A3E-B3BD-E4F8F4DEFAC5}" type="presOf" srcId="{5874662B-AD69-4AC5-8CF4-CB12F06D2E41}" destId="{1FA4B132-7530-4BC0-ABF2-C3100E98FE5B}" srcOrd="0" destOrd="0" presId="urn:microsoft.com/office/officeart/2008/layout/CircularPictureCallout"/>
    <dgm:cxn modelId="{57BDF9E1-DB3B-4567-88A5-B585244FB650}" type="presOf" srcId="{50DAB88C-884B-4E3F-8CF2-17CA0B904683}" destId="{6F0FEB14-4566-4B73-A2DA-E64C1760FFD5}" srcOrd="0" destOrd="0" presId="urn:microsoft.com/office/officeart/2008/layout/CircularPictureCallout"/>
    <dgm:cxn modelId="{EBD7CEF7-5824-4DF0-83EB-5E7BE85A2FD8}" type="presOf" srcId="{B7CD3FE5-5790-4C9C-AD37-1E788844E53A}" destId="{7475E80D-9728-4A23-A2C5-F4B9B732144E}" srcOrd="0" destOrd="0" presId="urn:microsoft.com/office/officeart/2008/layout/CircularPictureCallout"/>
    <dgm:cxn modelId="{BC87E8A7-2BEB-4D97-BF30-3DCB1E0780A7}" type="presParOf" srcId="{6F0FEB14-4566-4B73-A2DA-E64C1760FFD5}" destId="{58E67BC4-F2F7-4902-9E6B-9EF2354AFE4C}" srcOrd="0" destOrd="0" presId="urn:microsoft.com/office/officeart/2008/layout/CircularPictureCallout"/>
    <dgm:cxn modelId="{00DE47FF-BA79-4D80-ABBA-B0E557BD77C2}" type="presParOf" srcId="{58E67BC4-F2F7-4902-9E6B-9EF2354AFE4C}" destId="{5F53EFD8-7F7F-4804-8646-D919E3061302}" srcOrd="0" destOrd="0" presId="urn:microsoft.com/office/officeart/2008/layout/CircularPictureCallout"/>
    <dgm:cxn modelId="{B4BD3E6A-D7A3-408D-B9B9-D17E2E718046}" type="presParOf" srcId="{5F53EFD8-7F7F-4804-8646-D919E3061302}" destId="{81807BCC-9CFE-40F1-BD2E-910A6A21E2E2}" srcOrd="0" destOrd="0" presId="urn:microsoft.com/office/officeart/2008/layout/CircularPictureCallout"/>
    <dgm:cxn modelId="{87BCA378-A267-405F-B9C5-0ABDF2B695BD}" type="presParOf" srcId="{58E67BC4-F2F7-4902-9E6B-9EF2354AFE4C}" destId="{13AC7307-453F-4168-81BB-3FAFB3D26E42}" srcOrd="1" destOrd="0" presId="urn:microsoft.com/office/officeart/2008/layout/CircularPictureCallout"/>
    <dgm:cxn modelId="{7B6628F6-3A7D-4A99-863D-3219011605A0}" type="presParOf" srcId="{58E67BC4-F2F7-4902-9E6B-9EF2354AFE4C}" destId="{74CEEF3C-46AF-4973-85C4-85DB4496711C}" srcOrd="2" destOrd="0" presId="urn:microsoft.com/office/officeart/2008/layout/CircularPictureCallout"/>
    <dgm:cxn modelId="{5E56F9B6-B2CA-4D88-B5A2-FA7F0DCF1A29}" type="presParOf" srcId="{74CEEF3C-46AF-4973-85C4-85DB4496711C}" destId="{E0753B5D-184E-4F6E-95C2-6E0083B1AE67}" srcOrd="0" destOrd="0" presId="urn:microsoft.com/office/officeart/2008/layout/CircularPictureCallout"/>
    <dgm:cxn modelId="{3F93C670-46CD-4A08-90E1-0F5271E24193}" type="presParOf" srcId="{58E67BC4-F2F7-4902-9E6B-9EF2354AFE4C}" destId="{F4D703A9-F5F0-446F-B535-049651D05A20}" srcOrd="3" destOrd="0" presId="urn:microsoft.com/office/officeart/2008/layout/CircularPictureCallout"/>
    <dgm:cxn modelId="{2ACF9A4A-744D-4578-8E96-2677D9DAF0E3}" type="presParOf" srcId="{58E67BC4-F2F7-4902-9E6B-9EF2354AFE4C}" destId="{B4489C7C-86FB-45EC-9B14-E5A8853566FC}" srcOrd="4" destOrd="0" presId="urn:microsoft.com/office/officeart/2008/layout/CircularPictureCallout"/>
    <dgm:cxn modelId="{DDCA1ED9-0E54-4917-8460-3CBC24DFD908}" type="presParOf" srcId="{B4489C7C-86FB-45EC-9B14-E5A8853566FC}" destId="{FF20C8E6-7BEC-4215-B119-1F748C7E2022}" srcOrd="0" destOrd="0" presId="urn:microsoft.com/office/officeart/2008/layout/CircularPictureCallout"/>
    <dgm:cxn modelId="{39CC72E0-0D7F-4B80-B484-B71CB2B22177}" type="presParOf" srcId="{58E67BC4-F2F7-4902-9E6B-9EF2354AFE4C}" destId="{1495C6F1-7BC7-4C63-B06B-59467E0664E3}" srcOrd="5" destOrd="0" presId="urn:microsoft.com/office/officeart/2008/layout/CircularPictureCallout"/>
    <dgm:cxn modelId="{9B8BE333-26C8-41A9-A3E2-C11B311B3A48}" type="presParOf" srcId="{1495C6F1-7BC7-4C63-B06B-59467E0664E3}" destId="{7475E80D-9728-4A23-A2C5-F4B9B732144E}" srcOrd="0" destOrd="0" presId="urn:microsoft.com/office/officeart/2008/layout/CircularPictureCallout"/>
    <dgm:cxn modelId="{161C5DE0-7E27-4BF2-ACE7-79EE6699D6AB}" type="presParOf" srcId="{58E67BC4-F2F7-4902-9E6B-9EF2354AFE4C}" destId="{ED97150C-C608-4EB6-B917-5DFFBA12B810}" srcOrd="6" destOrd="0" presId="urn:microsoft.com/office/officeart/2008/layout/CircularPictureCallout"/>
    <dgm:cxn modelId="{0EC23A82-E6D5-4E55-86C0-74D3BEAAB266}" type="presParOf" srcId="{58E67BC4-F2F7-4902-9E6B-9EF2354AFE4C}" destId="{7AB124F8-26EF-4E93-9397-006875B522E5}" srcOrd="7" destOrd="0" presId="urn:microsoft.com/office/officeart/2008/layout/CircularPictureCallout"/>
    <dgm:cxn modelId="{2ED35C2F-3BFB-416E-B546-B5A22E508930}" type="presParOf" srcId="{7AB124F8-26EF-4E93-9397-006875B522E5}" destId="{BD3AA6A7-3BD4-4ADD-803F-6DA4B34C07A4}" srcOrd="0" destOrd="0" presId="urn:microsoft.com/office/officeart/2008/layout/CircularPictureCallout"/>
    <dgm:cxn modelId="{9E1EC36D-A1F7-4076-AF70-4E906696A33E}" type="presParOf" srcId="{58E67BC4-F2F7-4902-9E6B-9EF2354AFE4C}" destId="{770C1D36-71F3-4758-AEF7-CFA7587F7114}" srcOrd="8" destOrd="0" presId="urn:microsoft.com/office/officeart/2008/layout/CircularPictureCallout"/>
    <dgm:cxn modelId="{A1796EBD-7F19-4947-86CE-A2DD637AF032}" type="presParOf" srcId="{770C1D36-71F3-4758-AEF7-CFA7587F7114}" destId="{EFAAF5BB-2BBB-45FD-8ECF-313AFFA03E34}" srcOrd="0" destOrd="0" presId="urn:microsoft.com/office/officeart/2008/layout/CircularPictureCallout"/>
    <dgm:cxn modelId="{B4FDF552-DF26-4C51-B612-9EF0FFCAE44C}" type="presParOf" srcId="{58E67BC4-F2F7-4902-9E6B-9EF2354AFE4C}" destId="{AE78A111-C2F5-4805-9754-0C7BAE133AEC}" srcOrd="9" destOrd="0" presId="urn:microsoft.com/office/officeart/2008/layout/CircularPictureCallout"/>
    <dgm:cxn modelId="{8A90CC9C-747C-4415-BDE1-99B33D9F5C0D}" type="presParOf" srcId="{58E67BC4-F2F7-4902-9E6B-9EF2354AFE4C}" destId="{1208B7B7-C038-4096-BCC5-4C03043EA095}" srcOrd="10" destOrd="0" presId="urn:microsoft.com/office/officeart/2008/layout/CircularPictureCallout"/>
    <dgm:cxn modelId="{FBF825D6-22E1-4F10-B5D8-D1B0018BC09D}" type="presParOf" srcId="{1208B7B7-C038-4096-BCC5-4C03043EA095}" destId="{1FA4B132-7530-4BC0-ABF2-C3100E98FE5B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33881BF-5C37-49AB-B96F-F2517536262B}" type="doc">
      <dgm:prSet loTypeId="urn:microsoft.com/office/officeart/2005/8/layout/hProcess7" loCatId="process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5D32976-E5DD-47DE-B2DD-5C55743FB5DA}">
      <dgm:prSet phldrT="[Texto]" custT="1"/>
      <dgm:spPr>
        <a:solidFill>
          <a:schemeClr val="accent1"/>
        </a:solidFill>
      </dgm:spPr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Exordio</a:t>
          </a:r>
        </a:p>
      </dgm:t>
    </dgm:pt>
    <dgm:pt modelId="{2E96EBA7-A3D8-4EFD-8D32-9A9DC760EFD9}" type="par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951F4A5-ABF6-4752-A6DA-DEBCA1EE2411}" type="sib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A44C053-9ED0-4D89-95C5-6D7B9E3D59E7}">
      <dgm:prSet phldrT="[Texto]" custT="1"/>
      <dgm:spPr/>
      <dgm:t>
        <a:bodyPr/>
        <a:lstStyle/>
        <a:p>
          <a:pPr marL="0" indent="0" algn="r">
            <a:spcAft>
              <a:spcPts val="0"/>
            </a:spcAft>
            <a:tabLst/>
          </a:pPr>
          <a:r>
            <a:rPr lang="es-ES" sz="800" dirty="0">
              <a:latin typeface="Eurostile" panose="020B0504020202050204" pitchFamily="34" charset="0"/>
            </a:rPr>
            <a:t>Argumentación</a:t>
          </a:r>
        </a:p>
      </dgm:t>
    </dgm:pt>
    <dgm:pt modelId="{E70DDB08-AA7D-48F5-9425-65F472C92041}" type="par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5D8D3785-840D-4920-B18D-E051702823F3}" type="sib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18C7F1F-9AFC-4858-906A-2BB489DB3C2A}">
      <dgm:prSet phldrT="[Texto]" custT="1"/>
      <dgm:spPr/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Peroración</a:t>
          </a:r>
        </a:p>
      </dgm:t>
    </dgm:pt>
    <dgm:pt modelId="{11485C47-AA4C-484D-980B-846E4A202F45}" type="par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E99552F1-8C11-46F9-8D82-7E02B037650E}" type="sib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2723612A-1290-492A-8DFA-20AD62477E32}">
      <dgm:prSet phldrT="[Texto]" custT="1"/>
      <dgm:spPr/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Narración</a:t>
          </a:r>
        </a:p>
      </dgm:t>
    </dgm:pt>
    <dgm:pt modelId="{52739BF7-5032-40B1-B89C-DD4DD9C31607}" type="par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9B345FAC-435A-4C90-87B9-4E101B30339F}" type="sib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3333775-FA7E-4642-9A3B-2E30B1B2841A}" type="pres">
      <dgm:prSet presAssocID="{833881BF-5C37-49AB-B96F-F2517536262B}" presName="Name0" presStyleCnt="0">
        <dgm:presLayoutVars>
          <dgm:dir/>
          <dgm:animLvl val="lvl"/>
          <dgm:resizeHandles val="exact"/>
        </dgm:presLayoutVars>
      </dgm:prSet>
      <dgm:spPr/>
    </dgm:pt>
    <dgm:pt modelId="{5020560F-ACE0-4558-B3A2-BD0B13A15458}" type="pres">
      <dgm:prSet presAssocID="{B5D32976-E5DD-47DE-B2DD-5C55743FB5DA}" presName="compositeNode" presStyleCnt="0">
        <dgm:presLayoutVars>
          <dgm:bulletEnabled val="1"/>
        </dgm:presLayoutVars>
      </dgm:prSet>
      <dgm:spPr/>
    </dgm:pt>
    <dgm:pt modelId="{092EAE2F-3902-4F9B-A578-6F703C54934C}" type="pres">
      <dgm:prSet presAssocID="{B5D32976-E5DD-47DE-B2DD-5C55743FB5DA}" presName="bgRect" presStyleLbl="node1" presStyleIdx="0" presStyleCnt="4"/>
      <dgm:spPr/>
    </dgm:pt>
    <dgm:pt modelId="{DA784DFD-2E32-48E0-9C36-A293C3712928}" type="pres">
      <dgm:prSet presAssocID="{B5D32976-E5DD-47DE-B2DD-5C55743FB5DA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9198ADF4-3656-45C0-A6E9-198A6E1CDE6C}" type="pres">
      <dgm:prSet presAssocID="{D951F4A5-ABF6-4752-A6DA-DEBCA1EE2411}" presName="hSp" presStyleCnt="0"/>
      <dgm:spPr/>
    </dgm:pt>
    <dgm:pt modelId="{B4BDD8AA-78BD-400E-83B5-85D32D378B58}" type="pres">
      <dgm:prSet presAssocID="{D951F4A5-ABF6-4752-A6DA-DEBCA1EE2411}" presName="vProcSp" presStyleCnt="0"/>
      <dgm:spPr/>
    </dgm:pt>
    <dgm:pt modelId="{1CC1CFFC-C64C-4B5E-B686-F37BF67BDDCB}" type="pres">
      <dgm:prSet presAssocID="{D951F4A5-ABF6-4752-A6DA-DEBCA1EE2411}" presName="vSp1" presStyleCnt="0"/>
      <dgm:spPr/>
    </dgm:pt>
    <dgm:pt modelId="{1201FABB-1E18-4725-BF74-BECCEAA4AB2C}" type="pres">
      <dgm:prSet presAssocID="{D951F4A5-ABF6-4752-A6DA-DEBCA1EE2411}" presName="simulatedConn" presStyleLbl="solidFgAcc1" presStyleIdx="0" presStyleCnt="3"/>
      <dgm:spPr/>
    </dgm:pt>
    <dgm:pt modelId="{27ADF17D-BE58-4D2C-B4D5-19736C21F6C7}" type="pres">
      <dgm:prSet presAssocID="{D951F4A5-ABF6-4752-A6DA-DEBCA1EE2411}" presName="vSp2" presStyleCnt="0"/>
      <dgm:spPr/>
    </dgm:pt>
    <dgm:pt modelId="{3FECD58E-7719-42CE-9A5F-0A6C0C1637ED}" type="pres">
      <dgm:prSet presAssocID="{D951F4A5-ABF6-4752-A6DA-DEBCA1EE2411}" presName="sibTrans" presStyleCnt="0"/>
      <dgm:spPr/>
    </dgm:pt>
    <dgm:pt modelId="{787619EC-75E4-45FA-974B-02BE736E7141}" type="pres">
      <dgm:prSet presAssocID="{2723612A-1290-492A-8DFA-20AD62477E32}" presName="compositeNode" presStyleCnt="0">
        <dgm:presLayoutVars>
          <dgm:bulletEnabled val="1"/>
        </dgm:presLayoutVars>
      </dgm:prSet>
      <dgm:spPr/>
    </dgm:pt>
    <dgm:pt modelId="{CC58E0D4-D8B3-4B98-A527-B4ABA0A1C2BA}" type="pres">
      <dgm:prSet presAssocID="{2723612A-1290-492A-8DFA-20AD62477E32}" presName="bgRect" presStyleLbl="node1" presStyleIdx="1" presStyleCnt="4"/>
      <dgm:spPr/>
    </dgm:pt>
    <dgm:pt modelId="{FA16C0CC-74B7-47DE-9E2F-09283E87C660}" type="pres">
      <dgm:prSet presAssocID="{2723612A-1290-492A-8DFA-20AD62477E32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E0219CF3-9B67-4720-AC05-3F4F8C2417AD}" type="pres">
      <dgm:prSet presAssocID="{9B345FAC-435A-4C90-87B9-4E101B30339F}" presName="hSp" presStyleCnt="0"/>
      <dgm:spPr/>
    </dgm:pt>
    <dgm:pt modelId="{295E48F6-6444-43AA-8622-98FAF2F40844}" type="pres">
      <dgm:prSet presAssocID="{9B345FAC-435A-4C90-87B9-4E101B30339F}" presName="vProcSp" presStyleCnt="0"/>
      <dgm:spPr/>
    </dgm:pt>
    <dgm:pt modelId="{0368911D-722D-4FBE-986C-A86DA4C741BC}" type="pres">
      <dgm:prSet presAssocID="{9B345FAC-435A-4C90-87B9-4E101B30339F}" presName="vSp1" presStyleCnt="0"/>
      <dgm:spPr/>
    </dgm:pt>
    <dgm:pt modelId="{6C6751B6-C54D-4B47-BF17-7357D54D6404}" type="pres">
      <dgm:prSet presAssocID="{9B345FAC-435A-4C90-87B9-4E101B30339F}" presName="simulatedConn" presStyleLbl="solidFgAcc1" presStyleIdx="1" presStyleCnt="3"/>
      <dgm:spPr/>
    </dgm:pt>
    <dgm:pt modelId="{2DAC543D-0E81-4CA9-9ABD-A72871B853D5}" type="pres">
      <dgm:prSet presAssocID="{9B345FAC-435A-4C90-87B9-4E101B30339F}" presName="vSp2" presStyleCnt="0"/>
      <dgm:spPr/>
    </dgm:pt>
    <dgm:pt modelId="{F6DD5A63-FDF4-4838-95C7-FE421E4D967E}" type="pres">
      <dgm:prSet presAssocID="{9B345FAC-435A-4C90-87B9-4E101B30339F}" presName="sibTrans" presStyleCnt="0"/>
      <dgm:spPr/>
    </dgm:pt>
    <dgm:pt modelId="{DD8EB5D5-DE4C-46D8-A8B5-976BECAF053E}" type="pres">
      <dgm:prSet presAssocID="{6A44C053-9ED0-4D89-95C5-6D7B9E3D59E7}" presName="compositeNode" presStyleCnt="0">
        <dgm:presLayoutVars>
          <dgm:bulletEnabled val="1"/>
        </dgm:presLayoutVars>
      </dgm:prSet>
      <dgm:spPr/>
    </dgm:pt>
    <dgm:pt modelId="{76876A22-02A8-4595-95C4-89DC6D4FF0B7}" type="pres">
      <dgm:prSet presAssocID="{6A44C053-9ED0-4D89-95C5-6D7B9E3D59E7}" presName="bgRect" presStyleLbl="node1" presStyleIdx="2" presStyleCnt="4"/>
      <dgm:spPr/>
    </dgm:pt>
    <dgm:pt modelId="{9B826367-5609-4833-A416-AD1A871A3F8B}" type="pres">
      <dgm:prSet presAssocID="{6A44C053-9ED0-4D89-95C5-6D7B9E3D59E7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8D6706CE-0810-4002-B2BE-99182CACE9AC}" type="pres">
      <dgm:prSet presAssocID="{5D8D3785-840D-4920-B18D-E051702823F3}" presName="hSp" presStyleCnt="0"/>
      <dgm:spPr/>
    </dgm:pt>
    <dgm:pt modelId="{F168E954-324C-4BCC-A486-073F7243115F}" type="pres">
      <dgm:prSet presAssocID="{5D8D3785-840D-4920-B18D-E051702823F3}" presName="vProcSp" presStyleCnt="0"/>
      <dgm:spPr/>
    </dgm:pt>
    <dgm:pt modelId="{E71C1A4F-22D3-4ECB-97E4-7939C7EFDFF8}" type="pres">
      <dgm:prSet presAssocID="{5D8D3785-840D-4920-B18D-E051702823F3}" presName="vSp1" presStyleCnt="0"/>
      <dgm:spPr/>
    </dgm:pt>
    <dgm:pt modelId="{D683EE3A-FCAE-47FB-85A2-7EFD73D788F4}" type="pres">
      <dgm:prSet presAssocID="{5D8D3785-840D-4920-B18D-E051702823F3}" presName="simulatedConn" presStyleLbl="solidFgAcc1" presStyleIdx="2" presStyleCnt="3"/>
      <dgm:spPr/>
    </dgm:pt>
    <dgm:pt modelId="{9C0BB849-328D-4006-9627-9FFCC9521DD0}" type="pres">
      <dgm:prSet presAssocID="{5D8D3785-840D-4920-B18D-E051702823F3}" presName="vSp2" presStyleCnt="0"/>
      <dgm:spPr/>
    </dgm:pt>
    <dgm:pt modelId="{BE98A8A0-E30A-462A-AD78-3BCAE0DE7192}" type="pres">
      <dgm:prSet presAssocID="{5D8D3785-840D-4920-B18D-E051702823F3}" presName="sibTrans" presStyleCnt="0"/>
      <dgm:spPr/>
    </dgm:pt>
    <dgm:pt modelId="{CE133E17-08D6-415B-93C5-48CDDE34C763}" type="pres">
      <dgm:prSet presAssocID="{D18C7F1F-9AFC-4858-906A-2BB489DB3C2A}" presName="compositeNode" presStyleCnt="0">
        <dgm:presLayoutVars>
          <dgm:bulletEnabled val="1"/>
        </dgm:presLayoutVars>
      </dgm:prSet>
      <dgm:spPr/>
    </dgm:pt>
    <dgm:pt modelId="{60D37DF3-36AB-4160-A667-30EED76E1A64}" type="pres">
      <dgm:prSet presAssocID="{D18C7F1F-9AFC-4858-906A-2BB489DB3C2A}" presName="bgRect" presStyleLbl="node1" presStyleIdx="3" presStyleCnt="4"/>
      <dgm:spPr/>
    </dgm:pt>
    <dgm:pt modelId="{689C093B-F36A-450F-9D6B-F23D3BB2DBE0}" type="pres">
      <dgm:prSet presAssocID="{D18C7F1F-9AFC-4858-906A-2BB489DB3C2A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CBA1022-E9F8-4798-8F5B-DFD29D54B55C}" type="presOf" srcId="{2723612A-1290-492A-8DFA-20AD62477E32}" destId="{CC58E0D4-D8B3-4B98-A527-B4ABA0A1C2BA}" srcOrd="0" destOrd="0" presId="urn:microsoft.com/office/officeart/2005/8/layout/hProcess7"/>
    <dgm:cxn modelId="{0EE2DD38-7CC9-4266-8D78-16CBA1B18EB8}" srcId="{833881BF-5C37-49AB-B96F-F2517536262B}" destId="{6A44C053-9ED0-4D89-95C5-6D7B9E3D59E7}" srcOrd="2" destOrd="0" parTransId="{E70DDB08-AA7D-48F5-9425-65F472C92041}" sibTransId="{5D8D3785-840D-4920-B18D-E051702823F3}"/>
    <dgm:cxn modelId="{F39B9E39-1D06-4D45-8938-5A2E26745035}" srcId="{833881BF-5C37-49AB-B96F-F2517536262B}" destId="{D18C7F1F-9AFC-4858-906A-2BB489DB3C2A}" srcOrd="3" destOrd="0" parTransId="{11485C47-AA4C-484D-980B-846E4A202F45}" sibTransId="{E99552F1-8C11-46F9-8D82-7E02B037650E}"/>
    <dgm:cxn modelId="{0E1B3E3E-E69F-4A52-AED8-6D98E9271243}" type="presOf" srcId="{833881BF-5C37-49AB-B96F-F2517536262B}" destId="{63333775-FA7E-4642-9A3B-2E30B1B2841A}" srcOrd="0" destOrd="0" presId="urn:microsoft.com/office/officeart/2005/8/layout/hProcess7"/>
    <dgm:cxn modelId="{8B1B8F5C-1753-40BB-8A77-51400063674C}" type="presOf" srcId="{D18C7F1F-9AFC-4858-906A-2BB489DB3C2A}" destId="{689C093B-F36A-450F-9D6B-F23D3BB2DBE0}" srcOrd="1" destOrd="0" presId="urn:microsoft.com/office/officeart/2005/8/layout/hProcess7"/>
    <dgm:cxn modelId="{F4C49F4F-D18E-48F5-B6F7-60D5878B4C95}" srcId="{833881BF-5C37-49AB-B96F-F2517536262B}" destId="{2723612A-1290-492A-8DFA-20AD62477E32}" srcOrd="1" destOrd="0" parTransId="{52739BF7-5032-40B1-B89C-DD4DD9C31607}" sibTransId="{9B345FAC-435A-4C90-87B9-4E101B30339F}"/>
    <dgm:cxn modelId="{C589EB9B-D9EA-4BFB-8B70-3749F0DFD701}" type="presOf" srcId="{B5D32976-E5DD-47DE-B2DD-5C55743FB5DA}" destId="{092EAE2F-3902-4F9B-A578-6F703C54934C}" srcOrd="0" destOrd="0" presId="urn:microsoft.com/office/officeart/2005/8/layout/hProcess7"/>
    <dgm:cxn modelId="{C3B62BA8-2FF1-4E15-AAAD-97ADE39D9310}" type="presOf" srcId="{2723612A-1290-492A-8DFA-20AD62477E32}" destId="{FA16C0CC-74B7-47DE-9E2F-09283E87C660}" srcOrd="1" destOrd="0" presId="urn:microsoft.com/office/officeart/2005/8/layout/hProcess7"/>
    <dgm:cxn modelId="{F95F0CB7-D291-401D-B967-8F1E95A5D8A5}" type="presOf" srcId="{D18C7F1F-9AFC-4858-906A-2BB489DB3C2A}" destId="{60D37DF3-36AB-4160-A667-30EED76E1A64}" srcOrd="0" destOrd="0" presId="urn:microsoft.com/office/officeart/2005/8/layout/hProcess7"/>
    <dgm:cxn modelId="{2B97C0DE-2D82-45BF-B75C-43710104FBB1}" type="presOf" srcId="{6A44C053-9ED0-4D89-95C5-6D7B9E3D59E7}" destId="{9B826367-5609-4833-A416-AD1A871A3F8B}" srcOrd="1" destOrd="0" presId="urn:microsoft.com/office/officeart/2005/8/layout/hProcess7"/>
    <dgm:cxn modelId="{2476D4E1-B5B2-4072-AE45-6F370764227F}" srcId="{833881BF-5C37-49AB-B96F-F2517536262B}" destId="{B5D32976-E5DD-47DE-B2DD-5C55743FB5DA}" srcOrd="0" destOrd="0" parTransId="{2E96EBA7-A3D8-4EFD-8D32-9A9DC760EFD9}" sibTransId="{D951F4A5-ABF6-4752-A6DA-DEBCA1EE2411}"/>
    <dgm:cxn modelId="{09BBCDE7-0639-44FF-BE89-7CF3BE85AE31}" type="presOf" srcId="{6A44C053-9ED0-4D89-95C5-6D7B9E3D59E7}" destId="{76876A22-02A8-4595-95C4-89DC6D4FF0B7}" srcOrd="0" destOrd="0" presId="urn:microsoft.com/office/officeart/2005/8/layout/hProcess7"/>
    <dgm:cxn modelId="{976483F6-ADD6-4143-82B5-A197128B1590}" type="presOf" srcId="{B5D32976-E5DD-47DE-B2DD-5C55743FB5DA}" destId="{DA784DFD-2E32-48E0-9C36-A293C3712928}" srcOrd="1" destOrd="0" presId="urn:microsoft.com/office/officeart/2005/8/layout/hProcess7"/>
    <dgm:cxn modelId="{0075361E-44B3-404A-BF5F-0CFD2ED6893A}" type="presParOf" srcId="{63333775-FA7E-4642-9A3B-2E30B1B2841A}" destId="{5020560F-ACE0-4558-B3A2-BD0B13A15458}" srcOrd="0" destOrd="0" presId="urn:microsoft.com/office/officeart/2005/8/layout/hProcess7"/>
    <dgm:cxn modelId="{C9AB2C51-EA97-4C39-973D-D36A8602B6EE}" type="presParOf" srcId="{5020560F-ACE0-4558-B3A2-BD0B13A15458}" destId="{092EAE2F-3902-4F9B-A578-6F703C54934C}" srcOrd="0" destOrd="0" presId="urn:microsoft.com/office/officeart/2005/8/layout/hProcess7"/>
    <dgm:cxn modelId="{6B052F9D-0A69-471F-865E-AB481AEA2F2C}" type="presParOf" srcId="{5020560F-ACE0-4558-B3A2-BD0B13A15458}" destId="{DA784DFD-2E32-48E0-9C36-A293C3712928}" srcOrd="1" destOrd="0" presId="urn:microsoft.com/office/officeart/2005/8/layout/hProcess7"/>
    <dgm:cxn modelId="{A5EA2CF5-BB2B-4FAE-9993-1E2A730FAF2B}" type="presParOf" srcId="{63333775-FA7E-4642-9A3B-2E30B1B2841A}" destId="{9198ADF4-3656-45C0-A6E9-198A6E1CDE6C}" srcOrd="1" destOrd="0" presId="urn:microsoft.com/office/officeart/2005/8/layout/hProcess7"/>
    <dgm:cxn modelId="{874FFE0D-1004-4890-AAB5-2E3FC1D635C0}" type="presParOf" srcId="{63333775-FA7E-4642-9A3B-2E30B1B2841A}" destId="{B4BDD8AA-78BD-400E-83B5-85D32D378B58}" srcOrd="2" destOrd="0" presId="urn:microsoft.com/office/officeart/2005/8/layout/hProcess7"/>
    <dgm:cxn modelId="{412377C6-FE1E-4D89-A4F2-A62F1BE1FED6}" type="presParOf" srcId="{B4BDD8AA-78BD-400E-83B5-85D32D378B58}" destId="{1CC1CFFC-C64C-4B5E-B686-F37BF67BDDCB}" srcOrd="0" destOrd="0" presId="urn:microsoft.com/office/officeart/2005/8/layout/hProcess7"/>
    <dgm:cxn modelId="{326EF6D1-6B06-45CE-A806-EF52DC0EA692}" type="presParOf" srcId="{B4BDD8AA-78BD-400E-83B5-85D32D378B58}" destId="{1201FABB-1E18-4725-BF74-BECCEAA4AB2C}" srcOrd="1" destOrd="0" presId="urn:microsoft.com/office/officeart/2005/8/layout/hProcess7"/>
    <dgm:cxn modelId="{F8874DFB-C8DD-4D1C-B184-77966A4CBF44}" type="presParOf" srcId="{B4BDD8AA-78BD-400E-83B5-85D32D378B58}" destId="{27ADF17D-BE58-4D2C-B4D5-19736C21F6C7}" srcOrd="2" destOrd="0" presId="urn:microsoft.com/office/officeart/2005/8/layout/hProcess7"/>
    <dgm:cxn modelId="{BCF38B7E-787B-4947-9024-BA160F71BA31}" type="presParOf" srcId="{63333775-FA7E-4642-9A3B-2E30B1B2841A}" destId="{3FECD58E-7719-42CE-9A5F-0A6C0C1637ED}" srcOrd="3" destOrd="0" presId="urn:microsoft.com/office/officeart/2005/8/layout/hProcess7"/>
    <dgm:cxn modelId="{1B06D783-A206-41FB-964F-14D989886024}" type="presParOf" srcId="{63333775-FA7E-4642-9A3B-2E30B1B2841A}" destId="{787619EC-75E4-45FA-974B-02BE736E7141}" srcOrd="4" destOrd="0" presId="urn:microsoft.com/office/officeart/2005/8/layout/hProcess7"/>
    <dgm:cxn modelId="{3B43B454-7ED0-451E-8128-696AD616B7BA}" type="presParOf" srcId="{787619EC-75E4-45FA-974B-02BE736E7141}" destId="{CC58E0D4-D8B3-4B98-A527-B4ABA0A1C2BA}" srcOrd="0" destOrd="0" presId="urn:microsoft.com/office/officeart/2005/8/layout/hProcess7"/>
    <dgm:cxn modelId="{FE42D867-3B94-4956-8CF1-805996E8E5FE}" type="presParOf" srcId="{787619EC-75E4-45FA-974B-02BE736E7141}" destId="{FA16C0CC-74B7-47DE-9E2F-09283E87C660}" srcOrd="1" destOrd="0" presId="urn:microsoft.com/office/officeart/2005/8/layout/hProcess7"/>
    <dgm:cxn modelId="{2B506EB7-42F3-4363-B73C-92389FE9B97F}" type="presParOf" srcId="{63333775-FA7E-4642-9A3B-2E30B1B2841A}" destId="{E0219CF3-9B67-4720-AC05-3F4F8C2417AD}" srcOrd="5" destOrd="0" presId="urn:microsoft.com/office/officeart/2005/8/layout/hProcess7"/>
    <dgm:cxn modelId="{2B518FB3-D6E0-4E08-8DF1-48A21703023D}" type="presParOf" srcId="{63333775-FA7E-4642-9A3B-2E30B1B2841A}" destId="{295E48F6-6444-43AA-8622-98FAF2F40844}" srcOrd="6" destOrd="0" presId="urn:microsoft.com/office/officeart/2005/8/layout/hProcess7"/>
    <dgm:cxn modelId="{995AACD2-5AF5-4520-8D3A-4232D32A92F5}" type="presParOf" srcId="{295E48F6-6444-43AA-8622-98FAF2F40844}" destId="{0368911D-722D-4FBE-986C-A86DA4C741BC}" srcOrd="0" destOrd="0" presId="urn:microsoft.com/office/officeart/2005/8/layout/hProcess7"/>
    <dgm:cxn modelId="{2241C375-D9F7-4E4C-B6AB-32A0A41D90BA}" type="presParOf" srcId="{295E48F6-6444-43AA-8622-98FAF2F40844}" destId="{6C6751B6-C54D-4B47-BF17-7357D54D6404}" srcOrd="1" destOrd="0" presId="urn:microsoft.com/office/officeart/2005/8/layout/hProcess7"/>
    <dgm:cxn modelId="{BE32087A-582B-48CB-BE3A-A331F267BB0C}" type="presParOf" srcId="{295E48F6-6444-43AA-8622-98FAF2F40844}" destId="{2DAC543D-0E81-4CA9-9ABD-A72871B853D5}" srcOrd="2" destOrd="0" presId="urn:microsoft.com/office/officeart/2005/8/layout/hProcess7"/>
    <dgm:cxn modelId="{AD2B65DC-F423-4592-8E39-953B8393FE80}" type="presParOf" srcId="{63333775-FA7E-4642-9A3B-2E30B1B2841A}" destId="{F6DD5A63-FDF4-4838-95C7-FE421E4D967E}" srcOrd="7" destOrd="0" presId="urn:microsoft.com/office/officeart/2005/8/layout/hProcess7"/>
    <dgm:cxn modelId="{05D49269-FC80-42A1-86BF-C3CC8B2D14AC}" type="presParOf" srcId="{63333775-FA7E-4642-9A3B-2E30B1B2841A}" destId="{DD8EB5D5-DE4C-46D8-A8B5-976BECAF053E}" srcOrd="8" destOrd="0" presId="urn:microsoft.com/office/officeart/2005/8/layout/hProcess7"/>
    <dgm:cxn modelId="{BAFC7D16-C44A-4244-A8E8-3466AFC49DBC}" type="presParOf" srcId="{DD8EB5D5-DE4C-46D8-A8B5-976BECAF053E}" destId="{76876A22-02A8-4595-95C4-89DC6D4FF0B7}" srcOrd="0" destOrd="0" presId="urn:microsoft.com/office/officeart/2005/8/layout/hProcess7"/>
    <dgm:cxn modelId="{C6A36DE5-4DB0-4EE4-8BF6-F26CE1F7D087}" type="presParOf" srcId="{DD8EB5D5-DE4C-46D8-A8B5-976BECAF053E}" destId="{9B826367-5609-4833-A416-AD1A871A3F8B}" srcOrd="1" destOrd="0" presId="urn:microsoft.com/office/officeart/2005/8/layout/hProcess7"/>
    <dgm:cxn modelId="{9504C9B8-F3A5-4C64-A387-EB352E3E8A38}" type="presParOf" srcId="{63333775-FA7E-4642-9A3B-2E30B1B2841A}" destId="{8D6706CE-0810-4002-B2BE-99182CACE9AC}" srcOrd="9" destOrd="0" presId="urn:microsoft.com/office/officeart/2005/8/layout/hProcess7"/>
    <dgm:cxn modelId="{242E169A-2F79-4209-92B2-50ADA9601233}" type="presParOf" srcId="{63333775-FA7E-4642-9A3B-2E30B1B2841A}" destId="{F168E954-324C-4BCC-A486-073F7243115F}" srcOrd="10" destOrd="0" presId="urn:microsoft.com/office/officeart/2005/8/layout/hProcess7"/>
    <dgm:cxn modelId="{E2D09275-68A8-43A7-B5EC-9B5F4F2FEC7F}" type="presParOf" srcId="{F168E954-324C-4BCC-A486-073F7243115F}" destId="{E71C1A4F-22D3-4ECB-97E4-7939C7EFDFF8}" srcOrd="0" destOrd="0" presId="urn:microsoft.com/office/officeart/2005/8/layout/hProcess7"/>
    <dgm:cxn modelId="{29951FA1-D36F-4A49-8172-23784D4619F7}" type="presParOf" srcId="{F168E954-324C-4BCC-A486-073F7243115F}" destId="{D683EE3A-FCAE-47FB-85A2-7EFD73D788F4}" srcOrd="1" destOrd="0" presId="urn:microsoft.com/office/officeart/2005/8/layout/hProcess7"/>
    <dgm:cxn modelId="{0F2B2959-EF05-4C46-9BD3-EE6976D318A9}" type="presParOf" srcId="{F168E954-324C-4BCC-A486-073F7243115F}" destId="{9C0BB849-328D-4006-9627-9FFCC9521DD0}" srcOrd="2" destOrd="0" presId="urn:microsoft.com/office/officeart/2005/8/layout/hProcess7"/>
    <dgm:cxn modelId="{F97EC386-3E30-4632-87BA-3574A2BCA828}" type="presParOf" srcId="{63333775-FA7E-4642-9A3B-2E30B1B2841A}" destId="{BE98A8A0-E30A-462A-AD78-3BCAE0DE7192}" srcOrd="11" destOrd="0" presId="urn:microsoft.com/office/officeart/2005/8/layout/hProcess7"/>
    <dgm:cxn modelId="{BE319DC7-6BD3-4970-9493-BAEC65B9471A}" type="presParOf" srcId="{63333775-FA7E-4642-9A3B-2E30B1B2841A}" destId="{CE133E17-08D6-415B-93C5-48CDDE34C763}" srcOrd="12" destOrd="0" presId="urn:microsoft.com/office/officeart/2005/8/layout/hProcess7"/>
    <dgm:cxn modelId="{93DB1399-929E-46DB-AA78-67F6A688A90A}" type="presParOf" srcId="{CE133E17-08D6-415B-93C5-48CDDE34C763}" destId="{60D37DF3-36AB-4160-A667-30EED76E1A64}" srcOrd="0" destOrd="0" presId="urn:microsoft.com/office/officeart/2005/8/layout/hProcess7"/>
    <dgm:cxn modelId="{C5CD5325-90D2-466C-9B47-11CCB6A602D1}" type="presParOf" srcId="{CE133E17-08D6-415B-93C5-48CDDE34C763}" destId="{689C093B-F36A-450F-9D6B-F23D3BB2DBE0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B0A6EF8-237D-4199-A8EC-05ED8A9F29B7}" type="doc">
      <dgm:prSet loTypeId="urn:microsoft.com/office/officeart/2008/layout/AlternatingPictureBlocks" loCatId="list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25486A1B-199C-465D-9C57-A4320CB5CBED}">
      <dgm:prSet phldrT="[Texto]"/>
      <dgm:spPr/>
      <dgm:t>
        <a:bodyPr/>
        <a:lstStyle/>
        <a:p>
          <a:r>
            <a:rPr lang="es-ES" dirty="0"/>
            <a:t>Finalidad</a:t>
          </a:r>
        </a:p>
      </dgm:t>
    </dgm:pt>
    <dgm:pt modelId="{E6CBCB53-8598-4BD8-B950-67E13413A403}" type="parTrans" cxnId="{2F70C624-E01B-40C8-90CB-4E565A1F32CD}">
      <dgm:prSet/>
      <dgm:spPr/>
      <dgm:t>
        <a:bodyPr/>
        <a:lstStyle/>
        <a:p>
          <a:endParaRPr lang="es-ES"/>
        </a:p>
      </dgm:t>
    </dgm:pt>
    <dgm:pt modelId="{18816370-EE56-4BAF-8515-28F4199D9857}" type="sibTrans" cxnId="{2F70C624-E01B-40C8-90CB-4E565A1F32CD}">
      <dgm:prSet/>
      <dgm:spPr/>
      <dgm:t>
        <a:bodyPr/>
        <a:lstStyle/>
        <a:p>
          <a:endParaRPr lang="es-ES"/>
        </a:p>
      </dgm:t>
    </dgm:pt>
    <dgm:pt modelId="{83015FB3-3E0B-4B2B-9896-13D57BCF02AD}">
      <dgm:prSet phldrT="[Texto]"/>
      <dgm:spPr/>
      <dgm:t>
        <a:bodyPr/>
        <a:lstStyle/>
        <a:p>
          <a:r>
            <a:rPr lang="es-ES" dirty="0"/>
            <a:t>Requisitos</a:t>
          </a:r>
        </a:p>
      </dgm:t>
    </dgm:pt>
    <dgm:pt modelId="{F3AE2412-6D30-4DCD-AF22-1F9F2C3482C0}" type="parTrans" cxnId="{3E3B65E9-6421-4656-B1B9-D66FADA41313}">
      <dgm:prSet/>
      <dgm:spPr/>
      <dgm:t>
        <a:bodyPr/>
        <a:lstStyle/>
        <a:p>
          <a:endParaRPr lang="es-ES"/>
        </a:p>
      </dgm:t>
    </dgm:pt>
    <dgm:pt modelId="{11CAAD1A-E578-43DE-854F-75FC243959AD}" type="sibTrans" cxnId="{3E3B65E9-6421-4656-B1B9-D66FADA41313}">
      <dgm:prSet/>
      <dgm:spPr/>
      <dgm:t>
        <a:bodyPr/>
        <a:lstStyle/>
        <a:p>
          <a:endParaRPr lang="es-ES"/>
        </a:p>
      </dgm:t>
    </dgm:pt>
    <dgm:pt modelId="{39A38D2B-659F-4073-BC9A-1F3B89EDFCBB}">
      <dgm:prSet phldrT="[Texto]"/>
      <dgm:spPr/>
      <dgm:t>
        <a:bodyPr/>
        <a:lstStyle/>
        <a:p>
          <a:r>
            <a:rPr lang="es-ES" dirty="0"/>
            <a:t>Brevedad</a:t>
          </a:r>
        </a:p>
      </dgm:t>
    </dgm:pt>
    <dgm:pt modelId="{5E585542-17FE-4FB6-AEEB-36DE590DD11D}" type="parTrans" cxnId="{4CDA0B12-E0C2-496D-AA6F-08ACF7AC99B5}">
      <dgm:prSet/>
      <dgm:spPr/>
      <dgm:t>
        <a:bodyPr/>
        <a:lstStyle/>
        <a:p>
          <a:endParaRPr lang="es-ES"/>
        </a:p>
      </dgm:t>
    </dgm:pt>
    <dgm:pt modelId="{E8EDE862-361D-4DCE-957E-C381BC1BCE3A}" type="sibTrans" cxnId="{4CDA0B12-E0C2-496D-AA6F-08ACF7AC99B5}">
      <dgm:prSet/>
      <dgm:spPr/>
      <dgm:t>
        <a:bodyPr/>
        <a:lstStyle/>
        <a:p>
          <a:endParaRPr lang="es-ES"/>
        </a:p>
      </dgm:t>
    </dgm:pt>
    <dgm:pt modelId="{07494822-0704-4C42-AB41-86243C80D756}">
      <dgm:prSet phldrT="[Texto]"/>
      <dgm:spPr/>
      <dgm:t>
        <a:bodyPr/>
        <a:lstStyle/>
        <a:p>
          <a:r>
            <a:rPr lang="es-ES" dirty="0"/>
            <a:t>Claridad</a:t>
          </a:r>
        </a:p>
      </dgm:t>
    </dgm:pt>
    <dgm:pt modelId="{6CBB0DD9-932A-42EC-99C7-227D56D2847D}" type="parTrans" cxnId="{171CDA63-EC41-46CA-812B-71965A494F90}">
      <dgm:prSet/>
      <dgm:spPr/>
      <dgm:t>
        <a:bodyPr/>
        <a:lstStyle/>
        <a:p>
          <a:endParaRPr lang="es-ES"/>
        </a:p>
      </dgm:t>
    </dgm:pt>
    <dgm:pt modelId="{6E182341-C8EA-4D99-B493-1ECC8CB2E700}" type="sibTrans" cxnId="{171CDA63-EC41-46CA-812B-71965A494F90}">
      <dgm:prSet/>
      <dgm:spPr/>
      <dgm:t>
        <a:bodyPr/>
        <a:lstStyle/>
        <a:p>
          <a:endParaRPr lang="es-ES"/>
        </a:p>
      </dgm:t>
    </dgm:pt>
    <dgm:pt modelId="{2A0B2753-BE8F-4392-A644-7D65A5AF44F7}">
      <dgm:prSet phldrT="[Texto]"/>
      <dgm:spPr/>
      <dgm:t>
        <a:bodyPr/>
        <a:lstStyle/>
        <a:p>
          <a:r>
            <a:rPr lang="es-ES" dirty="0"/>
            <a:t>Preparación para escuchar</a:t>
          </a:r>
        </a:p>
      </dgm:t>
    </dgm:pt>
    <dgm:pt modelId="{4C1E3D91-806F-4ECD-B16A-497EA2E27FD2}" type="parTrans" cxnId="{B50D9FC1-40B0-4CE5-BB22-EEF932CEA3C8}">
      <dgm:prSet/>
      <dgm:spPr/>
      <dgm:t>
        <a:bodyPr/>
        <a:lstStyle/>
        <a:p>
          <a:endParaRPr lang="es-ES"/>
        </a:p>
      </dgm:t>
    </dgm:pt>
    <dgm:pt modelId="{7BB8461D-E41D-47C0-B488-01B6583836B7}" type="sibTrans" cxnId="{B50D9FC1-40B0-4CE5-BB22-EEF932CEA3C8}">
      <dgm:prSet/>
      <dgm:spPr/>
      <dgm:t>
        <a:bodyPr/>
        <a:lstStyle/>
        <a:p>
          <a:endParaRPr lang="es-ES"/>
        </a:p>
      </dgm:t>
    </dgm:pt>
    <dgm:pt modelId="{31C4B21F-FFBD-4662-9EE0-B6A53665E586}">
      <dgm:prSet phldrT="[Texto]"/>
      <dgm:spPr/>
      <dgm:t>
        <a:bodyPr/>
        <a:lstStyle/>
        <a:p>
          <a:r>
            <a:rPr lang="es-ES" dirty="0"/>
            <a:t>Anticipar la estructura</a:t>
          </a:r>
        </a:p>
      </dgm:t>
    </dgm:pt>
    <dgm:pt modelId="{32F4E033-1CBF-4D04-83A9-C33601258848}" type="parTrans" cxnId="{30400B28-EBFE-407D-BEF0-6D90494DE717}">
      <dgm:prSet/>
      <dgm:spPr/>
      <dgm:t>
        <a:bodyPr/>
        <a:lstStyle/>
        <a:p>
          <a:endParaRPr lang="es-ES"/>
        </a:p>
      </dgm:t>
    </dgm:pt>
    <dgm:pt modelId="{D1B393D1-E14F-42AE-8960-DBDA8A6C2D57}" type="sibTrans" cxnId="{30400B28-EBFE-407D-BEF0-6D90494DE717}">
      <dgm:prSet/>
      <dgm:spPr/>
      <dgm:t>
        <a:bodyPr/>
        <a:lstStyle/>
        <a:p>
          <a:endParaRPr lang="es-ES"/>
        </a:p>
      </dgm:t>
    </dgm:pt>
    <dgm:pt modelId="{FD4F016A-E520-4EB3-8601-83AC8068D9F3}">
      <dgm:prSet phldrT="[Texto]"/>
      <dgm:spPr/>
      <dgm:t>
        <a:bodyPr/>
        <a:lstStyle/>
        <a:p>
          <a:r>
            <a:rPr lang="es-ES" dirty="0"/>
            <a:t>Verosimilitud</a:t>
          </a:r>
        </a:p>
      </dgm:t>
    </dgm:pt>
    <dgm:pt modelId="{CA9E1502-22D9-4FBC-8C00-177ABB052BF8}" type="parTrans" cxnId="{9FF6C2F7-189E-44DC-946E-76AEA0434AA3}">
      <dgm:prSet/>
      <dgm:spPr/>
      <dgm:t>
        <a:bodyPr/>
        <a:lstStyle/>
        <a:p>
          <a:endParaRPr lang="es-ES"/>
        </a:p>
      </dgm:t>
    </dgm:pt>
    <dgm:pt modelId="{1C3B6E64-39C7-4028-BDD1-A730B1F019B2}" type="sibTrans" cxnId="{9FF6C2F7-189E-44DC-946E-76AEA0434AA3}">
      <dgm:prSet/>
      <dgm:spPr/>
      <dgm:t>
        <a:bodyPr/>
        <a:lstStyle/>
        <a:p>
          <a:endParaRPr lang="es-ES"/>
        </a:p>
      </dgm:t>
    </dgm:pt>
    <dgm:pt modelId="{9F692DE2-E666-424D-B1E0-1F4A60338CCD}" type="pres">
      <dgm:prSet presAssocID="{1B0A6EF8-237D-4199-A8EC-05ED8A9F29B7}" presName="linearFlow" presStyleCnt="0">
        <dgm:presLayoutVars>
          <dgm:dir/>
          <dgm:resizeHandles val="exact"/>
        </dgm:presLayoutVars>
      </dgm:prSet>
      <dgm:spPr/>
    </dgm:pt>
    <dgm:pt modelId="{5F753179-D11D-4380-87D7-08A2F81C8D7A}" type="pres">
      <dgm:prSet presAssocID="{25486A1B-199C-465D-9C57-A4320CB5CBED}" presName="comp" presStyleCnt="0"/>
      <dgm:spPr/>
    </dgm:pt>
    <dgm:pt modelId="{3A82B802-B22E-4E75-9B82-A7CFD820F435}" type="pres">
      <dgm:prSet presAssocID="{25486A1B-199C-465D-9C57-A4320CB5CBED}" presName="rect2" presStyleLbl="node1" presStyleIdx="0" presStyleCnt="2">
        <dgm:presLayoutVars>
          <dgm:bulletEnabled val="1"/>
        </dgm:presLayoutVars>
      </dgm:prSet>
      <dgm:spPr/>
    </dgm:pt>
    <dgm:pt modelId="{425ACB2F-6FE6-44E1-8CB8-48436518482C}" type="pres">
      <dgm:prSet presAssocID="{25486A1B-199C-465D-9C57-A4320CB5CBED}" presName="rect1" presStyleLbl="lnNode1" presStyleIdx="0" presStyleCnt="2"/>
      <dgm:spPr>
        <a:blipFill dpi="0" rotWithShape="1">
          <a:blip xmlns:r="http://schemas.openxmlformats.org/officeDocument/2006/relationships" r:embed="rId1"/>
          <a:srcRect/>
          <a:stretch>
            <a:fillRect l="-66" t="-119" r="-356" b="-1422"/>
          </a:stretch>
        </a:blipFill>
      </dgm:spPr>
    </dgm:pt>
    <dgm:pt modelId="{415FA09F-2C71-4AC0-84B4-AEFD714D1EB3}" type="pres">
      <dgm:prSet presAssocID="{18816370-EE56-4BAF-8515-28F4199D9857}" presName="sibTrans" presStyleCnt="0"/>
      <dgm:spPr/>
    </dgm:pt>
    <dgm:pt modelId="{2BE682FA-1C06-424B-B500-3EEAB3343592}" type="pres">
      <dgm:prSet presAssocID="{83015FB3-3E0B-4B2B-9896-13D57BCF02AD}" presName="comp" presStyleCnt="0"/>
      <dgm:spPr/>
    </dgm:pt>
    <dgm:pt modelId="{04460386-A53F-416F-B788-71A37A88A3B9}" type="pres">
      <dgm:prSet presAssocID="{83015FB3-3E0B-4B2B-9896-13D57BCF02AD}" presName="rect2" presStyleLbl="node1" presStyleIdx="1" presStyleCnt="2">
        <dgm:presLayoutVars>
          <dgm:bulletEnabled val="1"/>
        </dgm:presLayoutVars>
      </dgm:prSet>
      <dgm:spPr/>
    </dgm:pt>
    <dgm:pt modelId="{5F3D0F75-4D82-4897-9D9E-3864F4F11C54}" type="pres">
      <dgm:prSet presAssocID="{83015FB3-3E0B-4B2B-9896-13D57BCF02AD}" presName="rect1" presStyleLbl="lnNode1" presStyleIdx="1" presStyleCnt="2"/>
      <dgm:spPr>
        <a:blipFill rotWithShape="1">
          <a:blip xmlns:r="http://schemas.openxmlformats.org/officeDocument/2006/relationships" r:embed="rId2"/>
          <a:srcRect/>
          <a:stretch>
            <a:fillRect t="-16000" b="-16000"/>
          </a:stretch>
        </a:blipFill>
      </dgm:spPr>
    </dgm:pt>
  </dgm:ptLst>
  <dgm:cxnLst>
    <dgm:cxn modelId="{4CDA0B12-E0C2-496D-AA6F-08ACF7AC99B5}" srcId="{83015FB3-3E0B-4B2B-9896-13D57BCF02AD}" destId="{39A38D2B-659F-4073-BC9A-1F3B89EDFCBB}" srcOrd="0" destOrd="0" parTransId="{5E585542-17FE-4FB6-AEEB-36DE590DD11D}" sibTransId="{E8EDE862-361D-4DCE-957E-C381BC1BCE3A}"/>
    <dgm:cxn modelId="{2F70C624-E01B-40C8-90CB-4E565A1F32CD}" srcId="{1B0A6EF8-237D-4199-A8EC-05ED8A9F29B7}" destId="{25486A1B-199C-465D-9C57-A4320CB5CBED}" srcOrd="0" destOrd="0" parTransId="{E6CBCB53-8598-4BD8-B950-67E13413A403}" sibTransId="{18816370-EE56-4BAF-8515-28F4199D9857}"/>
    <dgm:cxn modelId="{30400B28-EBFE-407D-BEF0-6D90494DE717}" srcId="{25486A1B-199C-465D-9C57-A4320CB5CBED}" destId="{31C4B21F-FFBD-4662-9EE0-B6A53665E586}" srcOrd="1" destOrd="0" parTransId="{32F4E033-1CBF-4D04-83A9-C33601258848}" sibTransId="{D1B393D1-E14F-42AE-8960-DBDA8A6C2D57}"/>
    <dgm:cxn modelId="{171CDA63-EC41-46CA-812B-71965A494F90}" srcId="{83015FB3-3E0B-4B2B-9896-13D57BCF02AD}" destId="{07494822-0704-4C42-AB41-86243C80D756}" srcOrd="1" destOrd="0" parTransId="{6CBB0DD9-932A-42EC-99C7-227D56D2847D}" sibTransId="{6E182341-C8EA-4D99-B493-1ECC8CB2E700}"/>
    <dgm:cxn modelId="{42148748-BA16-4D17-AA70-7B4409CC2361}" type="presOf" srcId="{FD4F016A-E520-4EB3-8601-83AC8068D9F3}" destId="{04460386-A53F-416F-B788-71A37A88A3B9}" srcOrd="0" destOrd="3" presId="urn:microsoft.com/office/officeart/2008/layout/AlternatingPictureBlocks"/>
    <dgm:cxn modelId="{7321A875-53AF-43C8-A185-4A14E891A727}" type="presOf" srcId="{07494822-0704-4C42-AB41-86243C80D756}" destId="{04460386-A53F-416F-B788-71A37A88A3B9}" srcOrd="0" destOrd="2" presId="urn:microsoft.com/office/officeart/2008/layout/AlternatingPictureBlocks"/>
    <dgm:cxn modelId="{353FFC78-95FD-4FB9-B8DA-1A6C58A63945}" type="presOf" srcId="{39A38D2B-659F-4073-BC9A-1F3B89EDFCBB}" destId="{04460386-A53F-416F-B788-71A37A88A3B9}" srcOrd="0" destOrd="1" presId="urn:microsoft.com/office/officeart/2008/layout/AlternatingPictureBlocks"/>
    <dgm:cxn modelId="{5F531584-6714-403C-9440-D3670330F3F0}" type="presOf" srcId="{83015FB3-3E0B-4B2B-9896-13D57BCF02AD}" destId="{04460386-A53F-416F-B788-71A37A88A3B9}" srcOrd="0" destOrd="0" presId="urn:microsoft.com/office/officeart/2008/layout/AlternatingPictureBlocks"/>
    <dgm:cxn modelId="{65FB6084-962B-43A6-A1C4-E8E3557E9D51}" type="presOf" srcId="{25486A1B-199C-465D-9C57-A4320CB5CBED}" destId="{3A82B802-B22E-4E75-9B82-A7CFD820F435}" srcOrd="0" destOrd="0" presId="urn:microsoft.com/office/officeart/2008/layout/AlternatingPictureBlocks"/>
    <dgm:cxn modelId="{0290C58A-5CF7-4C0C-A24A-A4D5C7135C41}" type="presOf" srcId="{2A0B2753-BE8F-4392-A644-7D65A5AF44F7}" destId="{3A82B802-B22E-4E75-9B82-A7CFD820F435}" srcOrd="0" destOrd="1" presId="urn:microsoft.com/office/officeart/2008/layout/AlternatingPictureBlocks"/>
    <dgm:cxn modelId="{B50D9FC1-40B0-4CE5-BB22-EEF932CEA3C8}" srcId="{25486A1B-199C-465D-9C57-A4320CB5CBED}" destId="{2A0B2753-BE8F-4392-A644-7D65A5AF44F7}" srcOrd="0" destOrd="0" parTransId="{4C1E3D91-806F-4ECD-B16A-497EA2E27FD2}" sibTransId="{7BB8461D-E41D-47C0-B488-01B6583836B7}"/>
    <dgm:cxn modelId="{3E3B65E9-6421-4656-B1B9-D66FADA41313}" srcId="{1B0A6EF8-237D-4199-A8EC-05ED8A9F29B7}" destId="{83015FB3-3E0B-4B2B-9896-13D57BCF02AD}" srcOrd="1" destOrd="0" parTransId="{F3AE2412-6D30-4DCD-AF22-1F9F2C3482C0}" sibTransId="{11CAAD1A-E578-43DE-854F-75FC243959AD}"/>
    <dgm:cxn modelId="{14B9DAED-B588-4F10-A5FC-0289CFD1E718}" type="presOf" srcId="{31C4B21F-FFBD-4662-9EE0-B6A53665E586}" destId="{3A82B802-B22E-4E75-9B82-A7CFD820F435}" srcOrd="0" destOrd="2" presId="urn:microsoft.com/office/officeart/2008/layout/AlternatingPictureBlocks"/>
    <dgm:cxn modelId="{508CDEF6-96FD-48A8-B3D6-AF10156273D3}" type="presOf" srcId="{1B0A6EF8-237D-4199-A8EC-05ED8A9F29B7}" destId="{9F692DE2-E666-424D-B1E0-1F4A60338CCD}" srcOrd="0" destOrd="0" presId="urn:microsoft.com/office/officeart/2008/layout/AlternatingPictureBlocks"/>
    <dgm:cxn modelId="{9FF6C2F7-189E-44DC-946E-76AEA0434AA3}" srcId="{83015FB3-3E0B-4B2B-9896-13D57BCF02AD}" destId="{FD4F016A-E520-4EB3-8601-83AC8068D9F3}" srcOrd="2" destOrd="0" parTransId="{CA9E1502-22D9-4FBC-8C00-177ABB052BF8}" sibTransId="{1C3B6E64-39C7-4028-BDD1-A730B1F019B2}"/>
    <dgm:cxn modelId="{B251ECFE-B090-4C2E-99B1-A9C694E27E55}" type="presParOf" srcId="{9F692DE2-E666-424D-B1E0-1F4A60338CCD}" destId="{5F753179-D11D-4380-87D7-08A2F81C8D7A}" srcOrd="0" destOrd="0" presId="urn:microsoft.com/office/officeart/2008/layout/AlternatingPictureBlocks"/>
    <dgm:cxn modelId="{B084B518-8BC8-435E-AC43-531106751C02}" type="presParOf" srcId="{5F753179-D11D-4380-87D7-08A2F81C8D7A}" destId="{3A82B802-B22E-4E75-9B82-A7CFD820F435}" srcOrd="0" destOrd="0" presId="urn:microsoft.com/office/officeart/2008/layout/AlternatingPictureBlocks"/>
    <dgm:cxn modelId="{A7AA0939-5C4E-40DD-B233-F5A51ED5095D}" type="presParOf" srcId="{5F753179-D11D-4380-87D7-08A2F81C8D7A}" destId="{425ACB2F-6FE6-44E1-8CB8-48436518482C}" srcOrd="1" destOrd="0" presId="urn:microsoft.com/office/officeart/2008/layout/AlternatingPictureBlocks"/>
    <dgm:cxn modelId="{A0A27021-3F1C-4AFD-835C-932CA897883E}" type="presParOf" srcId="{9F692DE2-E666-424D-B1E0-1F4A60338CCD}" destId="{415FA09F-2C71-4AC0-84B4-AEFD714D1EB3}" srcOrd="1" destOrd="0" presId="urn:microsoft.com/office/officeart/2008/layout/AlternatingPictureBlocks"/>
    <dgm:cxn modelId="{3369FB17-D013-4FD6-83CD-013B2FDD8964}" type="presParOf" srcId="{9F692DE2-E666-424D-B1E0-1F4A60338CCD}" destId="{2BE682FA-1C06-424B-B500-3EEAB3343592}" srcOrd="2" destOrd="0" presId="urn:microsoft.com/office/officeart/2008/layout/AlternatingPictureBlocks"/>
    <dgm:cxn modelId="{19B34A2F-0811-4BF7-98DD-854517970BF5}" type="presParOf" srcId="{2BE682FA-1C06-424B-B500-3EEAB3343592}" destId="{04460386-A53F-416F-B788-71A37A88A3B9}" srcOrd="0" destOrd="0" presId="urn:microsoft.com/office/officeart/2008/layout/AlternatingPictureBlocks"/>
    <dgm:cxn modelId="{75DA20DF-27EF-4994-B4BB-B182C55DD693}" type="presParOf" srcId="{2BE682FA-1C06-424B-B500-3EEAB3343592}" destId="{5F3D0F75-4D82-4897-9D9E-3864F4F11C54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33881BF-5C37-49AB-B96F-F2517536262B}" type="doc">
      <dgm:prSet loTypeId="urn:microsoft.com/office/officeart/2005/8/layout/hProcess7" loCatId="process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5D32976-E5DD-47DE-B2DD-5C55743FB5DA}">
      <dgm:prSet phldrT="[Texto]" custT="1"/>
      <dgm:spPr>
        <a:solidFill>
          <a:srgbClr val="FFFFFF"/>
        </a:solidFill>
      </dgm:spPr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Exordio</a:t>
          </a:r>
        </a:p>
      </dgm:t>
    </dgm:pt>
    <dgm:pt modelId="{2E96EBA7-A3D8-4EFD-8D32-9A9DC760EFD9}" type="par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951F4A5-ABF6-4752-A6DA-DEBCA1EE2411}" type="sib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A44C053-9ED0-4D89-95C5-6D7B9E3D59E7}">
      <dgm:prSet phldrT="[Texto]" custT="1"/>
      <dgm:spPr/>
      <dgm:t>
        <a:bodyPr/>
        <a:lstStyle/>
        <a:p>
          <a:pPr marL="0" indent="0" algn="r">
            <a:spcAft>
              <a:spcPts val="0"/>
            </a:spcAft>
            <a:tabLst/>
          </a:pPr>
          <a:r>
            <a:rPr lang="es-ES" sz="800" dirty="0">
              <a:latin typeface="Eurostile" panose="020B0504020202050204" pitchFamily="34" charset="0"/>
            </a:rPr>
            <a:t>Argumentación</a:t>
          </a:r>
        </a:p>
      </dgm:t>
    </dgm:pt>
    <dgm:pt modelId="{E70DDB08-AA7D-48F5-9425-65F472C92041}" type="par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5D8D3785-840D-4920-B18D-E051702823F3}" type="sib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18C7F1F-9AFC-4858-906A-2BB489DB3C2A}">
      <dgm:prSet phldrT="[Texto]" custT="1"/>
      <dgm:spPr/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Peroración</a:t>
          </a:r>
        </a:p>
      </dgm:t>
    </dgm:pt>
    <dgm:pt modelId="{11485C47-AA4C-484D-980B-846E4A202F45}" type="par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E99552F1-8C11-46F9-8D82-7E02B037650E}" type="sib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2723612A-1290-492A-8DFA-20AD62477E32}">
      <dgm:prSet phldrT="[Texto]" custT="1"/>
      <dgm:spPr>
        <a:solidFill>
          <a:srgbClr val="FF9933"/>
        </a:solidFill>
      </dgm:spPr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Narración</a:t>
          </a:r>
        </a:p>
      </dgm:t>
    </dgm:pt>
    <dgm:pt modelId="{52739BF7-5032-40B1-B89C-DD4DD9C31607}" type="par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9B345FAC-435A-4C90-87B9-4E101B30339F}" type="sib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3333775-FA7E-4642-9A3B-2E30B1B2841A}" type="pres">
      <dgm:prSet presAssocID="{833881BF-5C37-49AB-B96F-F2517536262B}" presName="Name0" presStyleCnt="0">
        <dgm:presLayoutVars>
          <dgm:dir/>
          <dgm:animLvl val="lvl"/>
          <dgm:resizeHandles val="exact"/>
        </dgm:presLayoutVars>
      </dgm:prSet>
      <dgm:spPr/>
    </dgm:pt>
    <dgm:pt modelId="{5020560F-ACE0-4558-B3A2-BD0B13A15458}" type="pres">
      <dgm:prSet presAssocID="{B5D32976-E5DD-47DE-B2DD-5C55743FB5DA}" presName="compositeNode" presStyleCnt="0">
        <dgm:presLayoutVars>
          <dgm:bulletEnabled val="1"/>
        </dgm:presLayoutVars>
      </dgm:prSet>
      <dgm:spPr/>
    </dgm:pt>
    <dgm:pt modelId="{092EAE2F-3902-4F9B-A578-6F703C54934C}" type="pres">
      <dgm:prSet presAssocID="{B5D32976-E5DD-47DE-B2DD-5C55743FB5DA}" presName="bgRect" presStyleLbl="node1" presStyleIdx="0" presStyleCnt="4"/>
      <dgm:spPr/>
    </dgm:pt>
    <dgm:pt modelId="{DA784DFD-2E32-48E0-9C36-A293C3712928}" type="pres">
      <dgm:prSet presAssocID="{B5D32976-E5DD-47DE-B2DD-5C55743FB5DA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9198ADF4-3656-45C0-A6E9-198A6E1CDE6C}" type="pres">
      <dgm:prSet presAssocID="{D951F4A5-ABF6-4752-A6DA-DEBCA1EE2411}" presName="hSp" presStyleCnt="0"/>
      <dgm:spPr/>
    </dgm:pt>
    <dgm:pt modelId="{B4BDD8AA-78BD-400E-83B5-85D32D378B58}" type="pres">
      <dgm:prSet presAssocID="{D951F4A5-ABF6-4752-A6DA-DEBCA1EE2411}" presName="vProcSp" presStyleCnt="0"/>
      <dgm:spPr/>
    </dgm:pt>
    <dgm:pt modelId="{1CC1CFFC-C64C-4B5E-B686-F37BF67BDDCB}" type="pres">
      <dgm:prSet presAssocID="{D951F4A5-ABF6-4752-A6DA-DEBCA1EE2411}" presName="vSp1" presStyleCnt="0"/>
      <dgm:spPr/>
    </dgm:pt>
    <dgm:pt modelId="{1201FABB-1E18-4725-BF74-BECCEAA4AB2C}" type="pres">
      <dgm:prSet presAssocID="{D951F4A5-ABF6-4752-A6DA-DEBCA1EE2411}" presName="simulatedConn" presStyleLbl="solidFgAcc1" presStyleIdx="0" presStyleCnt="3"/>
      <dgm:spPr/>
    </dgm:pt>
    <dgm:pt modelId="{27ADF17D-BE58-4D2C-B4D5-19736C21F6C7}" type="pres">
      <dgm:prSet presAssocID="{D951F4A5-ABF6-4752-A6DA-DEBCA1EE2411}" presName="vSp2" presStyleCnt="0"/>
      <dgm:spPr/>
    </dgm:pt>
    <dgm:pt modelId="{3FECD58E-7719-42CE-9A5F-0A6C0C1637ED}" type="pres">
      <dgm:prSet presAssocID="{D951F4A5-ABF6-4752-A6DA-DEBCA1EE2411}" presName="sibTrans" presStyleCnt="0"/>
      <dgm:spPr/>
    </dgm:pt>
    <dgm:pt modelId="{787619EC-75E4-45FA-974B-02BE736E7141}" type="pres">
      <dgm:prSet presAssocID="{2723612A-1290-492A-8DFA-20AD62477E32}" presName="compositeNode" presStyleCnt="0">
        <dgm:presLayoutVars>
          <dgm:bulletEnabled val="1"/>
        </dgm:presLayoutVars>
      </dgm:prSet>
      <dgm:spPr/>
    </dgm:pt>
    <dgm:pt modelId="{CC58E0D4-D8B3-4B98-A527-B4ABA0A1C2BA}" type="pres">
      <dgm:prSet presAssocID="{2723612A-1290-492A-8DFA-20AD62477E32}" presName="bgRect" presStyleLbl="node1" presStyleIdx="1" presStyleCnt="4"/>
      <dgm:spPr/>
    </dgm:pt>
    <dgm:pt modelId="{FA16C0CC-74B7-47DE-9E2F-09283E87C660}" type="pres">
      <dgm:prSet presAssocID="{2723612A-1290-492A-8DFA-20AD62477E32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E0219CF3-9B67-4720-AC05-3F4F8C2417AD}" type="pres">
      <dgm:prSet presAssocID="{9B345FAC-435A-4C90-87B9-4E101B30339F}" presName="hSp" presStyleCnt="0"/>
      <dgm:spPr/>
    </dgm:pt>
    <dgm:pt modelId="{295E48F6-6444-43AA-8622-98FAF2F40844}" type="pres">
      <dgm:prSet presAssocID="{9B345FAC-435A-4C90-87B9-4E101B30339F}" presName="vProcSp" presStyleCnt="0"/>
      <dgm:spPr/>
    </dgm:pt>
    <dgm:pt modelId="{0368911D-722D-4FBE-986C-A86DA4C741BC}" type="pres">
      <dgm:prSet presAssocID="{9B345FAC-435A-4C90-87B9-4E101B30339F}" presName="vSp1" presStyleCnt="0"/>
      <dgm:spPr/>
    </dgm:pt>
    <dgm:pt modelId="{6C6751B6-C54D-4B47-BF17-7357D54D6404}" type="pres">
      <dgm:prSet presAssocID="{9B345FAC-435A-4C90-87B9-4E101B30339F}" presName="simulatedConn" presStyleLbl="solidFgAcc1" presStyleIdx="1" presStyleCnt="3"/>
      <dgm:spPr/>
    </dgm:pt>
    <dgm:pt modelId="{2DAC543D-0E81-4CA9-9ABD-A72871B853D5}" type="pres">
      <dgm:prSet presAssocID="{9B345FAC-435A-4C90-87B9-4E101B30339F}" presName="vSp2" presStyleCnt="0"/>
      <dgm:spPr/>
    </dgm:pt>
    <dgm:pt modelId="{F6DD5A63-FDF4-4838-95C7-FE421E4D967E}" type="pres">
      <dgm:prSet presAssocID="{9B345FAC-435A-4C90-87B9-4E101B30339F}" presName="sibTrans" presStyleCnt="0"/>
      <dgm:spPr/>
    </dgm:pt>
    <dgm:pt modelId="{DD8EB5D5-DE4C-46D8-A8B5-976BECAF053E}" type="pres">
      <dgm:prSet presAssocID="{6A44C053-9ED0-4D89-95C5-6D7B9E3D59E7}" presName="compositeNode" presStyleCnt="0">
        <dgm:presLayoutVars>
          <dgm:bulletEnabled val="1"/>
        </dgm:presLayoutVars>
      </dgm:prSet>
      <dgm:spPr/>
    </dgm:pt>
    <dgm:pt modelId="{76876A22-02A8-4595-95C4-89DC6D4FF0B7}" type="pres">
      <dgm:prSet presAssocID="{6A44C053-9ED0-4D89-95C5-6D7B9E3D59E7}" presName="bgRect" presStyleLbl="node1" presStyleIdx="2" presStyleCnt="4"/>
      <dgm:spPr/>
    </dgm:pt>
    <dgm:pt modelId="{9B826367-5609-4833-A416-AD1A871A3F8B}" type="pres">
      <dgm:prSet presAssocID="{6A44C053-9ED0-4D89-95C5-6D7B9E3D59E7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8D6706CE-0810-4002-B2BE-99182CACE9AC}" type="pres">
      <dgm:prSet presAssocID="{5D8D3785-840D-4920-B18D-E051702823F3}" presName="hSp" presStyleCnt="0"/>
      <dgm:spPr/>
    </dgm:pt>
    <dgm:pt modelId="{F168E954-324C-4BCC-A486-073F7243115F}" type="pres">
      <dgm:prSet presAssocID="{5D8D3785-840D-4920-B18D-E051702823F3}" presName="vProcSp" presStyleCnt="0"/>
      <dgm:spPr/>
    </dgm:pt>
    <dgm:pt modelId="{E71C1A4F-22D3-4ECB-97E4-7939C7EFDFF8}" type="pres">
      <dgm:prSet presAssocID="{5D8D3785-840D-4920-B18D-E051702823F3}" presName="vSp1" presStyleCnt="0"/>
      <dgm:spPr/>
    </dgm:pt>
    <dgm:pt modelId="{D683EE3A-FCAE-47FB-85A2-7EFD73D788F4}" type="pres">
      <dgm:prSet presAssocID="{5D8D3785-840D-4920-B18D-E051702823F3}" presName="simulatedConn" presStyleLbl="solidFgAcc1" presStyleIdx="2" presStyleCnt="3"/>
      <dgm:spPr/>
    </dgm:pt>
    <dgm:pt modelId="{9C0BB849-328D-4006-9627-9FFCC9521DD0}" type="pres">
      <dgm:prSet presAssocID="{5D8D3785-840D-4920-B18D-E051702823F3}" presName="vSp2" presStyleCnt="0"/>
      <dgm:spPr/>
    </dgm:pt>
    <dgm:pt modelId="{BE98A8A0-E30A-462A-AD78-3BCAE0DE7192}" type="pres">
      <dgm:prSet presAssocID="{5D8D3785-840D-4920-B18D-E051702823F3}" presName="sibTrans" presStyleCnt="0"/>
      <dgm:spPr/>
    </dgm:pt>
    <dgm:pt modelId="{CE133E17-08D6-415B-93C5-48CDDE34C763}" type="pres">
      <dgm:prSet presAssocID="{D18C7F1F-9AFC-4858-906A-2BB489DB3C2A}" presName="compositeNode" presStyleCnt="0">
        <dgm:presLayoutVars>
          <dgm:bulletEnabled val="1"/>
        </dgm:presLayoutVars>
      </dgm:prSet>
      <dgm:spPr/>
    </dgm:pt>
    <dgm:pt modelId="{60D37DF3-36AB-4160-A667-30EED76E1A64}" type="pres">
      <dgm:prSet presAssocID="{D18C7F1F-9AFC-4858-906A-2BB489DB3C2A}" presName="bgRect" presStyleLbl="node1" presStyleIdx="3" presStyleCnt="4"/>
      <dgm:spPr/>
    </dgm:pt>
    <dgm:pt modelId="{689C093B-F36A-450F-9D6B-F23D3BB2DBE0}" type="pres">
      <dgm:prSet presAssocID="{D18C7F1F-9AFC-4858-906A-2BB489DB3C2A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F966416-82C8-443D-9112-0512B7F852CF}" type="presOf" srcId="{833881BF-5C37-49AB-B96F-F2517536262B}" destId="{63333775-FA7E-4642-9A3B-2E30B1B2841A}" srcOrd="0" destOrd="0" presId="urn:microsoft.com/office/officeart/2005/8/layout/hProcess7"/>
    <dgm:cxn modelId="{3B06CA23-50A9-4E09-A49E-0D997019D3DC}" type="presOf" srcId="{B5D32976-E5DD-47DE-B2DD-5C55743FB5DA}" destId="{092EAE2F-3902-4F9B-A578-6F703C54934C}" srcOrd="0" destOrd="0" presId="urn:microsoft.com/office/officeart/2005/8/layout/hProcess7"/>
    <dgm:cxn modelId="{D3728E27-2AE0-40ED-8536-5992DE9632EA}" type="presOf" srcId="{6A44C053-9ED0-4D89-95C5-6D7B9E3D59E7}" destId="{76876A22-02A8-4595-95C4-89DC6D4FF0B7}" srcOrd="0" destOrd="0" presId="urn:microsoft.com/office/officeart/2005/8/layout/hProcess7"/>
    <dgm:cxn modelId="{0EE2DD38-7CC9-4266-8D78-16CBA1B18EB8}" srcId="{833881BF-5C37-49AB-B96F-F2517536262B}" destId="{6A44C053-9ED0-4D89-95C5-6D7B9E3D59E7}" srcOrd="2" destOrd="0" parTransId="{E70DDB08-AA7D-48F5-9425-65F472C92041}" sibTransId="{5D8D3785-840D-4920-B18D-E051702823F3}"/>
    <dgm:cxn modelId="{F39B9E39-1D06-4D45-8938-5A2E26745035}" srcId="{833881BF-5C37-49AB-B96F-F2517536262B}" destId="{D18C7F1F-9AFC-4858-906A-2BB489DB3C2A}" srcOrd="3" destOrd="0" parTransId="{11485C47-AA4C-484D-980B-846E4A202F45}" sibTransId="{E99552F1-8C11-46F9-8D82-7E02B037650E}"/>
    <dgm:cxn modelId="{F4C49F4F-D18E-48F5-B6F7-60D5878B4C95}" srcId="{833881BF-5C37-49AB-B96F-F2517536262B}" destId="{2723612A-1290-492A-8DFA-20AD62477E32}" srcOrd="1" destOrd="0" parTransId="{52739BF7-5032-40B1-B89C-DD4DD9C31607}" sibTransId="{9B345FAC-435A-4C90-87B9-4E101B30339F}"/>
    <dgm:cxn modelId="{E646B68A-85AF-4DE7-982F-39F466465BC6}" type="presOf" srcId="{D18C7F1F-9AFC-4858-906A-2BB489DB3C2A}" destId="{60D37DF3-36AB-4160-A667-30EED76E1A64}" srcOrd="0" destOrd="0" presId="urn:microsoft.com/office/officeart/2005/8/layout/hProcess7"/>
    <dgm:cxn modelId="{154CC08E-7E1C-4F78-A867-CCA92FC22379}" type="presOf" srcId="{2723612A-1290-492A-8DFA-20AD62477E32}" destId="{FA16C0CC-74B7-47DE-9E2F-09283E87C660}" srcOrd="1" destOrd="0" presId="urn:microsoft.com/office/officeart/2005/8/layout/hProcess7"/>
    <dgm:cxn modelId="{0441839F-8E73-4535-87A1-C4E9BA5C5B94}" type="presOf" srcId="{6A44C053-9ED0-4D89-95C5-6D7B9E3D59E7}" destId="{9B826367-5609-4833-A416-AD1A871A3F8B}" srcOrd="1" destOrd="0" presId="urn:microsoft.com/office/officeart/2005/8/layout/hProcess7"/>
    <dgm:cxn modelId="{45DA6CDA-AD4D-43E2-B278-5DCEF2CF610E}" type="presOf" srcId="{B5D32976-E5DD-47DE-B2DD-5C55743FB5DA}" destId="{DA784DFD-2E32-48E0-9C36-A293C3712928}" srcOrd="1" destOrd="0" presId="urn:microsoft.com/office/officeart/2005/8/layout/hProcess7"/>
    <dgm:cxn modelId="{2476D4E1-B5B2-4072-AE45-6F370764227F}" srcId="{833881BF-5C37-49AB-B96F-F2517536262B}" destId="{B5D32976-E5DD-47DE-B2DD-5C55743FB5DA}" srcOrd="0" destOrd="0" parTransId="{2E96EBA7-A3D8-4EFD-8D32-9A9DC760EFD9}" sibTransId="{D951F4A5-ABF6-4752-A6DA-DEBCA1EE2411}"/>
    <dgm:cxn modelId="{B6CA38F0-819C-492E-AA85-86476825A573}" type="presOf" srcId="{D18C7F1F-9AFC-4858-906A-2BB489DB3C2A}" destId="{689C093B-F36A-450F-9D6B-F23D3BB2DBE0}" srcOrd="1" destOrd="0" presId="urn:microsoft.com/office/officeart/2005/8/layout/hProcess7"/>
    <dgm:cxn modelId="{B2FA34FF-629A-465A-A4E8-E1E8224602F5}" type="presOf" srcId="{2723612A-1290-492A-8DFA-20AD62477E32}" destId="{CC58E0D4-D8B3-4B98-A527-B4ABA0A1C2BA}" srcOrd="0" destOrd="0" presId="urn:microsoft.com/office/officeart/2005/8/layout/hProcess7"/>
    <dgm:cxn modelId="{064056EF-9EDC-4619-B876-61F713144635}" type="presParOf" srcId="{63333775-FA7E-4642-9A3B-2E30B1B2841A}" destId="{5020560F-ACE0-4558-B3A2-BD0B13A15458}" srcOrd="0" destOrd="0" presId="urn:microsoft.com/office/officeart/2005/8/layout/hProcess7"/>
    <dgm:cxn modelId="{DC211C57-4193-40B8-BDD5-4B1716B967F0}" type="presParOf" srcId="{5020560F-ACE0-4558-B3A2-BD0B13A15458}" destId="{092EAE2F-3902-4F9B-A578-6F703C54934C}" srcOrd="0" destOrd="0" presId="urn:microsoft.com/office/officeart/2005/8/layout/hProcess7"/>
    <dgm:cxn modelId="{5D5953B7-3FA3-495B-BA4E-16BAB186AFFD}" type="presParOf" srcId="{5020560F-ACE0-4558-B3A2-BD0B13A15458}" destId="{DA784DFD-2E32-48E0-9C36-A293C3712928}" srcOrd="1" destOrd="0" presId="urn:microsoft.com/office/officeart/2005/8/layout/hProcess7"/>
    <dgm:cxn modelId="{A5AFB368-CE32-41EE-A9A5-250D835A714E}" type="presParOf" srcId="{63333775-FA7E-4642-9A3B-2E30B1B2841A}" destId="{9198ADF4-3656-45C0-A6E9-198A6E1CDE6C}" srcOrd="1" destOrd="0" presId="urn:microsoft.com/office/officeart/2005/8/layout/hProcess7"/>
    <dgm:cxn modelId="{31245A52-4ADB-4B41-9FC8-AE2146A00AD4}" type="presParOf" srcId="{63333775-FA7E-4642-9A3B-2E30B1B2841A}" destId="{B4BDD8AA-78BD-400E-83B5-85D32D378B58}" srcOrd="2" destOrd="0" presId="urn:microsoft.com/office/officeart/2005/8/layout/hProcess7"/>
    <dgm:cxn modelId="{D24180F0-D459-4165-BEDF-FB08BF71964E}" type="presParOf" srcId="{B4BDD8AA-78BD-400E-83B5-85D32D378B58}" destId="{1CC1CFFC-C64C-4B5E-B686-F37BF67BDDCB}" srcOrd="0" destOrd="0" presId="urn:microsoft.com/office/officeart/2005/8/layout/hProcess7"/>
    <dgm:cxn modelId="{886A9D22-7AFC-4543-8669-AB1A558364D7}" type="presParOf" srcId="{B4BDD8AA-78BD-400E-83B5-85D32D378B58}" destId="{1201FABB-1E18-4725-BF74-BECCEAA4AB2C}" srcOrd="1" destOrd="0" presId="urn:microsoft.com/office/officeart/2005/8/layout/hProcess7"/>
    <dgm:cxn modelId="{EA4A9405-A399-43C9-BCC5-F3D88679C71A}" type="presParOf" srcId="{B4BDD8AA-78BD-400E-83B5-85D32D378B58}" destId="{27ADF17D-BE58-4D2C-B4D5-19736C21F6C7}" srcOrd="2" destOrd="0" presId="urn:microsoft.com/office/officeart/2005/8/layout/hProcess7"/>
    <dgm:cxn modelId="{623E0641-B409-43F6-8DF0-0D4A9F15B4FF}" type="presParOf" srcId="{63333775-FA7E-4642-9A3B-2E30B1B2841A}" destId="{3FECD58E-7719-42CE-9A5F-0A6C0C1637ED}" srcOrd="3" destOrd="0" presId="urn:microsoft.com/office/officeart/2005/8/layout/hProcess7"/>
    <dgm:cxn modelId="{1006C127-EDDC-414B-B535-DF1E7D420358}" type="presParOf" srcId="{63333775-FA7E-4642-9A3B-2E30B1B2841A}" destId="{787619EC-75E4-45FA-974B-02BE736E7141}" srcOrd="4" destOrd="0" presId="urn:microsoft.com/office/officeart/2005/8/layout/hProcess7"/>
    <dgm:cxn modelId="{FDA089D7-AACF-42C9-8DF9-8834DE698BD2}" type="presParOf" srcId="{787619EC-75E4-45FA-974B-02BE736E7141}" destId="{CC58E0D4-D8B3-4B98-A527-B4ABA0A1C2BA}" srcOrd="0" destOrd="0" presId="urn:microsoft.com/office/officeart/2005/8/layout/hProcess7"/>
    <dgm:cxn modelId="{D19C046F-48BD-492D-9100-8D437500F893}" type="presParOf" srcId="{787619EC-75E4-45FA-974B-02BE736E7141}" destId="{FA16C0CC-74B7-47DE-9E2F-09283E87C660}" srcOrd="1" destOrd="0" presId="urn:microsoft.com/office/officeart/2005/8/layout/hProcess7"/>
    <dgm:cxn modelId="{977F7B50-5B8E-42BC-983F-BCC9DDBF81B1}" type="presParOf" srcId="{63333775-FA7E-4642-9A3B-2E30B1B2841A}" destId="{E0219CF3-9B67-4720-AC05-3F4F8C2417AD}" srcOrd="5" destOrd="0" presId="urn:microsoft.com/office/officeart/2005/8/layout/hProcess7"/>
    <dgm:cxn modelId="{23E82398-0A03-4778-BED2-10A53C94423B}" type="presParOf" srcId="{63333775-FA7E-4642-9A3B-2E30B1B2841A}" destId="{295E48F6-6444-43AA-8622-98FAF2F40844}" srcOrd="6" destOrd="0" presId="urn:microsoft.com/office/officeart/2005/8/layout/hProcess7"/>
    <dgm:cxn modelId="{020DA62E-AAAB-48E5-A201-2EE8D3AD2AA8}" type="presParOf" srcId="{295E48F6-6444-43AA-8622-98FAF2F40844}" destId="{0368911D-722D-4FBE-986C-A86DA4C741BC}" srcOrd="0" destOrd="0" presId="urn:microsoft.com/office/officeart/2005/8/layout/hProcess7"/>
    <dgm:cxn modelId="{9E9824BF-3B14-4C27-8EC4-55F99A49EFAC}" type="presParOf" srcId="{295E48F6-6444-43AA-8622-98FAF2F40844}" destId="{6C6751B6-C54D-4B47-BF17-7357D54D6404}" srcOrd="1" destOrd="0" presId="urn:microsoft.com/office/officeart/2005/8/layout/hProcess7"/>
    <dgm:cxn modelId="{FA8FFB0D-C93C-433B-A15F-76E00C0CE028}" type="presParOf" srcId="{295E48F6-6444-43AA-8622-98FAF2F40844}" destId="{2DAC543D-0E81-4CA9-9ABD-A72871B853D5}" srcOrd="2" destOrd="0" presId="urn:microsoft.com/office/officeart/2005/8/layout/hProcess7"/>
    <dgm:cxn modelId="{EE802C20-A20D-44AF-BA8D-531BF5C42F75}" type="presParOf" srcId="{63333775-FA7E-4642-9A3B-2E30B1B2841A}" destId="{F6DD5A63-FDF4-4838-95C7-FE421E4D967E}" srcOrd="7" destOrd="0" presId="urn:microsoft.com/office/officeart/2005/8/layout/hProcess7"/>
    <dgm:cxn modelId="{7C58DC14-25DF-4B80-98E2-9F8717675BF1}" type="presParOf" srcId="{63333775-FA7E-4642-9A3B-2E30B1B2841A}" destId="{DD8EB5D5-DE4C-46D8-A8B5-976BECAF053E}" srcOrd="8" destOrd="0" presId="urn:microsoft.com/office/officeart/2005/8/layout/hProcess7"/>
    <dgm:cxn modelId="{6D2947D3-C3A1-4132-AFCA-8DBEF34F40C0}" type="presParOf" srcId="{DD8EB5D5-DE4C-46D8-A8B5-976BECAF053E}" destId="{76876A22-02A8-4595-95C4-89DC6D4FF0B7}" srcOrd="0" destOrd="0" presId="urn:microsoft.com/office/officeart/2005/8/layout/hProcess7"/>
    <dgm:cxn modelId="{09E215FB-213F-4865-AEFF-526EE8730695}" type="presParOf" srcId="{DD8EB5D5-DE4C-46D8-A8B5-976BECAF053E}" destId="{9B826367-5609-4833-A416-AD1A871A3F8B}" srcOrd="1" destOrd="0" presId="urn:microsoft.com/office/officeart/2005/8/layout/hProcess7"/>
    <dgm:cxn modelId="{904BBC46-9B64-452E-B971-2E51AB5D642D}" type="presParOf" srcId="{63333775-FA7E-4642-9A3B-2E30B1B2841A}" destId="{8D6706CE-0810-4002-B2BE-99182CACE9AC}" srcOrd="9" destOrd="0" presId="urn:microsoft.com/office/officeart/2005/8/layout/hProcess7"/>
    <dgm:cxn modelId="{CAC8021B-9A6A-4AC1-A309-5A7BA83E5CC6}" type="presParOf" srcId="{63333775-FA7E-4642-9A3B-2E30B1B2841A}" destId="{F168E954-324C-4BCC-A486-073F7243115F}" srcOrd="10" destOrd="0" presId="urn:microsoft.com/office/officeart/2005/8/layout/hProcess7"/>
    <dgm:cxn modelId="{1750E34F-DB22-4EFD-8A69-9F88C32E5538}" type="presParOf" srcId="{F168E954-324C-4BCC-A486-073F7243115F}" destId="{E71C1A4F-22D3-4ECB-97E4-7939C7EFDFF8}" srcOrd="0" destOrd="0" presId="urn:microsoft.com/office/officeart/2005/8/layout/hProcess7"/>
    <dgm:cxn modelId="{9491ED89-026C-49A2-AAC4-BFB910677C9F}" type="presParOf" srcId="{F168E954-324C-4BCC-A486-073F7243115F}" destId="{D683EE3A-FCAE-47FB-85A2-7EFD73D788F4}" srcOrd="1" destOrd="0" presId="urn:microsoft.com/office/officeart/2005/8/layout/hProcess7"/>
    <dgm:cxn modelId="{DE42EA1F-05F3-4FBF-8D79-2BE322DE50CE}" type="presParOf" srcId="{F168E954-324C-4BCC-A486-073F7243115F}" destId="{9C0BB849-328D-4006-9627-9FFCC9521DD0}" srcOrd="2" destOrd="0" presId="urn:microsoft.com/office/officeart/2005/8/layout/hProcess7"/>
    <dgm:cxn modelId="{50F399BE-74E4-4362-B6B0-567824030E22}" type="presParOf" srcId="{63333775-FA7E-4642-9A3B-2E30B1B2841A}" destId="{BE98A8A0-E30A-462A-AD78-3BCAE0DE7192}" srcOrd="11" destOrd="0" presId="urn:microsoft.com/office/officeart/2005/8/layout/hProcess7"/>
    <dgm:cxn modelId="{26F5F3E7-A309-4455-89DA-8B31BD5E2199}" type="presParOf" srcId="{63333775-FA7E-4642-9A3B-2E30B1B2841A}" destId="{CE133E17-08D6-415B-93C5-48CDDE34C763}" srcOrd="12" destOrd="0" presId="urn:microsoft.com/office/officeart/2005/8/layout/hProcess7"/>
    <dgm:cxn modelId="{F62666CC-CB81-454B-8DC5-8CDAF6AEA21F}" type="presParOf" srcId="{CE133E17-08D6-415B-93C5-48CDDE34C763}" destId="{60D37DF3-36AB-4160-A667-30EED76E1A64}" srcOrd="0" destOrd="0" presId="urn:microsoft.com/office/officeart/2005/8/layout/hProcess7"/>
    <dgm:cxn modelId="{29F4252A-D249-4D15-9FD1-AA99DCA5F458}" type="presParOf" srcId="{CE133E17-08D6-415B-93C5-48CDDE34C763}" destId="{689C093B-F36A-450F-9D6B-F23D3BB2DBE0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33881BF-5C37-49AB-B96F-F2517536262B}" type="doc">
      <dgm:prSet loTypeId="urn:microsoft.com/office/officeart/2005/8/layout/hProcess7" loCatId="process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5D32976-E5DD-47DE-B2DD-5C55743FB5DA}">
      <dgm:prSet phldrT="[Texto]" custT="1"/>
      <dgm:spPr>
        <a:solidFill>
          <a:srgbClr val="FFFFFF"/>
        </a:solidFill>
      </dgm:spPr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Exordio</a:t>
          </a:r>
        </a:p>
      </dgm:t>
    </dgm:pt>
    <dgm:pt modelId="{2E96EBA7-A3D8-4EFD-8D32-9A9DC760EFD9}" type="par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951F4A5-ABF6-4752-A6DA-DEBCA1EE2411}" type="sib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A44C053-9ED0-4D89-95C5-6D7B9E3D59E7}">
      <dgm:prSet phldrT="[Texto]" custT="1"/>
      <dgm:spPr>
        <a:solidFill>
          <a:srgbClr val="E4242B"/>
        </a:solidFill>
      </dgm:spPr>
      <dgm:t>
        <a:bodyPr/>
        <a:lstStyle/>
        <a:p>
          <a:pPr marL="0" indent="0" algn="r">
            <a:spcAft>
              <a:spcPts val="0"/>
            </a:spcAft>
            <a:tabLst/>
          </a:pPr>
          <a:r>
            <a:rPr lang="es-ES" sz="800" dirty="0">
              <a:latin typeface="Eurostile" panose="020B0504020202050204" pitchFamily="34" charset="0"/>
            </a:rPr>
            <a:t>Argumentación</a:t>
          </a:r>
        </a:p>
      </dgm:t>
    </dgm:pt>
    <dgm:pt modelId="{E70DDB08-AA7D-48F5-9425-65F472C92041}" type="par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5D8D3785-840D-4920-B18D-E051702823F3}" type="sib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18C7F1F-9AFC-4858-906A-2BB489DB3C2A}">
      <dgm:prSet phldrT="[Texto]" custT="1"/>
      <dgm:spPr/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Peroración</a:t>
          </a:r>
        </a:p>
      </dgm:t>
    </dgm:pt>
    <dgm:pt modelId="{11485C47-AA4C-484D-980B-846E4A202F45}" type="par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E99552F1-8C11-46F9-8D82-7E02B037650E}" type="sib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2723612A-1290-492A-8DFA-20AD62477E32}">
      <dgm:prSet phldrT="[Texto]" custT="1"/>
      <dgm:spPr/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Narración</a:t>
          </a:r>
        </a:p>
      </dgm:t>
    </dgm:pt>
    <dgm:pt modelId="{52739BF7-5032-40B1-B89C-DD4DD9C31607}" type="par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9B345FAC-435A-4C90-87B9-4E101B30339F}" type="sib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3333775-FA7E-4642-9A3B-2E30B1B2841A}" type="pres">
      <dgm:prSet presAssocID="{833881BF-5C37-49AB-B96F-F2517536262B}" presName="Name0" presStyleCnt="0">
        <dgm:presLayoutVars>
          <dgm:dir/>
          <dgm:animLvl val="lvl"/>
          <dgm:resizeHandles val="exact"/>
        </dgm:presLayoutVars>
      </dgm:prSet>
      <dgm:spPr/>
    </dgm:pt>
    <dgm:pt modelId="{5020560F-ACE0-4558-B3A2-BD0B13A15458}" type="pres">
      <dgm:prSet presAssocID="{B5D32976-E5DD-47DE-B2DD-5C55743FB5DA}" presName="compositeNode" presStyleCnt="0">
        <dgm:presLayoutVars>
          <dgm:bulletEnabled val="1"/>
        </dgm:presLayoutVars>
      </dgm:prSet>
      <dgm:spPr/>
    </dgm:pt>
    <dgm:pt modelId="{092EAE2F-3902-4F9B-A578-6F703C54934C}" type="pres">
      <dgm:prSet presAssocID="{B5D32976-E5DD-47DE-B2DD-5C55743FB5DA}" presName="bgRect" presStyleLbl="node1" presStyleIdx="0" presStyleCnt="4"/>
      <dgm:spPr/>
    </dgm:pt>
    <dgm:pt modelId="{DA784DFD-2E32-48E0-9C36-A293C3712928}" type="pres">
      <dgm:prSet presAssocID="{B5D32976-E5DD-47DE-B2DD-5C55743FB5DA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9198ADF4-3656-45C0-A6E9-198A6E1CDE6C}" type="pres">
      <dgm:prSet presAssocID="{D951F4A5-ABF6-4752-A6DA-DEBCA1EE2411}" presName="hSp" presStyleCnt="0"/>
      <dgm:spPr/>
    </dgm:pt>
    <dgm:pt modelId="{B4BDD8AA-78BD-400E-83B5-85D32D378B58}" type="pres">
      <dgm:prSet presAssocID="{D951F4A5-ABF6-4752-A6DA-DEBCA1EE2411}" presName="vProcSp" presStyleCnt="0"/>
      <dgm:spPr/>
    </dgm:pt>
    <dgm:pt modelId="{1CC1CFFC-C64C-4B5E-B686-F37BF67BDDCB}" type="pres">
      <dgm:prSet presAssocID="{D951F4A5-ABF6-4752-A6DA-DEBCA1EE2411}" presName="vSp1" presStyleCnt="0"/>
      <dgm:spPr/>
    </dgm:pt>
    <dgm:pt modelId="{1201FABB-1E18-4725-BF74-BECCEAA4AB2C}" type="pres">
      <dgm:prSet presAssocID="{D951F4A5-ABF6-4752-A6DA-DEBCA1EE2411}" presName="simulatedConn" presStyleLbl="solidFgAcc1" presStyleIdx="0" presStyleCnt="3"/>
      <dgm:spPr/>
    </dgm:pt>
    <dgm:pt modelId="{27ADF17D-BE58-4D2C-B4D5-19736C21F6C7}" type="pres">
      <dgm:prSet presAssocID="{D951F4A5-ABF6-4752-A6DA-DEBCA1EE2411}" presName="vSp2" presStyleCnt="0"/>
      <dgm:spPr/>
    </dgm:pt>
    <dgm:pt modelId="{3FECD58E-7719-42CE-9A5F-0A6C0C1637ED}" type="pres">
      <dgm:prSet presAssocID="{D951F4A5-ABF6-4752-A6DA-DEBCA1EE2411}" presName="sibTrans" presStyleCnt="0"/>
      <dgm:spPr/>
    </dgm:pt>
    <dgm:pt modelId="{787619EC-75E4-45FA-974B-02BE736E7141}" type="pres">
      <dgm:prSet presAssocID="{2723612A-1290-492A-8DFA-20AD62477E32}" presName="compositeNode" presStyleCnt="0">
        <dgm:presLayoutVars>
          <dgm:bulletEnabled val="1"/>
        </dgm:presLayoutVars>
      </dgm:prSet>
      <dgm:spPr/>
    </dgm:pt>
    <dgm:pt modelId="{CC58E0D4-D8B3-4B98-A527-B4ABA0A1C2BA}" type="pres">
      <dgm:prSet presAssocID="{2723612A-1290-492A-8DFA-20AD62477E32}" presName="bgRect" presStyleLbl="node1" presStyleIdx="1" presStyleCnt="4"/>
      <dgm:spPr/>
    </dgm:pt>
    <dgm:pt modelId="{FA16C0CC-74B7-47DE-9E2F-09283E87C660}" type="pres">
      <dgm:prSet presAssocID="{2723612A-1290-492A-8DFA-20AD62477E32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E0219CF3-9B67-4720-AC05-3F4F8C2417AD}" type="pres">
      <dgm:prSet presAssocID="{9B345FAC-435A-4C90-87B9-4E101B30339F}" presName="hSp" presStyleCnt="0"/>
      <dgm:spPr/>
    </dgm:pt>
    <dgm:pt modelId="{295E48F6-6444-43AA-8622-98FAF2F40844}" type="pres">
      <dgm:prSet presAssocID="{9B345FAC-435A-4C90-87B9-4E101B30339F}" presName="vProcSp" presStyleCnt="0"/>
      <dgm:spPr/>
    </dgm:pt>
    <dgm:pt modelId="{0368911D-722D-4FBE-986C-A86DA4C741BC}" type="pres">
      <dgm:prSet presAssocID="{9B345FAC-435A-4C90-87B9-4E101B30339F}" presName="vSp1" presStyleCnt="0"/>
      <dgm:spPr/>
    </dgm:pt>
    <dgm:pt modelId="{6C6751B6-C54D-4B47-BF17-7357D54D6404}" type="pres">
      <dgm:prSet presAssocID="{9B345FAC-435A-4C90-87B9-4E101B30339F}" presName="simulatedConn" presStyleLbl="solidFgAcc1" presStyleIdx="1" presStyleCnt="3"/>
      <dgm:spPr/>
    </dgm:pt>
    <dgm:pt modelId="{2DAC543D-0E81-4CA9-9ABD-A72871B853D5}" type="pres">
      <dgm:prSet presAssocID="{9B345FAC-435A-4C90-87B9-4E101B30339F}" presName="vSp2" presStyleCnt="0"/>
      <dgm:spPr/>
    </dgm:pt>
    <dgm:pt modelId="{F6DD5A63-FDF4-4838-95C7-FE421E4D967E}" type="pres">
      <dgm:prSet presAssocID="{9B345FAC-435A-4C90-87B9-4E101B30339F}" presName="sibTrans" presStyleCnt="0"/>
      <dgm:spPr/>
    </dgm:pt>
    <dgm:pt modelId="{DD8EB5D5-DE4C-46D8-A8B5-976BECAF053E}" type="pres">
      <dgm:prSet presAssocID="{6A44C053-9ED0-4D89-95C5-6D7B9E3D59E7}" presName="compositeNode" presStyleCnt="0">
        <dgm:presLayoutVars>
          <dgm:bulletEnabled val="1"/>
        </dgm:presLayoutVars>
      </dgm:prSet>
      <dgm:spPr/>
    </dgm:pt>
    <dgm:pt modelId="{76876A22-02A8-4595-95C4-89DC6D4FF0B7}" type="pres">
      <dgm:prSet presAssocID="{6A44C053-9ED0-4D89-95C5-6D7B9E3D59E7}" presName="bgRect" presStyleLbl="node1" presStyleIdx="2" presStyleCnt="4"/>
      <dgm:spPr/>
    </dgm:pt>
    <dgm:pt modelId="{9B826367-5609-4833-A416-AD1A871A3F8B}" type="pres">
      <dgm:prSet presAssocID="{6A44C053-9ED0-4D89-95C5-6D7B9E3D59E7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8D6706CE-0810-4002-B2BE-99182CACE9AC}" type="pres">
      <dgm:prSet presAssocID="{5D8D3785-840D-4920-B18D-E051702823F3}" presName="hSp" presStyleCnt="0"/>
      <dgm:spPr/>
    </dgm:pt>
    <dgm:pt modelId="{F168E954-324C-4BCC-A486-073F7243115F}" type="pres">
      <dgm:prSet presAssocID="{5D8D3785-840D-4920-B18D-E051702823F3}" presName="vProcSp" presStyleCnt="0"/>
      <dgm:spPr/>
    </dgm:pt>
    <dgm:pt modelId="{E71C1A4F-22D3-4ECB-97E4-7939C7EFDFF8}" type="pres">
      <dgm:prSet presAssocID="{5D8D3785-840D-4920-B18D-E051702823F3}" presName="vSp1" presStyleCnt="0"/>
      <dgm:spPr/>
    </dgm:pt>
    <dgm:pt modelId="{D683EE3A-FCAE-47FB-85A2-7EFD73D788F4}" type="pres">
      <dgm:prSet presAssocID="{5D8D3785-840D-4920-B18D-E051702823F3}" presName="simulatedConn" presStyleLbl="solidFgAcc1" presStyleIdx="2" presStyleCnt="3"/>
      <dgm:spPr/>
    </dgm:pt>
    <dgm:pt modelId="{9C0BB849-328D-4006-9627-9FFCC9521DD0}" type="pres">
      <dgm:prSet presAssocID="{5D8D3785-840D-4920-B18D-E051702823F3}" presName="vSp2" presStyleCnt="0"/>
      <dgm:spPr/>
    </dgm:pt>
    <dgm:pt modelId="{BE98A8A0-E30A-462A-AD78-3BCAE0DE7192}" type="pres">
      <dgm:prSet presAssocID="{5D8D3785-840D-4920-B18D-E051702823F3}" presName="sibTrans" presStyleCnt="0"/>
      <dgm:spPr/>
    </dgm:pt>
    <dgm:pt modelId="{CE133E17-08D6-415B-93C5-48CDDE34C763}" type="pres">
      <dgm:prSet presAssocID="{D18C7F1F-9AFC-4858-906A-2BB489DB3C2A}" presName="compositeNode" presStyleCnt="0">
        <dgm:presLayoutVars>
          <dgm:bulletEnabled val="1"/>
        </dgm:presLayoutVars>
      </dgm:prSet>
      <dgm:spPr/>
    </dgm:pt>
    <dgm:pt modelId="{60D37DF3-36AB-4160-A667-30EED76E1A64}" type="pres">
      <dgm:prSet presAssocID="{D18C7F1F-9AFC-4858-906A-2BB489DB3C2A}" presName="bgRect" presStyleLbl="node1" presStyleIdx="3" presStyleCnt="4"/>
      <dgm:spPr/>
    </dgm:pt>
    <dgm:pt modelId="{689C093B-F36A-450F-9D6B-F23D3BB2DBE0}" type="pres">
      <dgm:prSet presAssocID="{D18C7F1F-9AFC-4858-906A-2BB489DB3C2A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3D8B81F-73A9-40CC-B3D8-DD79413CD2EC}" type="presOf" srcId="{D18C7F1F-9AFC-4858-906A-2BB489DB3C2A}" destId="{689C093B-F36A-450F-9D6B-F23D3BB2DBE0}" srcOrd="1" destOrd="0" presId="urn:microsoft.com/office/officeart/2005/8/layout/hProcess7"/>
    <dgm:cxn modelId="{6ED53935-D211-470A-835D-6D97AF102F2F}" type="presOf" srcId="{B5D32976-E5DD-47DE-B2DD-5C55743FB5DA}" destId="{DA784DFD-2E32-48E0-9C36-A293C3712928}" srcOrd="1" destOrd="0" presId="urn:microsoft.com/office/officeart/2005/8/layout/hProcess7"/>
    <dgm:cxn modelId="{0EE2DD38-7CC9-4266-8D78-16CBA1B18EB8}" srcId="{833881BF-5C37-49AB-B96F-F2517536262B}" destId="{6A44C053-9ED0-4D89-95C5-6D7B9E3D59E7}" srcOrd="2" destOrd="0" parTransId="{E70DDB08-AA7D-48F5-9425-65F472C92041}" sibTransId="{5D8D3785-840D-4920-B18D-E051702823F3}"/>
    <dgm:cxn modelId="{F39B9E39-1D06-4D45-8938-5A2E26745035}" srcId="{833881BF-5C37-49AB-B96F-F2517536262B}" destId="{D18C7F1F-9AFC-4858-906A-2BB489DB3C2A}" srcOrd="3" destOrd="0" parTransId="{11485C47-AA4C-484D-980B-846E4A202F45}" sibTransId="{E99552F1-8C11-46F9-8D82-7E02B037650E}"/>
    <dgm:cxn modelId="{D475AF60-7C2E-43A0-8EEC-6F64465375FB}" type="presOf" srcId="{D18C7F1F-9AFC-4858-906A-2BB489DB3C2A}" destId="{60D37DF3-36AB-4160-A667-30EED76E1A64}" srcOrd="0" destOrd="0" presId="urn:microsoft.com/office/officeart/2005/8/layout/hProcess7"/>
    <dgm:cxn modelId="{F4C49F4F-D18E-48F5-B6F7-60D5878B4C95}" srcId="{833881BF-5C37-49AB-B96F-F2517536262B}" destId="{2723612A-1290-492A-8DFA-20AD62477E32}" srcOrd="1" destOrd="0" parTransId="{52739BF7-5032-40B1-B89C-DD4DD9C31607}" sibTransId="{9B345FAC-435A-4C90-87B9-4E101B30339F}"/>
    <dgm:cxn modelId="{62E4C04F-3692-4D15-AC64-7BC380B88CE6}" type="presOf" srcId="{2723612A-1290-492A-8DFA-20AD62477E32}" destId="{FA16C0CC-74B7-47DE-9E2F-09283E87C660}" srcOrd="1" destOrd="0" presId="urn:microsoft.com/office/officeart/2005/8/layout/hProcess7"/>
    <dgm:cxn modelId="{0E460770-9D77-4E9B-8553-22AAFD0AD1EB}" type="presOf" srcId="{6A44C053-9ED0-4D89-95C5-6D7B9E3D59E7}" destId="{9B826367-5609-4833-A416-AD1A871A3F8B}" srcOrd="1" destOrd="0" presId="urn:microsoft.com/office/officeart/2005/8/layout/hProcess7"/>
    <dgm:cxn modelId="{321C9789-33A9-4E82-870C-BDE0856C6F60}" type="presOf" srcId="{833881BF-5C37-49AB-B96F-F2517536262B}" destId="{63333775-FA7E-4642-9A3B-2E30B1B2841A}" srcOrd="0" destOrd="0" presId="urn:microsoft.com/office/officeart/2005/8/layout/hProcess7"/>
    <dgm:cxn modelId="{FFDB07B8-E8F8-473E-A93F-1C8D7BEF1AB3}" type="presOf" srcId="{B5D32976-E5DD-47DE-B2DD-5C55743FB5DA}" destId="{092EAE2F-3902-4F9B-A578-6F703C54934C}" srcOrd="0" destOrd="0" presId="urn:microsoft.com/office/officeart/2005/8/layout/hProcess7"/>
    <dgm:cxn modelId="{D4AAC9CD-8CD1-424F-A920-B13785A2C5CD}" type="presOf" srcId="{6A44C053-9ED0-4D89-95C5-6D7B9E3D59E7}" destId="{76876A22-02A8-4595-95C4-89DC6D4FF0B7}" srcOrd="0" destOrd="0" presId="urn:microsoft.com/office/officeart/2005/8/layout/hProcess7"/>
    <dgm:cxn modelId="{2476D4E1-B5B2-4072-AE45-6F370764227F}" srcId="{833881BF-5C37-49AB-B96F-F2517536262B}" destId="{B5D32976-E5DD-47DE-B2DD-5C55743FB5DA}" srcOrd="0" destOrd="0" parTransId="{2E96EBA7-A3D8-4EFD-8D32-9A9DC760EFD9}" sibTransId="{D951F4A5-ABF6-4752-A6DA-DEBCA1EE2411}"/>
    <dgm:cxn modelId="{4B6E2BFF-04C2-4A34-B25D-74998A3E30FE}" type="presOf" srcId="{2723612A-1290-492A-8DFA-20AD62477E32}" destId="{CC58E0D4-D8B3-4B98-A527-B4ABA0A1C2BA}" srcOrd="0" destOrd="0" presId="urn:microsoft.com/office/officeart/2005/8/layout/hProcess7"/>
    <dgm:cxn modelId="{E3D6C4F0-0DE7-4402-95E2-EE9C7BEEF287}" type="presParOf" srcId="{63333775-FA7E-4642-9A3B-2E30B1B2841A}" destId="{5020560F-ACE0-4558-B3A2-BD0B13A15458}" srcOrd="0" destOrd="0" presId="urn:microsoft.com/office/officeart/2005/8/layout/hProcess7"/>
    <dgm:cxn modelId="{7CA96144-81A4-4A9A-838C-F400F04E55C9}" type="presParOf" srcId="{5020560F-ACE0-4558-B3A2-BD0B13A15458}" destId="{092EAE2F-3902-4F9B-A578-6F703C54934C}" srcOrd="0" destOrd="0" presId="urn:microsoft.com/office/officeart/2005/8/layout/hProcess7"/>
    <dgm:cxn modelId="{AA90D4B7-F1AC-474C-8698-CE88935EC328}" type="presParOf" srcId="{5020560F-ACE0-4558-B3A2-BD0B13A15458}" destId="{DA784DFD-2E32-48E0-9C36-A293C3712928}" srcOrd="1" destOrd="0" presId="urn:microsoft.com/office/officeart/2005/8/layout/hProcess7"/>
    <dgm:cxn modelId="{AF299A89-84A5-49DD-B852-8A332A82F04F}" type="presParOf" srcId="{63333775-FA7E-4642-9A3B-2E30B1B2841A}" destId="{9198ADF4-3656-45C0-A6E9-198A6E1CDE6C}" srcOrd="1" destOrd="0" presId="urn:microsoft.com/office/officeart/2005/8/layout/hProcess7"/>
    <dgm:cxn modelId="{7721983C-AE11-414A-94B5-9B2B993A8B6F}" type="presParOf" srcId="{63333775-FA7E-4642-9A3B-2E30B1B2841A}" destId="{B4BDD8AA-78BD-400E-83B5-85D32D378B58}" srcOrd="2" destOrd="0" presId="urn:microsoft.com/office/officeart/2005/8/layout/hProcess7"/>
    <dgm:cxn modelId="{5C27A72A-C8E4-4417-A50B-678731FB5971}" type="presParOf" srcId="{B4BDD8AA-78BD-400E-83B5-85D32D378B58}" destId="{1CC1CFFC-C64C-4B5E-B686-F37BF67BDDCB}" srcOrd="0" destOrd="0" presId="urn:microsoft.com/office/officeart/2005/8/layout/hProcess7"/>
    <dgm:cxn modelId="{90A9962D-3D32-443D-B5B4-CD59B3ECA02E}" type="presParOf" srcId="{B4BDD8AA-78BD-400E-83B5-85D32D378B58}" destId="{1201FABB-1E18-4725-BF74-BECCEAA4AB2C}" srcOrd="1" destOrd="0" presId="urn:microsoft.com/office/officeart/2005/8/layout/hProcess7"/>
    <dgm:cxn modelId="{E83BE0D0-FE75-4EBA-BEC0-FAB44A20CF79}" type="presParOf" srcId="{B4BDD8AA-78BD-400E-83B5-85D32D378B58}" destId="{27ADF17D-BE58-4D2C-B4D5-19736C21F6C7}" srcOrd="2" destOrd="0" presId="urn:microsoft.com/office/officeart/2005/8/layout/hProcess7"/>
    <dgm:cxn modelId="{FE6EB67A-827B-4941-BC24-98F75EF599F6}" type="presParOf" srcId="{63333775-FA7E-4642-9A3B-2E30B1B2841A}" destId="{3FECD58E-7719-42CE-9A5F-0A6C0C1637ED}" srcOrd="3" destOrd="0" presId="urn:microsoft.com/office/officeart/2005/8/layout/hProcess7"/>
    <dgm:cxn modelId="{587CA4A4-E9DF-4CE0-A857-29298A161B79}" type="presParOf" srcId="{63333775-FA7E-4642-9A3B-2E30B1B2841A}" destId="{787619EC-75E4-45FA-974B-02BE736E7141}" srcOrd="4" destOrd="0" presId="urn:microsoft.com/office/officeart/2005/8/layout/hProcess7"/>
    <dgm:cxn modelId="{64B895EF-6F7D-4785-B91A-7101ABDBB66E}" type="presParOf" srcId="{787619EC-75E4-45FA-974B-02BE736E7141}" destId="{CC58E0D4-D8B3-4B98-A527-B4ABA0A1C2BA}" srcOrd="0" destOrd="0" presId="urn:microsoft.com/office/officeart/2005/8/layout/hProcess7"/>
    <dgm:cxn modelId="{E3159E4A-1690-4147-8C9A-37C884FFE9DF}" type="presParOf" srcId="{787619EC-75E4-45FA-974B-02BE736E7141}" destId="{FA16C0CC-74B7-47DE-9E2F-09283E87C660}" srcOrd="1" destOrd="0" presId="urn:microsoft.com/office/officeart/2005/8/layout/hProcess7"/>
    <dgm:cxn modelId="{A6CB12D2-3D65-4875-9BA2-F78FB855ABEE}" type="presParOf" srcId="{63333775-FA7E-4642-9A3B-2E30B1B2841A}" destId="{E0219CF3-9B67-4720-AC05-3F4F8C2417AD}" srcOrd="5" destOrd="0" presId="urn:microsoft.com/office/officeart/2005/8/layout/hProcess7"/>
    <dgm:cxn modelId="{155402E9-E916-4FDE-B877-A653635A143E}" type="presParOf" srcId="{63333775-FA7E-4642-9A3B-2E30B1B2841A}" destId="{295E48F6-6444-43AA-8622-98FAF2F40844}" srcOrd="6" destOrd="0" presId="urn:microsoft.com/office/officeart/2005/8/layout/hProcess7"/>
    <dgm:cxn modelId="{AEBA9FAA-D48D-4664-A865-D6545E536462}" type="presParOf" srcId="{295E48F6-6444-43AA-8622-98FAF2F40844}" destId="{0368911D-722D-4FBE-986C-A86DA4C741BC}" srcOrd="0" destOrd="0" presId="urn:microsoft.com/office/officeart/2005/8/layout/hProcess7"/>
    <dgm:cxn modelId="{90D57B76-0FC7-47C9-8923-760A50F7A897}" type="presParOf" srcId="{295E48F6-6444-43AA-8622-98FAF2F40844}" destId="{6C6751B6-C54D-4B47-BF17-7357D54D6404}" srcOrd="1" destOrd="0" presId="urn:microsoft.com/office/officeart/2005/8/layout/hProcess7"/>
    <dgm:cxn modelId="{0DFC7BA0-DA22-490F-AA2A-8B7DA082EBA0}" type="presParOf" srcId="{295E48F6-6444-43AA-8622-98FAF2F40844}" destId="{2DAC543D-0E81-4CA9-9ABD-A72871B853D5}" srcOrd="2" destOrd="0" presId="urn:microsoft.com/office/officeart/2005/8/layout/hProcess7"/>
    <dgm:cxn modelId="{4195D902-C3A3-40CB-A6DF-AE3CCCDFEFA9}" type="presParOf" srcId="{63333775-FA7E-4642-9A3B-2E30B1B2841A}" destId="{F6DD5A63-FDF4-4838-95C7-FE421E4D967E}" srcOrd="7" destOrd="0" presId="urn:microsoft.com/office/officeart/2005/8/layout/hProcess7"/>
    <dgm:cxn modelId="{8CC7DC16-80FC-45AE-AA0A-8479C672E1C4}" type="presParOf" srcId="{63333775-FA7E-4642-9A3B-2E30B1B2841A}" destId="{DD8EB5D5-DE4C-46D8-A8B5-976BECAF053E}" srcOrd="8" destOrd="0" presId="urn:microsoft.com/office/officeart/2005/8/layout/hProcess7"/>
    <dgm:cxn modelId="{1C3316E4-DC3C-495F-A65B-099C5D88B73E}" type="presParOf" srcId="{DD8EB5D5-DE4C-46D8-A8B5-976BECAF053E}" destId="{76876A22-02A8-4595-95C4-89DC6D4FF0B7}" srcOrd="0" destOrd="0" presId="urn:microsoft.com/office/officeart/2005/8/layout/hProcess7"/>
    <dgm:cxn modelId="{B210CFB9-6846-44EB-A6F7-2A9F7B74B7B1}" type="presParOf" srcId="{DD8EB5D5-DE4C-46D8-A8B5-976BECAF053E}" destId="{9B826367-5609-4833-A416-AD1A871A3F8B}" srcOrd="1" destOrd="0" presId="urn:microsoft.com/office/officeart/2005/8/layout/hProcess7"/>
    <dgm:cxn modelId="{7BF88A93-AD67-4058-A54B-7852A779195D}" type="presParOf" srcId="{63333775-FA7E-4642-9A3B-2E30B1B2841A}" destId="{8D6706CE-0810-4002-B2BE-99182CACE9AC}" srcOrd="9" destOrd="0" presId="urn:microsoft.com/office/officeart/2005/8/layout/hProcess7"/>
    <dgm:cxn modelId="{E9D42D53-B56D-4FB7-8C20-01CB6A38998F}" type="presParOf" srcId="{63333775-FA7E-4642-9A3B-2E30B1B2841A}" destId="{F168E954-324C-4BCC-A486-073F7243115F}" srcOrd="10" destOrd="0" presId="urn:microsoft.com/office/officeart/2005/8/layout/hProcess7"/>
    <dgm:cxn modelId="{E717B65A-9888-4BC1-BFE9-2AF66EC3AC44}" type="presParOf" srcId="{F168E954-324C-4BCC-A486-073F7243115F}" destId="{E71C1A4F-22D3-4ECB-97E4-7939C7EFDFF8}" srcOrd="0" destOrd="0" presId="urn:microsoft.com/office/officeart/2005/8/layout/hProcess7"/>
    <dgm:cxn modelId="{4477788F-FB49-494E-B387-E261A8F7FF80}" type="presParOf" srcId="{F168E954-324C-4BCC-A486-073F7243115F}" destId="{D683EE3A-FCAE-47FB-85A2-7EFD73D788F4}" srcOrd="1" destOrd="0" presId="urn:microsoft.com/office/officeart/2005/8/layout/hProcess7"/>
    <dgm:cxn modelId="{07F0D149-985E-4DF2-83AC-FD359E1E7304}" type="presParOf" srcId="{F168E954-324C-4BCC-A486-073F7243115F}" destId="{9C0BB849-328D-4006-9627-9FFCC9521DD0}" srcOrd="2" destOrd="0" presId="urn:microsoft.com/office/officeart/2005/8/layout/hProcess7"/>
    <dgm:cxn modelId="{2278ED7D-A47D-4D05-815C-6EBBB57F5D11}" type="presParOf" srcId="{63333775-FA7E-4642-9A3B-2E30B1B2841A}" destId="{BE98A8A0-E30A-462A-AD78-3BCAE0DE7192}" srcOrd="11" destOrd="0" presId="urn:microsoft.com/office/officeart/2005/8/layout/hProcess7"/>
    <dgm:cxn modelId="{E2317528-E51C-4C58-B544-1EB058FA13E8}" type="presParOf" srcId="{63333775-FA7E-4642-9A3B-2E30B1B2841A}" destId="{CE133E17-08D6-415B-93C5-48CDDE34C763}" srcOrd="12" destOrd="0" presId="urn:microsoft.com/office/officeart/2005/8/layout/hProcess7"/>
    <dgm:cxn modelId="{4CFAC126-9FF5-43FD-921C-2096E2E740B9}" type="presParOf" srcId="{CE133E17-08D6-415B-93C5-48CDDE34C763}" destId="{60D37DF3-36AB-4160-A667-30EED76E1A64}" srcOrd="0" destOrd="0" presId="urn:microsoft.com/office/officeart/2005/8/layout/hProcess7"/>
    <dgm:cxn modelId="{FA335A83-8BF0-44C3-A472-A6510F192A20}" type="presParOf" srcId="{CE133E17-08D6-415B-93C5-48CDDE34C763}" destId="{689C093B-F36A-450F-9D6B-F23D3BB2DBE0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D86353D-A9E4-453C-B927-3FB999039D49}" type="doc">
      <dgm:prSet loTypeId="urn:microsoft.com/office/officeart/2005/8/layout/vList3" loCatId="list" qsTypeId="urn:microsoft.com/office/officeart/2005/8/quickstyle/simple1" qsCatId="simple" csTypeId="urn:microsoft.com/office/officeart/2005/8/colors/accent2_1" csCatId="accent2" phldr="1"/>
      <dgm:spPr/>
    </dgm:pt>
    <dgm:pt modelId="{A321531B-EF28-455D-9C97-7DC3E92F3007}">
      <dgm:prSet phldrT="[Texto]"/>
      <dgm:spPr/>
      <dgm:t>
        <a:bodyPr/>
        <a:lstStyle/>
        <a:p>
          <a:r>
            <a:rPr lang="es-ES" dirty="0"/>
            <a:t>Distingue lo que hay que argumentar (porque no es evidente) de lo simplemente demostrable. Céntrate en lo primero.</a:t>
          </a:r>
        </a:p>
      </dgm:t>
    </dgm:pt>
    <dgm:pt modelId="{BDB96A63-5201-4472-996A-7A1691613DB4}" type="parTrans" cxnId="{9D6CDA7D-3871-459F-8979-AB5099EA7A38}">
      <dgm:prSet/>
      <dgm:spPr/>
      <dgm:t>
        <a:bodyPr/>
        <a:lstStyle/>
        <a:p>
          <a:endParaRPr lang="es-ES"/>
        </a:p>
      </dgm:t>
    </dgm:pt>
    <dgm:pt modelId="{EF22C96B-7B51-499F-8694-EAE9B260EE75}" type="sibTrans" cxnId="{9D6CDA7D-3871-459F-8979-AB5099EA7A38}">
      <dgm:prSet/>
      <dgm:spPr/>
      <dgm:t>
        <a:bodyPr/>
        <a:lstStyle/>
        <a:p>
          <a:endParaRPr lang="es-ES"/>
        </a:p>
      </dgm:t>
    </dgm:pt>
    <dgm:pt modelId="{43009BE8-E749-4274-9375-AAF61C4624AE}">
      <dgm:prSet phldrT="[Texto]"/>
      <dgm:spPr/>
      <dgm:t>
        <a:bodyPr/>
        <a:lstStyle/>
        <a:p>
          <a:r>
            <a:rPr lang="es-ES" dirty="0"/>
            <a:t>Ten en cuenta que el hombre busca la verdad (</a:t>
          </a:r>
          <a:r>
            <a:rPr lang="es-ES" dirty="0" err="1"/>
            <a:t>lógos</a:t>
          </a:r>
          <a:r>
            <a:rPr lang="es-ES" dirty="0"/>
            <a:t>), la bondad (</a:t>
          </a:r>
          <a:r>
            <a:rPr lang="es-ES" dirty="0" err="1"/>
            <a:t>éthos</a:t>
          </a:r>
          <a:r>
            <a:rPr lang="es-ES" dirty="0"/>
            <a:t>) y la belleza (</a:t>
          </a:r>
          <a:r>
            <a:rPr lang="es-ES" dirty="0" err="1"/>
            <a:t>páthos</a:t>
          </a:r>
          <a:r>
            <a:rPr lang="es-ES" dirty="0"/>
            <a:t>).</a:t>
          </a:r>
        </a:p>
      </dgm:t>
    </dgm:pt>
    <dgm:pt modelId="{2BFAEB83-90BE-4807-9164-F0C06206E152}" type="parTrans" cxnId="{10AD21D6-701A-4AB2-BD42-6C1E7491971D}">
      <dgm:prSet/>
      <dgm:spPr/>
      <dgm:t>
        <a:bodyPr/>
        <a:lstStyle/>
        <a:p>
          <a:endParaRPr lang="es-ES"/>
        </a:p>
      </dgm:t>
    </dgm:pt>
    <dgm:pt modelId="{AA07E27C-5122-4D69-B1F0-4D7A07B99913}" type="sibTrans" cxnId="{10AD21D6-701A-4AB2-BD42-6C1E7491971D}">
      <dgm:prSet/>
      <dgm:spPr/>
      <dgm:t>
        <a:bodyPr/>
        <a:lstStyle/>
        <a:p>
          <a:endParaRPr lang="es-ES"/>
        </a:p>
      </dgm:t>
    </dgm:pt>
    <dgm:pt modelId="{1FB2A8AA-2102-4A63-8D01-785A7220668F}">
      <dgm:prSet phldrT="[Texto]"/>
      <dgm:spPr/>
      <dgm:t>
        <a:bodyPr/>
        <a:lstStyle/>
        <a:p>
          <a:r>
            <a:rPr lang="es-ES" dirty="0"/>
            <a:t>Por tanto, tus argumentos deberán basarse en el razonamiento, la credibilidad y el sentimiento.</a:t>
          </a:r>
        </a:p>
      </dgm:t>
    </dgm:pt>
    <dgm:pt modelId="{A8395954-4731-4DD9-9E1C-D1DA9EF0107E}" type="parTrans" cxnId="{EC6307AA-59C0-4091-96F6-6378E1D0BBF9}">
      <dgm:prSet/>
      <dgm:spPr/>
      <dgm:t>
        <a:bodyPr/>
        <a:lstStyle/>
        <a:p>
          <a:endParaRPr lang="es-ES"/>
        </a:p>
      </dgm:t>
    </dgm:pt>
    <dgm:pt modelId="{DDE1A4FF-3D57-443B-84AD-1630CA04D231}" type="sibTrans" cxnId="{EC6307AA-59C0-4091-96F6-6378E1D0BBF9}">
      <dgm:prSet/>
      <dgm:spPr/>
      <dgm:t>
        <a:bodyPr/>
        <a:lstStyle/>
        <a:p>
          <a:endParaRPr lang="es-ES"/>
        </a:p>
      </dgm:t>
    </dgm:pt>
    <dgm:pt modelId="{3E4C2C0F-42C0-4D94-91C2-44C496DD62FC}" type="pres">
      <dgm:prSet presAssocID="{1D86353D-A9E4-453C-B927-3FB999039D49}" presName="linearFlow" presStyleCnt="0">
        <dgm:presLayoutVars>
          <dgm:dir/>
          <dgm:resizeHandles val="exact"/>
        </dgm:presLayoutVars>
      </dgm:prSet>
      <dgm:spPr/>
    </dgm:pt>
    <dgm:pt modelId="{0F10FBD3-BAEA-49F2-BCD4-254005D1D92E}" type="pres">
      <dgm:prSet presAssocID="{A321531B-EF28-455D-9C97-7DC3E92F3007}" presName="composite" presStyleCnt="0"/>
      <dgm:spPr/>
    </dgm:pt>
    <dgm:pt modelId="{300C467E-0235-44DF-B18B-4248E46FB90B}" type="pres">
      <dgm:prSet presAssocID="{A321531B-EF28-455D-9C97-7DC3E92F3007}" presName="imgShp" presStyleLbl="fgImgPlace1" presStyleIdx="0" presStyleCnt="3" custLinFactNeighborX="-10957"/>
      <dgm:spPr>
        <a:blipFill rotWithShape="1">
          <a:blip xmlns:r="http://schemas.openxmlformats.org/officeDocument/2006/relationships" r:embed="rId1"/>
          <a:srcRect/>
          <a:stretch>
            <a:fillRect l="-27000" r="-27000"/>
          </a:stretch>
        </a:blipFill>
      </dgm:spPr>
    </dgm:pt>
    <dgm:pt modelId="{D07BD8DB-F3F0-4D07-9296-940F8B2CC13F}" type="pres">
      <dgm:prSet presAssocID="{A321531B-EF28-455D-9C97-7DC3E92F3007}" presName="txShp" presStyleLbl="node1" presStyleIdx="0" presStyleCnt="3" custScaleX="125894" custLinFactNeighborX="7595">
        <dgm:presLayoutVars>
          <dgm:bulletEnabled val="1"/>
        </dgm:presLayoutVars>
      </dgm:prSet>
      <dgm:spPr/>
    </dgm:pt>
    <dgm:pt modelId="{E12EE88F-5257-45B0-9FDC-64348B4EE2EE}" type="pres">
      <dgm:prSet presAssocID="{EF22C96B-7B51-499F-8694-EAE9B260EE75}" presName="spacing" presStyleCnt="0"/>
      <dgm:spPr/>
    </dgm:pt>
    <dgm:pt modelId="{D7FF7017-2C15-41D3-B018-C4535ABB2219}" type="pres">
      <dgm:prSet presAssocID="{43009BE8-E749-4274-9375-AAF61C4624AE}" presName="composite" presStyleCnt="0"/>
      <dgm:spPr/>
    </dgm:pt>
    <dgm:pt modelId="{13829A07-CFEB-43C1-9147-ECE37024118F}" type="pres">
      <dgm:prSet presAssocID="{43009BE8-E749-4274-9375-AAF61C4624AE}" presName="imgShp" presStyleLbl="fgImgPlace1" presStyleIdx="1" presStyleCnt="3" custLinFactNeighborX="-10957"/>
      <dgm:spPr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</dgm:spPr>
    </dgm:pt>
    <dgm:pt modelId="{C31087E2-4808-4BAA-92F5-5D906021EA59}" type="pres">
      <dgm:prSet presAssocID="{43009BE8-E749-4274-9375-AAF61C4624AE}" presName="txShp" presStyleLbl="node1" presStyleIdx="1" presStyleCnt="3" custScaleX="125894" custLinFactNeighborX="7595">
        <dgm:presLayoutVars>
          <dgm:bulletEnabled val="1"/>
        </dgm:presLayoutVars>
      </dgm:prSet>
      <dgm:spPr/>
    </dgm:pt>
    <dgm:pt modelId="{A54EFE81-D9CE-4BD2-AC5D-D87C71434E7C}" type="pres">
      <dgm:prSet presAssocID="{AA07E27C-5122-4D69-B1F0-4D7A07B99913}" presName="spacing" presStyleCnt="0"/>
      <dgm:spPr/>
    </dgm:pt>
    <dgm:pt modelId="{5B11746A-A983-4A37-9E79-CD8D99F59B6A}" type="pres">
      <dgm:prSet presAssocID="{1FB2A8AA-2102-4A63-8D01-785A7220668F}" presName="composite" presStyleCnt="0"/>
      <dgm:spPr/>
    </dgm:pt>
    <dgm:pt modelId="{182BCAF5-6D90-450B-9783-9BC52E80800D}" type="pres">
      <dgm:prSet presAssocID="{1FB2A8AA-2102-4A63-8D01-785A7220668F}" presName="imgShp" presStyleLbl="fgImgPlace1" presStyleIdx="2" presStyleCnt="3" custLinFactNeighborX="-10957" custLinFactNeighborY="854"/>
      <dgm:spPr>
        <a:blipFill dpi="0" rotWithShape="1">
          <a:blip xmlns:r="http://schemas.openxmlformats.org/officeDocument/2006/relationships" r:embed="rId3"/>
          <a:srcRect/>
          <a:stretch>
            <a:fillRect l="1772" t="301" r="-1772" b="-42301"/>
          </a:stretch>
        </a:blipFill>
      </dgm:spPr>
    </dgm:pt>
    <dgm:pt modelId="{DE049688-D1DD-49C9-A329-83C4BAE978C2}" type="pres">
      <dgm:prSet presAssocID="{1FB2A8AA-2102-4A63-8D01-785A7220668F}" presName="txShp" presStyleLbl="node1" presStyleIdx="2" presStyleCnt="3" custScaleX="125894" custLinFactNeighborX="7595">
        <dgm:presLayoutVars>
          <dgm:bulletEnabled val="1"/>
        </dgm:presLayoutVars>
      </dgm:prSet>
      <dgm:spPr/>
    </dgm:pt>
  </dgm:ptLst>
  <dgm:cxnLst>
    <dgm:cxn modelId="{373A7969-76C6-4559-BB90-845157D38250}" type="presOf" srcId="{1FB2A8AA-2102-4A63-8D01-785A7220668F}" destId="{DE049688-D1DD-49C9-A329-83C4BAE978C2}" srcOrd="0" destOrd="0" presId="urn:microsoft.com/office/officeart/2005/8/layout/vList3"/>
    <dgm:cxn modelId="{9D6CDA7D-3871-459F-8979-AB5099EA7A38}" srcId="{1D86353D-A9E4-453C-B927-3FB999039D49}" destId="{A321531B-EF28-455D-9C97-7DC3E92F3007}" srcOrd="0" destOrd="0" parTransId="{BDB96A63-5201-4472-996A-7A1691613DB4}" sibTransId="{EF22C96B-7B51-499F-8694-EAE9B260EE75}"/>
    <dgm:cxn modelId="{94DB2F85-0E8C-4A94-A7BE-F1F29C97267E}" type="presOf" srcId="{A321531B-EF28-455D-9C97-7DC3E92F3007}" destId="{D07BD8DB-F3F0-4D07-9296-940F8B2CC13F}" srcOrd="0" destOrd="0" presId="urn:microsoft.com/office/officeart/2005/8/layout/vList3"/>
    <dgm:cxn modelId="{EC6307AA-59C0-4091-96F6-6378E1D0BBF9}" srcId="{1D86353D-A9E4-453C-B927-3FB999039D49}" destId="{1FB2A8AA-2102-4A63-8D01-785A7220668F}" srcOrd="2" destOrd="0" parTransId="{A8395954-4731-4DD9-9E1C-D1DA9EF0107E}" sibTransId="{DDE1A4FF-3D57-443B-84AD-1630CA04D231}"/>
    <dgm:cxn modelId="{601588B5-90B2-4DC7-9108-97CBC6BCDFC9}" type="presOf" srcId="{1D86353D-A9E4-453C-B927-3FB999039D49}" destId="{3E4C2C0F-42C0-4D94-91C2-44C496DD62FC}" srcOrd="0" destOrd="0" presId="urn:microsoft.com/office/officeart/2005/8/layout/vList3"/>
    <dgm:cxn modelId="{10AD21D6-701A-4AB2-BD42-6C1E7491971D}" srcId="{1D86353D-A9E4-453C-B927-3FB999039D49}" destId="{43009BE8-E749-4274-9375-AAF61C4624AE}" srcOrd="1" destOrd="0" parTransId="{2BFAEB83-90BE-4807-9164-F0C06206E152}" sibTransId="{AA07E27C-5122-4D69-B1F0-4D7A07B99913}"/>
    <dgm:cxn modelId="{0F13F9FE-E7A0-44C3-A375-ED394C939A6E}" type="presOf" srcId="{43009BE8-E749-4274-9375-AAF61C4624AE}" destId="{C31087E2-4808-4BAA-92F5-5D906021EA59}" srcOrd="0" destOrd="0" presId="urn:microsoft.com/office/officeart/2005/8/layout/vList3"/>
    <dgm:cxn modelId="{8F2C179A-C5E6-4787-958D-32AACDFE3E4F}" type="presParOf" srcId="{3E4C2C0F-42C0-4D94-91C2-44C496DD62FC}" destId="{0F10FBD3-BAEA-49F2-BCD4-254005D1D92E}" srcOrd="0" destOrd="0" presId="urn:microsoft.com/office/officeart/2005/8/layout/vList3"/>
    <dgm:cxn modelId="{0D76CA95-2646-4601-B0DD-AF8B4AA2AB5D}" type="presParOf" srcId="{0F10FBD3-BAEA-49F2-BCD4-254005D1D92E}" destId="{300C467E-0235-44DF-B18B-4248E46FB90B}" srcOrd="0" destOrd="0" presId="urn:microsoft.com/office/officeart/2005/8/layout/vList3"/>
    <dgm:cxn modelId="{AA39FA8C-9642-47A6-B93A-9856482466A2}" type="presParOf" srcId="{0F10FBD3-BAEA-49F2-BCD4-254005D1D92E}" destId="{D07BD8DB-F3F0-4D07-9296-940F8B2CC13F}" srcOrd="1" destOrd="0" presId="urn:microsoft.com/office/officeart/2005/8/layout/vList3"/>
    <dgm:cxn modelId="{03A5CE99-D211-41F4-9789-E75DF08A5507}" type="presParOf" srcId="{3E4C2C0F-42C0-4D94-91C2-44C496DD62FC}" destId="{E12EE88F-5257-45B0-9FDC-64348B4EE2EE}" srcOrd="1" destOrd="0" presId="urn:microsoft.com/office/officeart/2005/8/layout/vList3"/>
    <dgm:cxn modelId="{13926B24-71B4-4601-975A-D7C94286749F}" type="presParOf" srcId="{3E4C2C0F-42C0-4D94-91C2-44C496DD62FC}" destId="{D7FF7017-2C15-41D3-B018-C4535ABB2219}" srcOrd="2" destOrd="0" presId="urn:microsoft.com/office/officeart/2005/8/layout/vList3"/>
    <dgm:cxn modelId="{9080F273-EA75-4D54-812D-B7EB7EAFDBEE}" type="presParOf" srcId="{D7FF7017-2C15-41D3-B018-C4535ABB2219}" destId="{13829A07-CFEB-43C1-9147-ECE37024118F}" srcOrd="0" destOrd="0" presId="urn:microsoft.com/office/officeart/2005/8/layout/vList3"/>
    <dgm:cxn modelId="{DBDF36FD-559F-4397-A5DD-CBCEA1F9839C}" type="presParOf" srcId="{D7FF7017-2C15-41D3-B018-C4535ABB2219}" destId="{C31087E2-4808-4BAA-92F5-5D906021EA59}" srcOrd="1" destOrd="0" presId="urn:microsoft.com/office/officeart/2005/8/layout/vList3"/>
    <dgm:cxn modelId="{CCB1AC9D-8A29-499B-BAFD-43D57F9A9304}" type="presParOf" srcId="{3E4C2C0F-42C0-4D94-91C2-44C496DD62FC}" destId="{A54EFE81-D9CE-4BD2-AC5D-D87C71434E7C}" srcOrd="3" destOrd="0" presId="urn:microsoft.com/office/officeart/2005/8/layout/vList3"/>
    <dgm:cxn modelId="{6C4F81BC-E0A7-47E1-BBE9-9C05175F974B}" type="presParOf" srcId="{3E4C2C0F-42C0-4D94-91C2-44C496DD62FC}" destId="{5B11746A-A983-4A37-9E79-CD8D99F59B6A}" srcOrd="4" destOrd="0" presId="urn:microsoft.com/office/officeart/2005/8/layout/vList3"/>
    <dgm:cxn modelId="{06ADA1F4-C6B1-4BFB-AE34-D7AAB6F972F9}" type="presParOf" srcId="{5B11746A-A983-4A37-9E79-CD8D99F59B6A}" destId="{182BCAF5-6D90-450B-9783-9BC52E80800D}" srcOrd="0" destOrd="0" presId="urn:microsoft.com/office/officeart/2005/8/layout/vList3"/>
    <dgm:cxn modelId="{3CF10421-F0A5-47A2-AB7B-07117BD4EAC8}" type="presParOf" srcId="{5B11746A-A983-4A37-9E79-CD8D99F59B6A}" destId="{DE049688-D1DD-49C9-A329-83C4BAE978C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33881BF-5C37-49AB-B96F-F2517536262B}" type="doc">
      <dgm:prSet loTypeId="urn:microsoft.com/office/officeart/2005/8/layout/hProcess7" loCatId="process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5D32976-E5DD-47DE-B2DD-5C55743FB5DA}">
      <dgm:prSet phldrT="[Texto]" custT="1"/>
      <dgm:spPr>
        <a:solidFill>
          <a:srgbClr val="FFFFFF"/>
        </a:solidFill>
      </dgm:spPr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Exordio</a:t>
          </a:r>
        </a:p>
      </dgm:t>
    </dgm:pt>
    <dgm:pt modelId="{2E96EBA7-A3D8-4EFD-8D32-9A9DC760EFD9}" type="par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951F4A5-ABF6-4752-A6DA-DEBCA1EE2411}" type="sib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A44C053-9ED0-4D89-95C5-6D7B9E3D59E7}">
      <dgm:prSet phldrT="[Texto]" custT="1"/>
      <dgm:spPr>
        <a:solidFill>
          <a:srgbClr val="E4242B"/>
        </a:solidFill>
      </dgm:spPr>
      <dgm:t>
        <a:bodyPr/>
        <a:lstStyle/>
        <a:p>
          <a:pPr marL="0" indent="0" algn="r">
            <a:spcAft>
              <a:spcPts val="0"/>
            </a:spcAft>
            <a:tabLst/>
          </a:pPr>
          <a:r>
            <a:rPr lang="es-ES" sz="800" dirty="0">
              <a:latin typeface="Eurostile" panose="020B0504020202050204" pitchFamily="34" charset="0"/>
            </a:rPr>
            <a:t>Argumentación</a:t>
          </a:r>
        </a:p>
      </dgm:t>
    </dgm:pt>
    <dgm:pt modelId="{E70DDB08-AA7D-48F5-9425-65F472C92041}" type="par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5D8D3785-840D-4920-B18D-E051702823F3}" type="sib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18C7F1F-9AFC-4858-906A-2BB489DB3C2A}">
      <dgm:prSet phldrT="[Texto]" custT="1"/>
      <dgm:spPr/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Peroración</a:t>
          </a:r>
        </a:p>
      </dgm:t>
    </dgm:pt>
    <dgm:pt modelId="{11485C47-AA4C-484D-980B-846E4A202F45}" type="par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E99552F1-8C11-46F9-8D82-7E02B037650E}" type="sib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2723612A-1290-492A-8DFA-20AD62477E32}">
      <dgm:prSet phldrT="[Texto]" custT="1"/>
      <dgm:spPr/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Narración</a:t>
          </a:r>
        </a:p>
      </dgm:t>
    </dgm:pt>
    <dgm:pt modelId="{52739BF7-5032-40B1-B89C-DD4DD9C31607}" type="par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9B345FAC-435A-4C90-87B9-4E101B30339F}" type="sib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3333775-FA7E-4642-9A3B-2E30B1B2841A}" type="pres">
      <dgm:prSet presAssocID="{833881BF-5C37-49AB-B96F-F2517536262B}" presName="Name0" presStyleCnt="0">
        <dgm:presLayoutVars>
          <dgm:dir/>
          <dgm:animLvl val="lvl"/>
          <dgm:resizeHandles val="exact"/>
        </dgm:presLayoutVars>
      </dgm:prSet>
      <dgm:spPr/>
    </dgm:pt>
    <dgm:pt modelId="{5020560F-ACE0-4558-B3A2-BD0B13A15458}" type="pres">
      <dgm:prSet presAssocID="{B5D32976-E5DD-47DE-B2DD-5C55743FB5DA}" presName="compositeNode" presStyleCnt="0">
        <dgm:presLayoutVars>
          <dgm:bulletEnabled val="1"/>
        </dgm:presLayoutVars>
      </dgm:prSet>
      <dgm:spPr/>
    </dgm:pt>
    <dgm:pt modelId="{092EAE2F-3902-4F9B-A578-6F703C54934C}" type="pres">
      <dgm:prSet presAssocID="{B5D32976-E5DD-47DE-B2DD-5C55743FB5DA}" presName="bgRect" presStyleLbl="node1" presStyleIdx="0" presStyleCnt="4"/>
      <dgm:spPr/>
    </dgm:pt>
    <dgm:pt modelId="{DA784DFD-2E32-48E0-9C36-A293C3712928}" type="pres">
      <dgm:prSet presAssocID="{B5D32976-E5DD-47DE-B2DD-5C55743FB5DA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9198ADF4-3656-45C0-A6E9-198A6E1CDE6C}" type="pres">
      <dgm:prSet presAssocID="{D951F4A5-ABF6-4752-A6DA-DEBCA1EE2411}" presName="hSp" presStyleCnt="0"/>
      <dgm:spPr/>
    </dgm:pt>
    <dgm:pt modelId="{B4BDD8AA-78BD-400E-83B5-85D32D378B58}" type="pres">
      <dgm:prSet presAssocID="{D951F4A5-ABF6-4752-A6DA-DEBCA1EE2411}" presName="vProcSp" presStyleCnt="0"/>
      <dgm:spPr/>
    </dgm:pt>
    <dgm:pt modelId="{1CC1CFFC-C64C-4B5E-B686-F37BF67BDDCB}" type="pres">
      <dgm:prSet presAssocID="{D951F4A5-ABF6-4752-A6DA-DEBCA1EE2411}" presName="vSp1" presStyleCnt="0"/>
      <dgm:spPr/>
    </dgm:pt>
    <dgm:pt modelId="{1201FABB-1E18-4725-BF74-BECCEAA4AB2C}" type="pres">
      <dgm:prSet presAssocID="{D951F4A5-ABF6-4752-A6DA-DEBCA1EE2411}" presName="simulatedConn" presStyleLbl="solidFgAcc1" presStyleIdx="0" presStyleCnt="3"/>
      <dgm:spPr/>
    </dgm:pt>
    <dgm:pt modelId="{27ADF17D-BE58-4D2C-B4D5-19736C21F6C7}" type="pres">
      <dgm:prSet presAssocID="{D951F4A5-ABF6-4752-A6DA-DEBCA1EE2411}" presName="vSp2" presStyleCnt="0"/>
      <dgm:spPr/>
    </dgm:pt>
    <dgm:pt modelId="{3FECD58E-7719-42CE-9A5F-0A6C0C1637ED}" type="pres">
      <dgm:prSet presAssocID="{D951F4A5-ABF6-4752-A6DA-DEBCA1EE2411}" presName="sibTrans" presStyleCnt="0"/>
      <dgm:spPr/>
    </dgm:pt>
    <dgm:pt modelId="{787619EC-75E4-45FA-974B-02BE736E7141}" type="pres">
      <dgm:prSet presAssocID="{2723612A-1290-492A-8DFA-20AD62477E32}" presName="compositeNode" presStyleCnt="0">
        <dgm:presLayoutVars>
          <dgm:bulletEnabled val="1"/>
        </dgm:presLayoutVars>
      </dgm:prSet>
      <dgm:spPr/>
    </dgm:pt>
    <dgm:pt modelId="{CC58E0D4-D8B3-4B98-A527-B4ABA0A1C2BA}" type="pres">
      <dgm:prSet presAssocID="{2723612A-1290-492A-8DFA-20AD62477E32}" presName="bgRect" presStyleLbl="node1" presStyleIdx="1" presStyleCnt="4"/>
      <dgm:spPr/>
    </dgm:pt>
    <dgm:pt modelId="{FA16C0CC-74B7-47DE-9E2F-09283E87C660}" type="pres">
      <dgm:prSet presAssocID="{2723612A-1290-492A-8DFA-20AD62477E32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E0219CF3-9B67-4720-AC05-3F4F8C2417AD}" type="pres">
      <dgm:prSet presAssocID="{9B345FAC-435A-4C90-87B9-4E101B30339F}" presName="hSp" presStyleCnt="0"/>
      <dgm:spPr/>
    </dgm:pt>
    <dgm:pt modelId="{295E48F6-6444-43AA-8622-98FAF2F40844}" type="pres">
      <dgm:prSet presAssocID="{9B345FAC-435A-4C90-87B9-4E101B30339F}" presName="vProcSp" presStyleCnt="0"/>
      <dgm:spPr/>
    </dgm:pt>
    <dgm:pt modelId="{0368911D-722D-4FBE-986C-A86DA4C741BC}" type="pres">
      <dgm:prSet presAssocID="{9B345FAC-435A-4C90-87B9-4E101B30339F}" presName="vSp1" presStyleCnt="0"/>
      <dgm:spPr/>
    </dgm:pt>
    <dgm:pt modelId="{6C6751B6-C54D-4B47-BF17-7357D54D6404}" type="pres">
      <dgm:prSet presAssocID="{9B345FAC-435A-4C90-87B9-4E101B30339F}" presName="simulatedConn" presStyleLbl="solidFgAcc1" presStyleIdx="1" presStyleCnt="3"/>
      <dgm:spPr/>
    </dgm:pt>
    <dgm:pt modelId="{2DAC543D-0E81-4CA9-9ABD-A72871B853D5}" type="pres">
      <dgm:prSet presAssocID="{9B345FAC-435A-4C90-87B9-4E101B30339F}" presName="vSp2" presStyleCnt="0"/>
      <dgm:spPr/>
    </dgm:pt>
    <dgm:pt modelId="{F6DD5A63-FDF4-4838-95C7-FE421E4D967E}" type="pres">
      <dgm:prSet presAssocID="{9B345FAC-435A-4C90-87B9-4E101B30339F}" presName="sibTrans" presStyleCnt="0"/>
      <dgm:spPr/>
    </dgm:pt>
    <dgm:pt modelId="{DD8EB5D5-DE4C-46D8-A8B5-976BECAF053E}" type="pres">
      <dgm:prSet presAssocID="{6A44C053-9ED0-4D89-95C5-6D7B9E3D59E7}" presName="compositeNode" presStyleCnt="0">
        <dgm:presLayoutVars>
          <dgm:bulletEnabled val="1"/>
        </dgm:presLayoutVars>
      </dgm:prSet>
      <dgm:spPr/>
    </dgm:pt>
    <dgm:pt modelId="{76876A22-02A8-4595-95C4-89DC6D4FF0B7}" type="pres">
      <dgm:prSet presAssocID="{6A44C053-9ED0-4D89-95C5-6D7B9E3D59E7}" presName="bgRect" presStyleLbl="node1" presStyleIdx="2" presStyleCnt="4"/>
      <dgm:spPr/>
    </dgm:pt>
    <dgm:pt modelId="{9B826367-5609-4833-A416-AD1A871A3F8B}" type="pres">
      <dgm:prSet presAssocID="{6A44C053-9ED0-4D89-95C5-6D7B9E3D59E7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8D6706CE-0810-4002-B2BE-99182CACE9AC}" type="pres">
      <dgm:prSet presAssocID="{5D8D3785-840D-4920-B18D-E051702823F3}" presName="hSp" presStyleCnt="0"/>
      <dgm:spPr/>
    </dgm:pt>
    <dgm:pt modelId="{F168E954-324C-4BCC-A486-073F7243115F}" type="pres">
      <dgm:prSet presAssocID="{5D8D3785-840D-4920-B18D-E051702823F3}" presName="vProcSp" presStyleCnt="0"/>
      <dgm:spPr/>
    </dgm:pt>
    <dgm:pt modelId="{E71C1A4F-22D3-4ECB-97E4-7939C7EFDFF8}" type="pres">
      <dgm:prSet presAssocID="{5D8D3785-840D-4920-B18D-E051702823F3}" presName="vSp1" presStyleCnt="0"/>
      <dgm:spPr/>
    </dgm:pt>
    <dgm:pt modelId="{D683EE3A-FCAE-47FB-85A2-7EFD73D788F4}" type="pres">
      <dgm:prSet presAssocID="{5D8D3785-840D-4920-B18D-E051702823F3}" presName="simulatedConn" presStyleLbl="solidFgAcc1" presStyleIdx="2" presStyleCnt="3"/>
      <dgm:spPr/>
    </dgm:pt>
    <dgm:pt modelId="{9C0BB849-328D-4006-9627-9FFCC9521DD0}" type="pres">
      <dgm:prSet presAssocID="{5D8D3785-840D-4920-B18D-E051702823F3}" presName="vSp2" presStyleCnt="0"/>
      <dgm:spPr/>
    </dgm:pt>
    <dgm:pt modelId="{BE98A8A0-E30A-462A-AD78-3BCAE0DE7192}" type="pres">
      <dgm:prSet presAssocID="{5D8D3785-840D-4920-B18D-E051702823F3}" presName="sibTrans" presStyleCnt="0"/>
      <dgm:spPr/>
    </dgm:pt>
    <dgm:pt modelId="{CE133E17-08D6-415B-93C5-48CDDE34C763}" type="pres">
      <dgm:prSet presAssocID="{D18C7F1F-9AFC-4858-906A-2BB489DB3C2A}" presName="compositeNode" presStyleCnt="0">
        <dgm:presLayoutVars>
          <dgm:bulletEnabled val="1"/>
        </dgm:presLayoutVars>
      </dgm:prSet>
      <dgm:spPr/>
    </dgm:pt>
    <dgm:pt modelId="{60D37DF3-36AB-4160-A667-30EED76E1A64}" type="pres">
      <dgm:prSet presAssocID="{D18C7F1F-9AFC-4858-906A-2BB489DB3C2A}" presName="bgRect" presStyleLbl="node1" presStyleIdx="3" presStyleCnt="4"/>
      <dgm:spPr/>
    </dgm:pt>
    <dgm:pt modelId="{689C093B-F36A-450F-9D6B-F23D3BB2DBE0}" type="pres">
      <dgm:prSet presAssocID="{D18C7F1F-9AFC-4858-906A-2BB489DB3C2A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3D8B81F-73A9-40CC-B3D8-DD79413CD2EC}" type="presOf" srcId="{D18C7F1F-9AFC-4858-906A-2BB489DB3C2A}" destId="{689C093B-F36A-450F-9D6B-F23D3BB2DBE0}" srcOrd="1" destOrd="0" presId="urn:microsoft.com/office/officeart/2005/8/layout/hProcess7"/>
    <dgm:cxn modelId="{6ED53935-D211-470A-835D-6D97AF102F2F}" type="presOf" srcId="{B5D32976-E5DD-47DE-B2DD-5C55743FB5DA}" destId="{DA784DFD-2E32-48E0-9C36-A293C3712928}" srcOrd="1" destOrd="0" presId="urn:microsoft.com/office/officeart/2005/8/layout/hProcess7"/>
    <dgm:cxn modelId="{0EE2DD38-7CC9-4266-8D78-16CBA1B18EB8}" srcId="{833881BF-5C37-49AB-B96F-F2517536262B}" destId="{6A44C053-9ED0-4D89-95C5-6D7B9E3D59E7}" srcOrd="2" destOrd="0" parTransId="{E70DDB08-AA7D-48F5-9425-65F472C92041}" sibTransId="{5D8D3785-840D-4920-B18D-E051702823F3}"/>
    <dgm:cxn modelId="{F39B9E39-1D06-4D45-8938-5A2E26745035}" srcId="{833881BF-5C37-49AB-B96F-F2517536262B}" destId="{D18C7F1F-9AFC-4858-906A-2BB489DB3C2A}" srcOrd="3" destOrd="0" parTransId="{11485C47-AA4C-484D-980B-846E4A202F45}" sibTransId="{E99552F1-8C11-46F9-8D82-7E02B037650E}"/>
    <dgm:cxn modelId="{D475AF60-7C2E-43A0-8EEC-6F64465375FB}" type="presOf" srcId="{D18C7F1F-9AFC-4858-906A-2BB489DB3C2A}" destId="{60D37DF3-36AB-4160-A667-30EED76E1A64}" srcOrd="0" destOrd="0" presId="urn:microsoft.com/office/officeart/2005/8/layout/hProcess7"/>
    <dgm:cxn modelId="{F4C49F4F-D18E-48F5-B6F7-60D5878B4C95}" srcId="{833881BF-5C37-49AB-B96F-F2517536262B}" destId="{2723612A-1290-492A-8DFA-20AD62477E32}" srcOrd="1" destOrd="0" parTransId="{52739BF7-5032-40B1-B89C-DD4DD9C31607}" sibTransId="{9B345FAC-435A-4C90-87B9-4E101B30339F}"/>
    <dgm:cxn modelId="{62E4C04F-3692-4D15-AC64-7BC380B88CE6}" type="presOf" srcId="{2723612A-1290-492A-8DFA-20AD62477E32}" destId="{FA16C0CC-74B7-47DE-9E2F-09283E87C660}" srcOrd="1" destOrd="0" presId="urn:microsoft.com/office/officeart/2005/8/layout/hProcess7"/>
    <dgm:cxn modelId="{0E460770-9D77-4E9B-8553-22AAFD0AD1EB}" type="presOf" srcId="{6A44C053-9ED0-4D89-95C5-6D7B9E3D59E7}" destId="{9B826367-5609-4833-A416-AD1A871A3F8B}" srcOrd="1" destOrd="0" presId="urn:microsoft.com/office/officeart/2005/8/layout/hProcess7"/>
    <dgm:cxn modelId="{321C9789-33A9-4E82-870C-BDE0856C6F60}" type="presOf" srcId="{833881BF-5C37-49AB-B96F-F2517536262B}" destId="{63333775-FA7E-4642-9A3B-2E30B1B2841A}" srcOrd="0" destOrd="0" presId="urn:microsoft.com/office/officeart/2005/8/layout/hProcess7"/>
    <dgm:cxn modelId="{FFDB07B8-E8F8-473E-A93F-1C8D7BEF1AB3}" type="presOf" srcId="{B5D32976-E5DD-47DE-B2DD-5C55743FB5DA}" destId="{092EAE2F-3902-4F9B-A578-6F703C54934C}" srcOrd="0" destOrd="0" presId="urn:microsoft.com/office/officeart/2005/8/layout/hProcess7"/>
    <dgm:cxn modelId="{D4AAC9CD-8CD1-424F-A920-B13785A2C5CD}" type="presOf" srcId="{6A44C053-9ED0-4D89-95C5-6D7B9E3D59E7}" destId="{76876A22-02A8-4595-95C4-89DC6D4FF0B7}" srcOrd="0" destOrd="0" presId="urn:microsoft.com/office/officeart/2005/8/layout/hProcess7"/>
    <dgm:cxn modelId="{2476D4E1-B5B2-4072-AE45-6F370764227F}" srcId="{833881BF-5C37-49AB-B96F-F2517536262B}" destId="{B5D32976-E5DD-47DE-B2DD-5C55743FB5DA}" srcOrd="0" destOrd="0" parTransId="{2E96EBA7-A3D8-4EFD-8D32-9A9DC760EFD9}" sibTransId="{D951F4A5-ABF6-4752-A6DA-DEBCA1EE2411}"/>
    <dgm:cxn modelId="{4B6E2BFF-04C2-4A34-B25D-74998A3E30FE}" type="presOf" srcId="{2723612A-1290-492A-8DFA-20AD62477E32}" destId="{CC58E0D4-D8B3-4B98-A527-B4ABA0A1C2BA}" srcOrd="0" destOrd="0" presId="urn:microsoft.com/office/officeart/2005/8/layout/hProcess7"/>
    <dgm:cxn modelId="{E3D6C4F0-0DE7-4402-95E2-EE9C7BEEF287}" type="presParOf" srcId="{63333775-FA7E-4642-9A3B-2E30B1B2841A}" destId="{5020560F-ACE0-4558-B3A2-BD0B13A15458}" srcOrd="0" destOrd="0" presId="urn:microsoft.com/office/officeart/2005/8/layout/hProcess7"/>
    <dgm:cxn modelId="{7CA96144-81A4-4A9A-838C-F400F04E55C9}" type="presParOf" srcId="{5020560F-ACE0-4558-B3A2-BD0B13A15458}" destId="{092EAE2F-3902-4F9B-A578-6F703C54934C}" srcOrd="0" destOrd="0" presId="urn:microsoft.com/office/officeart/2005/8/layout/hProcess7"/>
    <dgm:cxn modelId="{AA90D4B7-F1AC-474C-8698-CE88935EC328}" type="presParOf" srcId="{5020560F-ACE0-4558-B3A2-BD0B13A15458}" destId="{DA784DFD-2E32-48E0-9C36-A293C3712928}" srcOrd="1" destOrd="0" presId="urn:microsoft.com/office/officeart/2005/8/layout/hProcess7"/>
    <dgm:cxn modelId="{AF299A89-84A5-49DD-B852-8A332A82F04F}" type="presParOf" srcId="{63333775-FA7E-4642-9A3B-2E30B1B2841A}" destId="{9198ADF4-3656-45C0-A6E9-198A6E1CDE6C}" srcOrd="1" destOrd="0" presId="urn:microsoft.com/office/officeart/2005/8/layout/hProcess7"/>
    <dgm:cxn modelId="{7721983C-AE11-414A-94B5-9B2B993A8B6F}" type="presParOf" srcId="{63333775-FA7E-4642-9A3B-2E30B1B2841A}" destId="{B4BDD8AA-78BD-400E-83B5-85D32D378B58}" srcOrd="2" destOrd="0" presId="urn:microsoft.com/office/officeart/2005/8/layout/hProcess7"/>
    <dgm:cxn modelId="{5C27A72A-C8E4-4417-A50B-678731FB5971}" type="presParOf" srcId="{B4BDD8AA-78BD-400E-83B5-85D32D378B58}" destId="{1CC1CFFC-C64C-4B5E-B686-F37BF67BDDCB}" srcOrd="0" destOrd="0" presId="urn:microsoft.com/office/officeart/2005/8/layout/hProcess7"/>
    <dgm:cxn modelId="{90A9962D-3D32-443D-B5B4-CD59B3ECA02E}" type="presParOf" srcId="{B4BDD8AA-78BD-400E-83B5-85D32D378B58}" destId="{1201FABB-1E18-4725-BF74-BECCEAA4AB2C}" srcOrd="1" destOrd="0" presId="urn:microsoft.com/office/officeart/2005/8/layout/hProcess7"/>
    <dgm:cxn modelId="{E83BE0D0-FE75-4EBA-BEC0-FAB44A20CF79}" type="presParOf" srcId="{B4BDD8AA-78BD-400E-83B5-85D32D378B58}" destId="{27ADF17D-BE58-4D2C-B4D5-19736C21F6C7}" srcOrd="2" destOrd="0" presId="urn:microsoft.com/office/officeart/2005/8/layout/hProcess7"/>
    <dgm:cxn modelId="{FE6EB67A-827B-4941-BC24-98F75EF599F6}" type="presParOf" srcId="{63333775-FA7E-4642-9A3B-2E30B1B2841A}" destId="{3FECD58E-7719-42CE-9A5F-0A6C0C1637ED}" srcOrd="3" destOrd="0" presId="urn:microsoft.com/office/officeart/2005/8/layout/hProcess7"/>
    <dgm:cxn modelId="{587CA4A4-E9DF-4CE0-A857-29298A161B79}" type="presParOf" srcId="{63333775-FA7E-4642-9A3B-2E30B1B2841A}" destId="{787619EC-75E4-45FA-974B-02BE736E7141}" srcOrd="4" destOrd="0" presId="urn:microsoft.com/office/officeart/2005/8/layout/hProcess7"/>
    <dgm:cxn modelId="{64B895EF-6F7D-4785-B91A-7101ABDBB66E}" type="presParOf" srcId="{787619EC-75E4-45FA-974B-02BE736E7141}" destId="{CC58E0D4-D8B3-4B98-A527-B4ABA0A1C2BA}" srcOrd="0" destOrd="0" presId="urn:microsoft.com/office/officeart/2005/8/layout/hProcess7"/>
    <dgm:cxn modelId="{E3159E4A-1690-4147-8C9A-37C884FFE9DF}" type="presParOf" srcId="{787619EC-75E4-45FA-974B-02BE736E7141}" destId="{FA16C0CC-74B7-47DE-9E2F-09283E87C660}" srcOrd="1" destOrd="0" presId="urn:microsoft.com/office/officeart/2005/8/layout/hProcess7"/>
    <dgm:cxn modelId="{A6CB12D2-3D65-4875-9BA2-F78FB855ABEE}" type="presParOf" srcId="{63333775-FA7E-4642-9A3B-2E30B1B2841A}" destId="{E0219CF3-9B67-4720-AC05-3F4F8C2417AD}" srcOrd="5" destOrd="0" presId="urn:microsoft.com/office/officeart/2005/8/layout/hProcess7"/>
    <dgm:cxn modelId="{155402E9-E916-4FDE-B877-A653635A143E}" type="presParOf" srcId="{63333775-FA7E-4642-9A3B-2E30B1B2841A}" destId="{295E48F6-6444-43AA-8622-98FAF2F40844}" srcOrd="6" destOrd="0" presId="urn:microsoft.com/office/officeart/2005/8/layout/hProcess7"/>
    <dgm:cxn modelId="{AEBA9FAA-D48D-4664-A865-D6545E536462}" type="presParOf" srcId="{295E48F6-6444-43AA-8622-98FAF2F40844}" destId="{0368911D-722D-4FBE-986C-A86DA4C741BC}" srcOrd="0" destOrd="0" presId="urn:microsoft.com/office/officeart/2005/8/layout/hProcess7"/>
    <dgm:cxn modelId="{90D57B76-0FC7-47C9-8923-760A50F7A897}" type="presParOf" srcId="{295E48F6-6444-43AA-8622-98FAF2F40844}" destId="{6C6751B6-C54D-4B47-BF17-7357D54D6404}" srcOrd="1" destOrd="0" presId="urn:microsoft.com/office/officeart/2005/8/layout/hProcess7"/>
    <dgm:cxn modelId="{0DFC7BA0-DA22-490F-AA2A-8B7DA082EBA0}" type="presParOf" srcId="{295E48F6-6444-43AA-8622-98FAF2F40844}" destId="{2DAC543D-0E81-4CA9-9ABD-A72871B853D5}" srcOrd="2" destOrd="0" presId="urn:microsoft.com/office/officeart/2005/8/layout/hProcess7"/>
    <dgm:cxn modelId="{4195D902-C3A3-40CB-A6DF-AE3CCCDFEFA9}" type="presParOf" srcId="{63333775-FA7E-4642-9A3B-2E30B1B2841A}" destId="{F6DD5A63-FDF4-4838-95C7-FE421E4D967E}" srcOrd="7" destOrd="0" presId="urn:microsoft.com/office/officeart/2005/8/layout/hProcess7"/>
    <dgm:cxn modelId="{8CC7DC16-80FC-45AE-AA0A-8479C672E1C4}" type="presParOf" srcId="{63333775-FA7E-4642-9A3B-2E30B1B2841A}" destId="{DD8EB5D5-DE4C-46D8-A8B5-976BECAF053E}" srcOrd="8" destOrd="0" presId="urn:microsoft.com/office/officeart/2005/8/layout/hProcess7"/>
    <dgm:cxn modelId="{1C3316E4-DC3C-495F-A65B-099C5D88B73E}" type="presParOf" srcId="{DD8EB5D5-DE4C-46D8-A8B5-976BECAF053E}" destId="{76876A22-02A8-4595-95C4-89DC6D4FF0B7}" srcOrd="0" destOrd="0" presId="urn:microsoft.com/office/officeart/2005/8/layout/hProcess7"/>
    <dgm:cxn modelId="{B210CFB9-6846-44EB-A6F7-2A9F7B74B7B1}" type="presParOf" srcId="{DD8EB5D5-DE4C-46D8-A8B5-976BECAF053E}" destId="{9B826367-5609-4833-A416-AD1A871A3F8B}" srcOrd="1" destOrd="0" presId="urn:microsoft.com/office/officeart/2005/8/layout/hProcess7"/>
    <dgm:cxn modelId="{7BF88A93-AD67-4058-A54B-7852A779195D}" type="presParOf" srcId="{63333775-FA7E-4642-9A3B-2E30B1B2841A}" destId="{8D6706CE-0810-4002-B2BE-99182CACE9AC}" srcOrd="9" destOrd="0" presId="urn:microsoft.com/office/officeart/2005/8/layout/hProcess7"/>
    <dgm:cxn modelId="{E9D42D53-B56D-4FB7-8C20-01CB6A38998F}" type="presParOf" srcId="{63333775-FA7E-4642-9A3B-2E30B1B2841A}" destId="{F168E954-324C-4BCC-A486-073F7243115F}" srcOrd="10" destOrd="0" presId="urn:microsoft.com/office/officeart/2005/8/layout/hProcess7"/>
    <dgm:cxn modelId="{E717B65A-9888-4BC1-BFE9-2AF66EC3AC44}" type="presParOf" srcId="{F168E954-324C-4BCC-A486-073F7243115F}" destId="{E71C1A4F-22D3-4ECB-97E4-7939C7EFDFF8}" srcOrd="0" destOrd="0" presId="urn:microsoft.com/office/officeart/2005/8/layout/hProcess7"/>
    <dgm:cxn modelId="{4477788F-FB49-494E-B387-E261A8F7FF80}" type="presParOf" srcId="{F168E954-324C-4BCC-A486-073F7243115F}" destId="{D683EE3A-FCAE-47FB-85A2-7EFD73D788F4}" srcOrd="1" destOrd="0" presId="urn:microsoft.com/office/officeart/2005/8/layout/hProcess7"/>
    <dgm:cxn modelId="{07F0D149-985E-4DF2-83AC-FD359E1E7304}" type="presParOf" srcId="{F168E954-324C-4BCC-A486-073F7243115F}" destId="{9C0BB849-328D-4006-9627-9FFCC9521DD0}" srcOrd="2" destOrd="0" presId="urn:microsoft.com/office/officeart/2005/8/layout/hProcess7"/>
    <dgm:cxn modelId="{2278ED7D-A47D-4D05-815C-6EBBB57F5D11}" type="presParOf" srcId="{63333775-FA7E-4642-9A3B-2E30B1B2841A}" destId="{BE98A8A0-E30A-462A-AD78-3BCAE0DE7192}" srcOrd="11" destOrd="0" presId="urn:microsoft.com/office/officeart/2005/8/layout/hProcess7"/>
    <dgm:cxn modelId="{E2317528-E51C-4C58-B544-1EB058FA13E8}" type="presParOf" srcId="{63333775-FA7E-4642-9A3B-2E30B1B2841A}" destId="{CE133E17-08D6-415B-93C5-48CDDE34C763}" srcOrd="12" destOrd="0" presId="urn:microsoft.com/office/officeart/2005/8/layout/hProcess7"/>
    <dgm:cxn modelId="{4CFAC126-9FF5-43FD-921C-2096E2E740B9}" type="presParOf" srcId="{CE133E17-08D6-415B-93C5-48CDDE34C763}" destId="{60D37DF3-36AB-4160-A667-30EED76E1A64}" srcOrd="0" destOrd="0" presId="urn:microsoft.com/office/officeart/2005/8/layout/hProcess7"/>
    <dgm:cxn modelId="{FA335A83-8BF0-44C3-A472-A6510F192A20}" type="presParOf" srcId="{CE133E17-08D6-415B-93C5-48CDDE34C763}" destId="{689C093B-F36A-450F-9D6B-F23D3BB2DBE0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33881BF-5C37-49AB-B96F-F2517536262B}" type="doc">
      <dgm:prSet loTypeId="urn:microsoft.com/office/officeart/2005/8/layout/hProcess7" loCatId="process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5D32976-E5DD-47DE-B2DD-5C55743FB5DA}">
      <dgm:prSet phldrT="[Texto]" custT="1"/>
      <dgm:spPr>
        <a:solidFill>
          <a:srgbClr val="FFFFFF"/>
        </a:solidFill>
      </dgm:spPr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Exordio</a:t>
          </a:r>
        </a:p>
      </dgm:t>
    </dgm:pt>
    <dgm:pt modelId="{2E96EBA7-A3D8-4EFD-8D32-9A9DC760EFD9}" type="par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951F4A5-ABF6-4752-A6DA-DEBCA1EE2411}" type="sib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A44C053-9ED0-4D89-95C5-6D7B9E3D59E7}">
      <dgm:prSet phldrT="[Texto]" custT="1"/>
      <dgm:spPr>
        <a:solidFill>
          <a:srgbClr val="E4242B"/>
        </a:solidFill>
      </dgm:spPr>
      <dgm:t>
        <a:bodyPr/>
        <a:lstStyle/>
        <a:p>
          <a:pPr marL="0" indent="0" algn="r">
            <a:spcAft>
              <a:spcPts val="0"/>
            </a:spcAft>
            <a:tabLst/>
          </a:pPr>
          <a:r>
            <a:rPr lang="es-ES" sz="800" dirty="0">
              <a:latin typeface="Eurostile" panose="020B0504020202050204" pitchFamily="34" charset="0"/>
            </a:rPr>
            <a:t>Argumentación</a:t>
          </a:r>
        </a:p>
      </dgm:t>
    </dgm:pt>
    <dgm:pt modelId="{E70DDB08-AA7D-48F5-9425-65F472C92041}" type="par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5D8D3785-840D-4920-B18D-E051702823F3}" type="sib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18C7F1F-9AFC-4858-906A-2BB489DB3C2A}">
      <dgm:prSet phldrT="[Texto]" custT="1"/>
      <dgm:spPr/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Peroración</a:t>
          </a:r>
        </a:p>
      </dgm:t>
    </dgm:pt>
    <dgm:pt modelId="{11485C47-AA4C-484D-980B-846E4A202F45}" type="par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E99552F1-8C11-46F9-8D82-7E02B037650E}" type="sib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2723612A-1290-492A-8DFA-20AD62477E32}">
      <dgm:prSet phldrT="[Texto]" custT="1"/>
      <dgm:spPr/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Narración</a:t>
          </a:r>
        </a:p>
      </dgm:t>
    </dgm:pt>
    <dgm:pt modelId="{52739BF7-5032-40B1-B89C-DD4DD9C31607}" type="par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9B345FAC-435A-4C90-87B9-4E101B30339F}" type="sib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3333775-FA7E-4642-9A3B-2E30B1B2841A}" type="pres">
      <dgm:prSet presAssocID="{833881BF-5C37-49AB-B96F-F2517536262B}" presName="Name0" presStyleCnt="0">
        <dgm:presLayoutVars>
          <dgm:dir/>
          <dgm:animLvl val="lvl"/>
          <dgm:resizeHandles val="exact"/>
        </dgm:presLayoutVars>
      </dgm:prSet>
      <dgm:spPr/>
    </dgm:pt>
    <dgm:pt modelId="{5020560F-ACE0-4558-B3A2-BD0B13A15458}" type="pres">
      <dgm:prSet presAssocID="{B5D32976-E5DD-47DE-B2DD-5C55743FB5DA}" presName="compositeNode" presStyleCnt="0">
        <dgm:presLayoutVars>
          <dgm:bulletEnabled val="1"/>
        </dgm:presLayoutVars>
      </dgm:prSet>
      <dgm:spPr/>
    </dgm:pt>
    <dgm:pt modelId="{092EAE2F-3902-4F9B-A578-6F703C54934C}" type="pres">
      <dgm:prSet presAssocID="{B5D32976-E5DD-47DE-B2DD-5C55743FB5DA}" presName="bgRect" presStyleLbl="node1" presStyleIdx="0" presStyleCnt="4"/>
      <dgm:spPr/>
    </dgm:pt>
    <dgm:pt modelId="{DA784DFD-2E32-48E0-9C36-A293C3712928}" type="pres">
      <dgm:prSet presAssocID="{B5D32976-E5DD-47DE-B2DD-5C55743FB5DA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9198ADF4-3656-45C0-A6E9-198A6E1CDE6C}" type="pres">
      <dgm:prSet presAssocID="{D951F4A5-ABF6-4752-A6DA-DEBCA1EE2411}" presName="hSp" presStyleCnt="0"/>
      <dgm:spPr/>
    </dgm:pt>
    <dgm:pt modelId="{B4BDD8AA-78BD-400E-83B5-85D32D378B58}" type="pres">
      <dgm:prSet presAssocID="{D951F4A5-ABF6-4752-A6DA-DEBCA1EE2411}" presName="vProcSp" presStyleCnt="0"/>
      <dgm:spPr/>
    </dgm:pt>
    <dgm:pt modelId="{1CC1CFFC-C64C-4B5E-B686-F37BF67BDDCB}" type="pres">
      <dgm:prSet presAssocID="{D951F4A5-ABF6-4752-A6DA-DEBCA1EE2411}" presName="vSp1" presStyleCnt="0"/>
      <dgm:spPr/>
    </dgm:pt>
    <dgm:pt modelId="{1201FABB-1E18-4725-BF74-BECCEAA4AB2C}" type="pres">
      <dgm:prSet presAssocID="{D951F4A5-ABF6-4752-A6DA-DEBCA1EE2411}" presName="simulatedConn" presStyleLbl="solidFgAcc1" presStyleIdx="0" presStyleCnt="3"/>
      <dgm:spPr/>
    </dgm:pt>
    <dgm:pt modelId="{27ADF17D-BE58-4D2C-B4D5-19736C21F6C7}" type="pres">
      <dgm:prSet presAssocID="{D951F4A5-ABF6-4752-A6DA-DEBCA1EE2411}" presName="vSp2" presStyleCnt="0"/>
      <dgm:spPr/>
    </dgm:pt>
    <dgm:pt modelId="{3FECD58E-7719-42CE-9A5F-0A6C0C1637ED}" type="pres">
      <dgm:prSet presAssocID="{D951F4A5-ABF6-4752-A6DA-DEBCA1EE2411}" presName="sibTrans" presStyleCnt="0"/>
      <dgm:spPr/>
    </dgm:pt>
    <dgm:pt modelId="{787619EC-75E4-45FA-974B-02BE736E7141}" type="pres">
      <dgm:prSet presAssocID="{2723612A-1290-492A-8DFA-20AD62477E32}" presName="compositeNode" presStyleCnt="0">
        <dgm:presLayoutVars>
          <dgm:bulletEnabled val="1"/>
        </dgm:presLayoutVars>
      </dgm:prSet>
      <dgm:spPr/>
    </dgm:pt>
    <dgm:pt modelId="{CC58E0D4-D8B3-4B98-A527-B4ABA0A1C2BA}" type="pres">
      <dgm:prSet presAssocID="{2723612A-1290-492A-8DFA-20AD62477E32}" presName="bgRect" presStyleLbl="node1" presStyleIdx="1" presStyleCnt="4"/>
      <dgm:spPr/>
    </dgm:pt>
    <dgm:pt modelId="{FA16C0CC-74B7-47DE-9E2F-09283E87C660}" type="pres">
      <dgm:prSet presAssocID="{2723612A-1290-492A-8DFA-20AD62477E32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E0219CF3-9B67-4720-AC05-3F4F8C2417AD}" type="pres">
      <dgm:prSet presAssocID="{9B345FAC-435A-4C90-87B9-4E101B30339F}" presName="hSp" presStyleCnt="0"/>
      <dgm:spPr/>
    </dgm:pt>
    <dgm:pt modelId="{295E48F6-6444-43AA-8622-98FAF2F40844}" type="pres">
      <dgm:prSet presAssocID="{9B345FAC-435A-4C90-87B9-4E101B30339F}" presName="vProcSp" presStyleCnt="0"/>
      <dgm:spPr/>
    </dgm:pt>
    <dgm:pt modelId="{0368911D-722D-4FBE-986C-A86DA4C741BC}" type="pres">
      <dgm:prSet presAssocID="{9B345FAC-435A-4C90-87B9-4E101B30339F}" presName="vSp1" presStyleCnt="0"/>
      <dgm:spPr/>
    </dgm:pt>
    <dgm:pt modelId="{6C6751B6-C54D-4B47-BF17-7357D54D6404}" type="pres">
      <dgm:prSet presAssocID="{9B345FAC-435A-4C90-87B9-4E101B30339F}" presName="simulatedConn" presStyleLbl="solidFgAcc1" presStyleIdx="1" presStyleCnt="3"/>
      <dgm:spPr/>
    </dgm:pt>
    <dgm:pt modelId="{2DAC543D-0E81-4CA9-9ABD-A72871B853D5}" type="pres">
      <dgm:prSet presAssocID="{9B345FAC-435A-4C90-87B9-4E101B30339F}" presName="vSp2" presStyleCnt="0"/>
      <dgm:spPr/>
    </dgm:pt>
    <dgm:pt modelId="{F6DD5A63-FDF4-4838-95C7-FE421E4D967E}" type="pres">
      <dgm:prSet presAssocID="{9B345FAC-435A-4C90-87B9-4E101B30339F}" presName="sibTrans" presStyleCnt="0"/>
      <dgm:spPr/>
    </dgm:pt>
    <dgm:pt modelId="{DD8EB5D5-DE4C-46D8-A8B5-976BECAF053E}" type="pres">
      <dgm:prSet presAssocID="{6A44C053-9ED0-4D89-95C5-6D7B9E3D59E7}" presName="compositeNode" presStyleCnt="0">
        <dgm:presLayoutVars>
          <dgm:bulletEnabled val="1"/>
        </dgm:presLayoutVars>
      </dgm:prSet>
      <dgm:spPr/>
    </dgm:pt>
    <dgm:pt modelId="{76876A22-02A8-4595-95C4-89DC6D4FF0B7}" type="pres">
      <dgm:prSet presAssocID="{6A44C053-9ED0-4D89-95C5-6D7B9E3D59E7}" presName="bgRect" presStyleLbl="node1" presStyleIdx="2" presStyleCnt="4"/>
      <dgm:spPr/>
    </dgm:pt>
    <dgm:pt modelId="{9B826367-5609-4833-A416-AD1A871A3F8B}" type="pres">
      <dgm:prSet presAssocID="{6A44C053-9ED0-4D89-95C5-6D7B9E3D59E7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8D6706CE-0810-4002-B2BE-99182CACE9AC}" type="pres">
      <dgm:prSet presAssocID="{5D8D3785-840D-4920-B18D-E051702823F3}" presName="hSp" presStyleCnt="0"/>
      <dgm:spPr/>
    </dgm:pt>
    <dgm:pt modelId="{F168E954-324C-4BCC-A486-073F7243115F}" type="pres">
      <dgm:prSet presAssocID="{5D8D3785-840D-4920-B18D-E051702823F3}" presName="vProcSp" presStyleCnt="0"/>
      <dgm:spPr/>
    </dgm:pt>
    <dgm:pt modelId="{E71C1A4F-22D3-4ECB-97E4-7939C7EFDFF8}" type="pres">
      <dgm:prSet presAssocID="{5D8D3785-840D-4920-B18D-E051702823F3}" presName="vSp1" presStyleCnt="0"/>
      <dgm:spPr/>
    </dgm:pt>
    <dgm:pt modelId="{D683EE3A-FCAE-47FB-85A2-7EFD73D788F4}" type="pres">
      <dgm:prSet presAssocID="{5D8D3785-840D-4920-B18D-E051702823F3}" presName="simulatedConn" presStyleLbl="solidFgAcc1" presStyleIdx="2" presStyleCnt="3"/>
      <dgm:spPr/>
    </dgm:pt>
    <dgm:pt modelId="{9C0BB849-328D-4006-9627-9FFCC9521DD0}" type="pres">
      <dgm:prSet presAssocID="{5D8D3785-840D-4920-B18D-E051702823F3}" presName="vSp2" presStyleCnt="0"/>
      <dgm:spPr/>
    </dgm:pt>
    <dgm:pt modelId="{BE98A8A0-E30A-462A-AD78-3BCAE0DE7192}" type="pres">
      <dgm:prSet presAssocID="{5D8D3785-840D-4920-B18D-E051702823F3}" presName="sibTrans" presStyleCnt="0"/>
      <dgm:spPr/>
    </dgm:pt>
    <dgm:pt modelId="{CE133E17-08D6-415B-93C5-48CDDE34C763}" type="pres">
      <dgm:prSet presAssocID="{D18C7F1F-9AFC-4858-906A-2BB489DB3C2A}" presName="compositeNode" presStyleCnt="0">
        <dgm:presLayoutVars>
          <dgm:bulletEnabled val="1"/>
        </dgm:presLayoutVars>
      </dgm:prSet>
      <dgm:spPr/>
    </dgm:pt>
    <dgm:pt modelId="{60D37DF3-36AB-4160-A667-30EED76E1A64}" type="pres">
      <dgm:prSet presAssocID="{D18C7F1F-9AFC-4858-906A-2BB489DB3C2A}" presName="bgRect" presStyleLbl="node1" presStyleIdx="3" presStyleCnt="4"/>
      <dgm:spPr/>
    </dgm:pt>
    <dgm:pt modelId="{689C093B-F36A-450F-9D6B-F23D3BB2DBE0}" type="pres">
      <dgm:prSet presAssocID="{D18C7F1F-9AFC-4858-906A-2BB489DB3C2A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3D8B81F-73A9-40CC-B3D8-DD79413CD2EC}" type="presOf" srcId="{D18C7F1F-9AFC-4858-906A-2BB489DB3C2A}" destId="{689C093B-F36A-450F-9D6B-F23D3BB2DBE0}" srcOrd="1" destOrd="0" presId="urn:microsoft.com/office/officeart/2005/8/layout/hProcess7"/>
    <dgm:cxn modelId="{6ED53935-D211-470A-835D-6D97AF102F2F}" type="presOf" srcId="{B5D32976-E5DD-47DE-B2DD-5C55743FB5DA}" destId="{DA784DFD-2E32-48E0-9C36-A293C3712928}" srcOrd="1" destOrd="0" presId="urn:microsoft.com/office/officeart/2005/8/layout/hProcess7"/>
    <dgm:cxn modelId="{0EE2DD38-7CC9-4266-8D78-16CBA1B18EB8}" srcId="{833881BF-5C37-49AB-B96F-F2517536262B}" destId="{6A44C053-9ED0-4D89-95C5-6D7B9E3D59E7}" srcOrd="2" destOrd="0" parTransId="{E70DDB08-AA7D-48F5-9425-65F472C92041}" sibTransId="{5D8D3785-840D-4920-B18D-E051702823F3}"/>
    <dgm:cxn modelId="{F39B9E39-1D06-4D45-8938-5A2E26745035}" srcId="{833881BF-5C37-49AB-B96F-F2517536262B}" destId="{D18C7F1F-9AFC-4858-906A-2BB489DB3C2A}" srcOrd="3" destOrd="0" parTransId="{11485C47-AA4C-484D-980B-846E4A202F45}" sibTransId="{E99552F1-8C11-46F9-8D82-7E02B037650E}"/>
    <dgm:cxn modelId="{D475AF60-7C2E-43A0-8EEC-6F64465375FB}" type="presOf" srcId="{D18C7F1F-9AFC-4858-906A-2BB489DB3C2A}" destId="{60D37DF3-36AB-4160-A667-30EED76E1A64}" srcOrd="0" destOrd="0" presId="urn:microsoft.com/office/officeart/2005/8/layout/hProcess7"/>
    <dgm:cxn modelId="{F4C49F4F-D18E-48F5-B6F7-60D5878B4C95}" srcId="{833881BF-5C37-49AB-B96F-F2517536262B}" destId="{2723612A-1290-492A-8DFA-20AD62477E32}" srcOrd="1" destOrd="0" parTransId="{52739BF7-5032-40B1-B89C-DD4DD9C31607}" sibTransId="{9B345FAC-435A-4C90-87B9-4E101B30339F}"/>
    <dgm:cxn modelId="{62E4C04F-3692-4D15-AC64-7BC380B88CE6}" type="presOf" srcId="{2723612A-1290-492A-8DFA-20AD62477E32}" destId="{FA16C0CC-74B7-47DE-9E2F-09283E87C660}" srcOrd="1" destOrd="0" presId="urn:microsoft.com/office/officeart/2005/8/layout/hProcess7"/>
    <dgm:cxn modelId="{0E460770-9D77-4E9B-8553-22AAFD0AD1EB}" type="presOf" srcId="{6A44C053-9ED0-4D89-95C5-6D7B9E3D59E7}" destId="{9B826367-5609-4833-A416-AD1A871A3F8B}" srcOrd="1" destOrd="0" presId="urn:microsoft.com/office/officeart/2005/8/layout/hProcess7"/>
    <dgm:cxn modelId="{321C9789-33A9-4E82-870C-BDE0856C6F60}" type="presOf" srcId="{833881BF-5C37-49AB-B96F-F2517536262B}" destId="{63333775-FA7E-4642-9A3B-2E30B1B2841A}" srcOrd="0" destOrd="0" presId="urn:microsoft.com/office/officeart/2005/8/layout/hProcess7"/>
    <dgm:cxn modelId="{FFDB07B8-E8F8-473E-A93F-1C8D7BEF1AB3}" type="presOf" srcId="{B5D32976-E5DD-47DE-B2DD-5C55743FB5DA}" destId="{092EAE2F-3902-4F9B-A578-6F703C54934C}" srcOrd="0" destOrd="0" presId="urn:microsoft.com/office/officeart/2005/8/layout/hProcess7"/>
    <dgm:cxn modelId="{D4AAC9CD-8CD1-424F-A920-B13785A2C5CD}" type="presOf" srcId="{6A44C053-9ED0-4D89-95C5-6D7B9E3D59E7}" destId="{76876A22-02A8-4595-95C4-89DC6D4FF0B7}" srcOrd="0" destOrd="0" presId="urn:microsoft.com/office/officeart/2005/8/layout/hProcess7"/>
    <dgm:cxn modelId="{2476D4E1-B5B2-4072-AE45-6F370764227F}" srcId="{833881BF-5C37-49AB-B96F-F2517536262B}" destId="{B5D32976-E5DD-47DE-B2DD-5C55743FB5DA}" srcOrd="0" destOrd="0" parTransId="{2E96EBA7-A3D8-4EFD-8D32-9A9DC760EFD9}" sibTransId="{D951F4A5-ABF6-4752-A6DA-DEBCA1EE2411}"/>
    <dgm:cxn modelId="{4B6E2BFF-04C2-4A34-B25D-74998A3E30FE}" type="presOf" srcId="{2723612A-1290-492A-8DFA-20AD62477E32}" destId="{CC58E0D4-D8B3-4B98-A527-B4ABA0A1C2BA}" srcOrd="0" destOrd="0" presId="urn:microsoft.com/office/officeart/2005/8/layout/hProcess7"/>
    <dgm:cxn modelId="{E3D6C4F0-0DE7-4402-95E2-EE9C7BEEF287}" type="presParOf" srcId="{63333775-FA7E-4642-9A3B-2E30B1B2841A}" destId="{5020560F-ACE0-4558-B3A2-BD0B13A15458}" srcOrd="0" destOrd="0" presId="urn:microsoft.com/office/officeart/2005/8/layout/hProcess7"/>
    <dgm:cxn modelId="{7CA96144-81A4-4A9A-838C-F400F04E55C9}" type="presParOf" srcId="{5020560F-ACE0-4558-B3A2-BD0B13A15458}" destId="{092EAE2F-3902-4F9B-A578-6F703C54934C}" srcOrd="0" destOrd="0" presId="urn:microsoft.com/office/officeart/2005/8/layout/hProcess7"/>
    <dgm:cxn modelId="{AA90D4B7-F1AC-474C-8698-CE88935EC328}" type="presParOf" srcId="{5020560F-ACE0-4558-B3A2-BD0B13A15458}" destId="{DA784DFD-2E32-48E0-9C36-A293C3712928}" srcOrd="1" destOrd="0" presId="urn:microsoft.com/office/officeart/2005/8/layout/hProcess7"/>
    <dgm:cxn modelId="{AF299A89-84A5-49DD-B852-8A332A82F04F}" type="presParOf" srcId="{63333775-FA7E-4642-9A3B-2E30B1B2841A}" destId="{9198ADF4-3656-45C0-A6E9-198A6E1CDE6C}" srcOrd="1" destOrd="0" presId="urn:microsoft.com/office/officeart/2005/8/layout/hProcess7"/>
    <dgm:cxn modelId="{7721983C-AE11-414A-94B5-9B2B993A8B6F}" type="presParOf" srcId="{63333775-FA7E-4642-9A3B-2E30B1B2841A}" destId="{B4BDD8AA-78BD-400E-83B5-85D32D378B58}" srcOrd="2" destOrd="0" presId="urn:microsoft.com/office/officeart/2005/8/layout/hProcess7"/>
    <dgm:cxn modelId="{5C27A72A-C8E4-4417-A50B-678731FB5971}" type="presParOf" srcId="{B4BDD8AA-78BD-400E-83B5-85D32D378B58}" destId="{1CC1CFFC-C64C-4B5E-B686-F37BF67BDDCB}" srcOrd="0" destOrd="0" presId="urn:microsoft.com/office/officeart/2005/8/layout/hProcess7"/>
    <dgm:cxn modelId="{90A9962D-3D32-443D-B5B4-CD59B3ECA02E}" type="presParOf" srcId="{B4BDD8AA-78BD-400E-83B5-85D32D378B58}" destId="{1201FABB-1E18-4725-BF74-BECCEAA4AB2C}" srcOrd="1" destOrd="0" presId="urn:microsoft.com/office/officeart/2005/8/layout/hProcess7"/>
    <dgm:cxn modelId="{E83BE0D0-FE75-4EBA-BEC0-FAB44A20CF79}" type="presParOf" srcId="{B4BDD8AA-78BD-400E-83B5-85D32D378B58}" destId="{27ADF17D-BE58-4D2C-B4D5-19736C21F6C7}" srcOrd="2" destOrd="0" presId="urn:microsoft.com/office/officeart/2005/8/layout/hProcess7"/>
    <dgm:cxn modelId="{FE6EB67A-827B-4941-BC24-98F75EF599F6}" type="presParOf" srcId="{63333775-FA7E-4642-9A3B-2E30B1B2841A}" destId="{3FECD58E-7719-42CE-9A5F-0A6C0C1637ED}" srcOrd="3" destOrd="0" presId="urn:microsoft.com/office/officeart/2005/8/layout/hProcess7"/>
    <dgm:cxn modelId="{587CA4A4-E9DF-4CE0-A857-29298A161B79}" type="presParOf" srcId="{63333775-FA7E-4642-9A3B-2E30B1B2841A}" destId="{787619EC-75E4-45FA-974B-02BE736E7141}" srcOrd="4" destOrd="0" presId="urn:microsoft.com/office/officeart/2005/8/layout/hProcess7"/>
    <dgm:cxn modelId="{64B895EF-6F7D-4785-B91A-7101ABDBB66E}" type="presParOf" srcId="{787619EC-75E4-45FA-974B-02BE736E7141}" destId="{CC58E0D4-D8B3-4B98-A527-B4ABA0A1C2BA}" srcOrd="0" destOrd="0" presId="urn:microsoft.com/office/officeart/2005/8/layout/hProcess7"/>
    <dgm:cxn modelId="{E3159E4A-1690-4147-8C9A-37C884FFE9DF}" type="presParOf" srcId="{787619EC-75E4-45FA-974B-02BE736E7141}" destId="{FA16C0CC-74B7-47DE-9E2F-09283E87C660}" srcOrd="1" destOrd="0" presId="urn:microsoft.com/office/officeart/2005/8/layout/hProcess7"/>
    <dgm:cxn modelId="{A6CB12D2-3D65-4875-9BA2-F78FB855ABEE}" type="presParOf" srcId="{63333775-FA7E-4642-9A3B-2E30B1B2841A}" destId="{E0219CF3-9B67-4720-AC05-3F4F8C2417AD}" srcOrd="5" destOrd="0" presId="urn:microsoft.com/office/officeart/2005/8/layout/hProcess7"/>
    <dgm:cxn modelId="{155402E9-E916-4FDE-B877-A653635A143E}" type="presParOf" srcId="{63333775-FA7E-4642-9A3B-2E30B1B2841A}" destId="{295E48F6-6444-43AA-8622-98FAF2F40844}" srcOrd="6" destOrd="0" presId="urn:microsoft.com/office/officeart/2005/8/layout/hProcess7"/>
    <dgm:cxn modelId="{AEBA9FAA-D48D-4664-A865-D6545E536462}" type="presParOf" srcId="{295E48F6-6444-43AA-8622-98FAF2F40844}" destId="{0368911D-722D-4FBE-986C-A86DA4C741BC}" srcOrd="0" destOrd="0" presId="urn:microsoft.com/office/officeart/2005/8/layout/hProcess7"/>
    <dgm:cxn modelId="{90D57B76-0FC7-47C9-8923-760A50F7A897}" type="presParOf" srcId="{295E48F6-6444-43AA-8622-98FAF2F40844}" destId="{6C6751B6-C54D-4B47-BF17-7357D54D6404}" srcOrd="1" destOrd="0" presId="urn:microsoft.com/office/officeart/2005/8/layout/hProcess7"/>
    <dgm:cxn modelId="{0DFC7BA0-DA22-490F-AA2A-8B7DA082EBA0}" type="presParOf" srcId="{295E48F6-6444-43AA-8622-98FAF2F40844}" destId="{2DAC543D-0E81-4CA9-9ABD-A72871B853D5}" srcOrd="2" destOrd="0" presId="urn:microsoft.com/office/officeart/2005/8/layout/hProcess7"/>
    <dgm:cxn modelId="{4195D902-C3A3-40CB-A6DF-AE3CCCDFEFA9}" type="presParOf" srcId="{63333775-FA7E-4642-9A3B-2E30B1B2841A}" destId="{F6DD5A63-FDF4-4838-95C7-FE421E4D967E}" srcOrd="7" destOrd="0" presId="urn:microsoft.com/office/officeart/2005/8/layout/hProcess7"/>
    <dgm:cxn modelId="{8CC7DC16-80FC-45AE-AA0A-8479C672E1C4}" type="presParOf" srcId="{63333775-FA7E-4642-9A3B-2E30B1B2841A}" destId="{DD8EB5D5-DE4C-46D8-A8B5-976BECAF053E}" srcOrd="8" destOrd="0" presId="urn:microsoft.com/office/officeart/2005/8/layout/hProcess7"/>
    <dgm:cxn modelId="{1C3316E4-DC3C-495F-A65B-099C5D88B73E}" type="presParOf" srcId="{DD8EB5D5-DE4C-46D8-A8B5-976BECAF053E}" destId="{76876A22-02A8-4595-95C4-89DC6D4FF0B7}" srcOrd="0" destOrd="0" presId="urn:microsoft.com/office/officeart/2005/8/layout/hProcess7"/>
    <dgm:cxn modelId="{B210CFB9-6846-44EB-A6F7-2A9F7B74B7B1}" type="presParOf" srcId="{DD8EB5D5-DE4C-46D8-A8B5-976BECAF053E}" destId="{9B826367-5609-4833-A416-AD1A871A3F8B}" srcOrd="1" destOrd="0" presId="urn:microsoft.com/office/officeart/2005/8/layout/hProcess7"/>
    <dgm:cxn modelId="{7BF88A93-AD67-4058-A54B-7852A779195D}" type="presParOf" srcId="{63333775-FA7E-4642-9A3B-2E30B1B2841A}" destId="{8D6706CE-0810-4002-B2BE-99182CACE9AC}" srcOrd="9" destOrd="0" presId="urn:microsoft.com/office/officeart/2005/8/layout/hProcess7"/>
    <dgm:cxn modelId="{E9D42D53-B56D-4FB7-8C20-01CB6A38998F}" type="presParOf" srcId="{63333775-FA7E-4642-9A3B-2E30B1B2841A}" destId="{F168E954-324C-4BCC-A486-073F7243115F}" srcOrd="10" destOrd="0" presId="urn:microsoft.com/office/officeart/2005/8/layout/hProcess7"/>
    <dgm:cxn modelId="{E717B65A-9888-4BC1-BFE9-2AF66EC3AC44}" type="presParOf" srcId="{F168E954-324C-4BCC-A486-073F7243115F}" destId="{E71C1A4F-22D3-4ECB-97E4-7939C7EFDFF8}" srcOrd="0" destOrd="0" presId="urn:microsoft.com/office/officeart/2005/8/layout/hProcess7"/>
    <dgm:cxn modelId="{4477788F-FB49-494E-B387-E261A8F7FF80}" type="presParOf" srcId="{F168E954-324C-4BCC-A486-073F7243115F}" destId="{D683EE3A-FCAE-47FB-85A2-7EFD73D788F4}" srcOrd="1" destOrd="0" presId="urn:microsoft.com/office/officeart/2005/8/layout/hProcess7"/>
    <dgm:cxn modelId="{07F0D149-985E-4DF2-83AC-FD359E1E7304}" type="presParOf" srcId="{F168E954-324C-4BCC-A486-073F7243115F}" destId="{9C0BB849-328D-4006-9627-9FFCC9521DD0}" srcOrd="2" destOrd="0" presId="urn:microsoft.com/office/officeart/2005/8/layout/hProcess7"/>
    <dgm:cxn modelId="{2278ED7D-A47D-4D05-815C-6EBBB57F5D11}" type="presParOf" srcId="{63333775-FA7E-4642-9A3B-2E30B1B2841A}" destId="{BE98A8A0-E30A-462A-AD78-3BCAE0DE7192}" srcOrd="11" destOrd="0" presId="urn:microsoft.com/office/officeart/2005/8/layout/hProcess7"/>
    <dgm:cxn modelId="{E2317528-E51C-4C58-B544-1EB058FA13E8}" type="presParOf" srcId="{63333775-FA7E-4642-9A3B-2E30B1B2841A}" destId="{CE133E17-08D6-415B-93C5-48CDDE34C763}" srcOrd="12" destOrd="0" presId="urn:microsoft.com/office/officeart/2005/8/layout/hProcess7"/>
    <dgm:cxn modelId="{4CFAC126-9FF5-43FD-921C-2096E2E740B9}" type="presParOf" srcId="{CE133E17-08D6-415B-93C5-48CDDE34C763}" destId="{60D37DF3-36AB-4160-A667-30EED76E1A64}" srcOrd="0" destOrd="0" presId="urn:microsoft.com/office/officeart/2005/8/layout/hProcess7"/>
    <dgm:cxn modelId="{FA335A83-8BF0-44C3-A472-A6510F192A20}" type="presParOf" srcId="{CE133E17-08D6-415B-93C5-48CDDE34C763}" destId="{689C093B-F36A-450F-9D6B-F23D3BB2DBE0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33881BF-5C37-49AB-B96F-F2517536262B}" type="doc">
      <dgm:prSet loTypeId="urn:microsoft.com/office/officeart/2005/8/layout/hProcess7" loCatId="process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5D32976-E5DD-47DE-B2DD-5C55743FB5DA}">
      <dgm:prSet phldrT="[Texto]" custT="1"/>
      <dgm:spPr>
        <a:solidFill>
          <a:srgbClr val="FFFFFF"/>
        </a:solidFill>
      </dgm:spPr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Exordio</a:t>
          </a:r>
        </a:p>
      </dgm:t>
    </dgm:pt>
    <dgm:pt modelId="{2E96EBA7-A3D8-4EFD-8D32-9A9DC760EFD9}" type="par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951F4A5-ABF6-4752-A6DA-DEBCA1EE2411}" type="sib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A44C053-9ED0-4D89-95C5-6D7B9E3D59E7}">
      <dgm:prSet phldrT="[Texto]" custT="1"/>
      <dgm:spPr>
        <a:solidFill>
          <a:srgbClr val="E4242B"/>
        </a:solidFill>
      </dgm:spPr>
      <dgm:t>
        <a:bodyPr/>
        <a:lstStyle/>
        <a:p>
          <a:pPr marL="0" indent="0" algn="r">
            <a:spcAft>
              <a:spcPts val="0"/>
            </a:spcAft>
            <a:tabLst/>
          </a:pPr>
          <a:r>
            <a:rPr lang="es-ES" sz="800" dirty="0">
              <a:latin typeface="Eurostile" panose="020B0504020202050204" pitchFamily="34" charset="0"/>
            </a:rPr>
            <a:t>Argumentación</a:t>
          </a:r>
        </a:p>
      </dgm:t>
    </dgm:pt>
    <dgm:pt modelId="{E70DDB08-AA7D-48F5-9425-65F472C92041}" type="par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5D8D3785-840D-4920-B18D-E051702823F3}" type="sib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18C7F1F-9AFC-4858-906A-2BB489DB3C2A}">
      <dgm:prSet phldrT="[Texto]" custT="1"/>
      <dgm:spPr/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Peroración</a:t>
          </a:r>
        </a:p>
      </dgm:t>
    </dgm:pt>
    <dgm:pt modelId="{11485C47-AA4C-484D-980B-846E4A202F45}" type="par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E99552F1-8C11-46F9-8D82-7E02B037650E}" type="sib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2723612A-1290-492A-8DFA-20AD62477E32}">
      <dgm:prSet phldrT="[Texto]" custT="1"/>
      <dgm:spPr/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Narración</a:t>
          </a:r>
        </a:p>
      </dgm:t>
    </dgm:pt>
    <dgm:pt modelId="{52739BF7-5032-40B1-B89C-DD4DD9C31607}" type="par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9B345FAC-435A-4C90-87B9-4E101B30339F}" type="sib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3333775-FA7E-4642-9A3B-2E30B1B2841A}" type="pres">
      <dgm:prSet presAssocID="{833881BF-5C37-49AB-B96F-F2517536262B}" presName="Name0" presStyleCnt="0">
        <dgm:presLayoutVars>
          <dgm:dir/>
          <dgm:animLvl val="lvl"/>
          <dgm:resizeHandles val="exact"/>
        </dgm:presLayoutVars>
      </dgm:prSet>
      <dgm:spPr/>
    </dgm:pt>
    <dgm:pt modelId="{5020560F-ACE0-4558-B3A2-BD0B13A15458}" type="pres">
      <dgm:prSet presAssocID="{B5D32976-E5DD-47DE-B2DD-5C55743FB5DA}" presName="compositeNode" presStyleCnt="0">
        <dgm:presLayoutVars>
          <dgm:bulletEnabled val="1"/>
        </dgm:presLayoutVars>
      </dgm:prSet>
      <dgm:spPr/>
    </dgm:pt>
    <dgm:pt modelId="{092EAE2F-3902-4F9B-A578-6F703C54934C}" type="pres">
      <dgm:prSet presAssocID="{B5D32976-E5DD-47DE-B2DD-5C55743FB5DA}" presName="bgRect" presStyleLbl="node1" presStyleIdx="0" presStyleCnt="4"/>
      <dgm:spPr/>
    </dgm:pt>
    <dgm:pt modelId="{DA784DFD-2E32-48E0-9C36-A293C3712928}" type="pres">
      <dgm:prSet presAssocID="{B5D32976-E5DD-47DE-B2DD-5C55743FB5DA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9198ADF4-3656-45C0-A6E9-198A6E1CDE6C}" type="pres">
      <dgm:prSet presAssocID="{D951F4A5-ABF6-4752-A6DA-DEBCA1EE2411}" presName="hSp" presStyleCnt="0"/>
      <dgm:spPr/>
    </dgm:pt>
    <dgm:pt modelId="{B4BDD8AA-78BD-400E-83B5-85D32D378B58}" type="pres">
      <dgm:prSet presAssocID="{D951F4A5-ABF6-4752-A6DA-DEBCA1EE2411}" presName="vProcSp" presStyleCnt="0"/>
      <dgm:spPr/>
    </dgm:pt>
    <dgm:pt modelId="{1CC1CFFC-C64C-4B5E-B686-F37BF67BDDCB}" type="pres">
      <dgm:prSet presAssocID="{D951F4A5-ABF6-4752-A6DA-DEBCA1EE2411}" presName="vSp1" presStyleCnt="0"/>
      <dgm:spPr/>
    </dgm:pt>
    <dgm:pt modelId="{1201FABB-1E18-4725-BF74-BECCEAA4AB2C}" type="pres">
      <dgm:prSet presAssocID="{D951F4A5-ABF6-4752-A6DA-DEBCA1EE2411}" presName="simulatedConn" presStyleLbl="solidFgAcc1" presStyleIdx="0" presStyleCnt="3"/>
      <dgm:spPr/>
    </dgm:pt>
    <dgm:pt modelId="{27ADF17D-BE58-4D2C-B4D5-19736C21F6C7}" type="pres">
      <dgm:prSet presAssocID="{D951F4A5-ABF6-4752-A6DA-DEBCA1EE2411}" presName="vSp2" presStyleCnt="0"/>
      <dgm:spPr/>
    </dgm:pt>
    <dgm:pt modelId="{3FECD58E-7719-42CE-9A5F-0A6C0C1637ED}" type="pres">
      <dgm:prSet presAssocID="{D951F4A5-ABF6-4752-A6DA-DEBCA1EE2411}" presName="sibTrans" presStyleCnt="0"/>
      <dgm:spPr/>
    </dgm:pt>
    <dgm:pt modelId="{787619EC-75E4-45FA-974B-02BE736E7141}" type="pres">
      <dgm:prSet presAssocID="{2723612A-1290-492A-8DFA-20AD62477E32}" presName="compositeNode" presStyleCnt="0">
        <dgm:presLayoutVars>
          <dgm:bulletEnabled val="1"/>
        </dgm:presLayoutVars>
      </dgm:prSet>
      <dgm:spPr/>
    </dgm:pt>
    <dgm:pt modelId="{CC58E0D4-D8B3-4B98-A527-B4ABA0A1C2BA}" type="pres">
      <dgm:prSet presAssocID="{2723612A-1290-492A-8DFA-20AD62477E32}" presName="bgRect" presStyleLbl="node1" presStyleIdx="1" presStyleCnt="4"/>
      <dgm:spPr/>
    </dgm:pt>
    <dgm:pt modelId="{FA16C0CC-74B7-47DE-9E2F-09283E87C660}" type="pres">
      <dgm:prSet presAssocID="{2723612A-1290-492A-8DFA-20AD62477E32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E0219CF3-9B67-4720-AC05-3F4F8C2417AD}" type="pres">
      <dgm:prSet presAssocID="{9B345FAC-435A-4C90-87B9-4E101B30339F}" presName="hSp" presStyleCnt="0"/>
      <dgm:spPr/>
    </dgm:pt>
    <dgm:pt modelId="{295E48F6-6444-43AA-8622-98FAF2F40844}" type="pres">
      <dgm:prSet presAssocID="{9B345FAC-435A-4C90-87B9-4E101B30339F}" presName="vProcSp" presStyleCnt="0"/>
      <dgm:spPr/>
    </dgm:pt>
    <dgm:pt modelId="{0368911D-722D-4FBE-986C-A86DA4C741BC}" type="pres">
      <dgm:prSet presAssocID="{9B345FAC-435A-4C90-87B9-4E101B30339F}" presName="vSp1" presStyleCnt="0"/>
      <dgm:spPr/>
    </dgm:pt>
    <dgm:pt modelId="{6C6751B6-C54D-4B47-BF17-7357D54D6404}" type="pres">
      <dgm:prSet presAssocID="{9B345FAC-435A-4C90-87B9-4E101B30339F}" presName="simulatedConn" presStyleLbl="solidFgAcc1" presStyleIdx="1" presStyleCnt="3"/>
      <dgm:spPr/>
    </dgm:pt>
    <dgm:pt modelId="{2DAC543D-0E81-4CA9-9ABD-A72871B853D5}" type="pres">
      <dgm:prSet presAssocID="{9B345FAC-435A-4C90-87B9-4E101B30339F}" presName="vSp2" presStyleCnt="0"/>
      <dgm:spPr/>
    </dgm:pt>
    <dgm:pt modelId="{F6DD5A63-FDF4-4838-95C7-FE421E4D967E}" type="pres">
      <dgm:prSet presAssocID="{9B345FAC-435A-4C90-87B9-4E101B30339F}" presName="sibTrans" presStyleCnt="0"/>
      <dgm:spPr/>
    </dgm:pt>
    <dgm:pt modelId="{DD8EB5D5-DE4C-46D8-A8B5-976BECAF053E}" type="pres">
      <dgm:prSet presAssocID="{6A44C053-9ED0-4D89-95C5-6D7B9E3D59E7}" presName="compositeNode" presStyleCnt="0">
        <dgm:presLayoutVars>
          <dgm:bulletEnabled val="1"/>
        </dgm:presLayoutVars>
      </dgm:prSet>
      <dgm:spPr/>
    </dgm:pt>
    <dgm:pt modelId="{76876A22-02A8-4595-95C4-89DC6D4FF0B7}" type="pres">
      <dgm:prSet presAssocID="{6A44C053-9ED0-4D89-95C5-6D7B9E3D59E7}" presName="bgRect" presStyleLbl="node1" presStyleIdx="2" presStyleCnt="4"/>
      <dgm:spPr/>
    </dgm:pt>
    <dgm:pt modelId="{9B826367-5609-4833-A416-AD1A871A3F8B}" type="pres">
      <dgm:prSet presAssocID="{6A44C053-9ED0-4D89-95C5-6D7B9E3D59E7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8D6706CE-0810-4002-B2BE-99182CACE9AC}" type="pres">
      <dgm:prSet presAssocID="{5D8D3785-840D-4920-B18D-E051702823F3}" presName="hSp" presStyleCnt="0"/>
      <dgm:spPr/>
    </dgm:pt>
    <dgm:pt modelId="{F168E954-324C-4BCC-A486-073F7243115F}" type="pres">
      <dgm:prSet presAssocID="{5D8D3785-840D-4920-B18D-E051702823F3}" presName="vProcSp" presStyleCnt="0"/>
      <dgm:spPr/>
    </dgm:pt>
    <dgm:pt modelId="{E71C1A4F-22D3-4ECB-97E4-7939C7EFDFF8}" type="pres">
      <dgm:prSet presAssocID="{5D8D3785-840D-4920-B18D-E051702823F3}" presName="vSp1" presStyleCnt="0"/>
      <dgm:spPr/>
    </dgm:pt>
    <dgm:pt modelId="{D683EE3A-FCAE-47FB-85A2-7EFD73D788F4}" type="pres">
      <dgm:prSet presAssocID="{5D8D3785-840D-4920-B18D-E051702823F3}" presName="simulatedConn" presStyleLbl="solidFgAcc1" presStyleIdx="2" presStyleCnt="3"/>
      <dgm:spPr/>
    </dgm:pt>
    <dgm:pt modelId="{9C0BB849-328D-4006-9627-9FFCC9521DD0}" type="pres">
      <dgm:prSet presAssocID="{5D8D3785-840D-4920-B18D-E051702823F3}" presName="vSp2" presStyleCnt="0"/>
      <dgm:spPr/>
    </dgm:pt>
    <dgm:pt modelId="{BE98A8A0-E30A-462A-AD78-3BCAE0DE7192}" type="pres">
      <dgm:prSet presAssocID="{5D8D3785-840D-4920-B18D-E051702823F3}" presName="sibTrans" presStyleCnt="0"/>
      <dgm:spPr/>
    </dgm:pt>
    <dgm:pt modelId="{CE133E17-08D6-415B-93C5-48CDDE34C763}" type="pres">
      <dgm:prSet presAssocID="{D18C7F1F-9AFC-4858-906A-2BB489DB3C2A}" presName="compositeNode" presStyleCnt="0">
        <dgm:presLayoutVars>
          <dgm:bulletEnabled val="1"/>
        </dgm:presLayoutVars>
      </dgm:prSet>
      <dgm:spPr/>
    </dgm:pt>
    <dgm:pt modelId="{60D37DF3-36AB-4160-A667-30EED76E1A64}" type="pres">
      <dgm:prSet presAssocID="{D18C7F1F-9AFC-4858-906A-2BB489DB3C2A}" presName="bgRect" presStyleLbl="node1" presStyleIdx="3" presStyleCnt="4"/>
      <dgm:spPr/>
    </dgm:pt>
    <dgm:pt modelId="{689C093B-F36A-450F-9D6B-F23D3BB2DBE0}" type="pres">
      <dgm:prSet presAssocID="{D18C7F1F-9AFC-4858-906A-2BB489DB3C2A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3D8B81F-73A9-40CC-B3D8-DD79413CD2EC}" type="presOf" srcId="{D18C7F1F-9AFC-4858-906A-2BB489DB3C2A}" destId="{689C093B-F36A-450F-9D6B-F23D3BB2DBE0}" srcOrd="1" destOrd="0" presId="urn:microsoft.com/office/officeart/2005/8/layout/hProcess7"/>
    <dgm:cxn modelId="{6ED53935-D211-470A-835D-6D97AF102F2F}" type="presOf" srcId="{B5D32976-E5DD-47DE-B2DD-5C55743FB5DA}" destId="{DA784DFD-2E32-48E0-9C36-A293C3712928}" srcOrd="1" destOrd="0" presId="urn:microsoft.com/office/officeart/2005/8/layout/hProcess7"/>
    <dgm:cxn modelId="{0EE2DD38-7CC9-4266-8D78-16CBA1B18EB8}" srcId="{833881BF-5C37-49AB-B96F-F2517536262B}" destId="{6A44C053-9ED0-4D89-95C5-6D7B9E3D59E7}" srcOrd="2" destOrd="0" parTransId="{E70DDB08-AA7D-48F5-9425-65F472C92041}" sibTransId="{5D8D3785-840D-4920-B18D-E051702823F3}"/>
    <dgm:cxn modelId="{F39B9E39-1D06-4D45-8938-5A2E26745035}" srcId="{833881BF-5C37-49AB-B96F-F2517536262B}" destId="{D18C7F1F-9AFC-4858-906A-2BB489DB3C2A}" srcOrd="3" destOrd="0" parTransId="{11485C47-AA4C-484D-980B-846E4A202F45}" sibTransId="{E99552F1-8C11-46F9-8D82-7E02B037650E}"/>
    <dgm:cxn modelId="{D475AF60-7C2E-43A0-8EEC-6F64465375FB}" type="presOf" srcId="{D18C7F1F-9AFC-4858-906A-2BB489DB3C2A}" destId="{60D37DF3-36AB-4160-A667-30EED76E1A64}" srcOrd="0" destOrd="0" presId="urn:microsoft.com/office/officeart/2005/8/layout/hProcess7"/>
    <dgm:cxn modelId="{F4C49F4F-D18E-48F5-B6F7-60D5878B4C95}" srcId="{833881BF-5C37-49AB-B96F-F2517536262B}" destId="{2723612A-1290-492A-8DFA-20AD62477E32}" srcOrd="1" destOrd="0" parTransId="{52739BF7-5032-40B1-B89C-DD4DD9C31607}" sibTransId="{9B345FAC-435A-4C90-87B9-4E101B30339F}"/>
    <dgm:cxn modelId="{62E4C04F-3692-4D15-AC64-7BC380B88CE6}" type="presOf" srcId="{2723612A-1290-492A-8DFA-20AD62477E32}" destId="{FA16C0CC-74B7-47DE-9E2F-09283E87C660}" srcOrd="1" destOrd="0" presId="urn:microsoft.com/office/officeart/2005/8/layout/hProcess7"/>
    <dgm:cxn modelId="{0E460770-9D77-4E9B-8553-22AAFD0AD1EB}" type="presOf" srcId="{6A44C053-9ED0-4D89-95C5-6D7B9E3D59E7}" destId="{9B826367-5609-4833-A416-AD1A871A3F8B}" srcOrd="1" destOrd="0" presId="urn:microsoft.com/office/officeart/2005/8/layout/hProcess7"/>
    <dgm:cxn modelId="{321C9789-33A9-4E82-870C-BDE0856C6F60}" type="presOf" srcId="{833881BF-5C37-49AB-B96F-F2517536262B}" destId="{63333775-FA7E-4642-9A3B-2E30B1B2841A}" srcOrd="0" destOrd="0" presId="urn:microsoft.com/office/officeart/2005/8/layout/hProcess7"/>
    <dgm:cxn modelId="{FFDB07B8-E8F8-473E-A93F-1C8D7BEF1AB3}" type="presOf" srcId="{B5D32976-E5DD-47DE-B2DD-5C55743FB5DA}" destId="{092EAE2F-3902-4F9B-A578-6F703C54934C}" srcOrd="0" destOrd="0" presId="urn:microsoft.com/office/officeart/2005/8/layout/hProcess7"/>
    <dgm:cxn modelId="{D4AAC9CD-8CD1-424F-A920-B13785A2C5CD}" type="presOf" srcId="{6A44C053-9ED0-4D89-95C5-6D7B9E3D59E7}" destId="{76876A22-02A8-4595-95C4-89DC6D4FF0B7}" srcOrd="0" destOrd="0" presId="urn:microsoft.com/office/officeart/2005/8/layout/hProcess7"/>
    <dgm:cxn modelId="{2476D4E1-B5B2-4072-AE45-6F370764227F}" srcId="{833881BF-5C37-49AB-B96F-F2517536262B}" destId="{B5D32976-E5DD-47DE-B2DD-5C55743FB5DA}" srcOrd="0" destOrd="0" parTransId="{2E96EBA7-A3D8-4EFD-8D32-9A9DC760EFD9}" sibTransId="{D951F4A5-ABF6-4752-A6DA-DEBCA1EE2411}"/>
    <dgm:cxn modelId="{4B6E2BFF-04C2-4A34-B25D-74998A3E30FE}" type="presOf" srcId="{2723612A-1290-492A-8DFA-20AD62477E32}" destId="{CC58E0D4-D8B3-4B98-A527-B4ABA0A1C2BA}" srcOrd="0" destOrd="0" presId="urn:microsoft.com/office/officeart/2005/8/layout/hProcess7"/>
    <dgm:cxn modelId="{E3D6C4F0-0DE7-4402-95E2-EE9C7BEEF287}" type="presParOf" srcId="{63333775-FA7E-4642-9A3B-2E30B1B2841A}" destId="{5020560F-ACE0-4558-B3A2-BD0B13A15458}" srcOrd="0" destOrd="0" presId="urn:microsoft.com/office/officeart/2005/8/layout/hProcess7"/>
    <dgm:cxn modelId="{7CA96144-81A4-4A9A-838C-F400F04E55C9}" type="presParOf" srcId="{5020560F-ACE0-4558-B3A2-BD0B13A15458}" destId="{092EAE2F-3902-4F9B-A578-6F703C54934C}" srcOrd="0" destOrd="0" presId="urn:microsoft.com/office/officeart/2005/8/layout/hProcess7"/>
    <dgm:cxn modelId="{AA90D4B7-F1AC-474C-8698-CE88935EC328}" type="presParOf" srcId="{5020560F-ACE0-4558-B3A2-BD0B13A15458}" destId="{DA784DFD-2E32-48E0-9C36-A293C3712928}" srcOrd="1" destOrd="0" presId="urn:microsoft.com/office/officeart/2005/8/layout/hProcess7"/>
    <dgm:cxn modelId="{AF299A89-84A5-49DD-B852-8A332A82F04F}" type="presParOf" srcId="{63333775-FA7E-4642-9A3B-2E30B1B2841A}" destId="{9198ADF4-3656-45C0-A6E9-198A6E1CDE6C}" srcOrd="1" destOrd="0" presId="urn:microsoft.com/office/officeart/2005/8/layout/hProcess7"/>
    <dgm:cxn modelId="{7721983C-AE11-414A-94B5-9B2B993A8B6F}" type="presParOf" srcId="{63333775-FA7E-4642-9A3B-2E30B1B2841A}" destId="{B4BDD8AA-78BD-400E-83B5-85D32D378B58}" srcOrd="2" destOrd="0" presId="urn:microsoft.com/office/officeart/2005/8/layout/hProcess7"/>
    <dgm:cxn modelId="{5C27A72A-C8E4-4417-A50B-678731FB5971}" type="presParOf" srcId="{B4BDD8AA-78BD-400E-83B5-85D32D378B58}" destId="{1CC1CFFC-C64C-4B5E-B686-F37BF67BDDCB}" srcOrd="0" destOrd="0" presId="urn:microsoft.com/office/officeart/2005/8/layout/hProcess7"/>
    <dgm:cxn modelId="{90A9962D-3D32-443D-B5B4-CD59B3ECA02E}" type="presParOf" srcId="{B4BDD8AA-78BD-400E-83B5-85D32D378B58}" destId="{1201FABB-1E18-4725-BF74-BECCEAA4AB2C}" srcOrd="1" destOrd="0" presId="urn:microsoft.com/office/officeart/2005/8/layout/hProcess7"/>
    <dgm:cxn modelId="{E83BE0D0-FE75-4EBA-BEC0-FAB44A20CF79}" type="presParOf" srcId="{B4BDD8AA-78BD-400E-83B5-85D32D378B58}" destId="{27ADF17D-BE58-4D2C-B4D5-19736C21F6C7}" srcOrd="2" destOrd="0" presId="urn:microsoft.com/office/officeart/2005/8/layout/hProcess7"/>
    <dgm:cxn modelId="{FE6EB67A-827B-4941-BC24-98F75EF599F6}" type="presParOf" srcId="{63333775-FA7E-4642-9A3B-2E30B1B2841A}" destId="{3FECD58E-7719-42CE-9A5F-0A6C0C1637ED}" srcOrd="3" destOrd="0" presId="urn:microsoft.com/office/officeart/2005/8/layout/hProcess7"/>
    <dgm:cxn modelId="{587CA4A4-E9DF-4CE0-A857-29298A161B79}" type="presParOf" srcId="{63333775-FA7E-4642-9A3B-2E30B1B2841A}" destId="{787619EC-75E4-45FA-974B-02BE736E7141}" srcOrd="4" destOrd="0" presId="urn:microsoft.com/office/officeart/2005/8/layout/hProcess7"/>
    <dgm:cxn modelId="{64B895EF-6F7D-4785-B91A-7101ABDBB66E}" type="presParOf" srcId="{787619EC-75E4-45FA-974B-02BE736E7141}" destId="{CC58E0D4-D8B3-4B98-A527-B4ABA0A1C2BA}" srcOrd="0" destOrd="0" presId="urn:microsoft.com/office/officeart/2005/8/layout/hProcess7"/>
    <dgm:cxn modelId="{E3159E4A-1690-4147-8C9A-37C884FFE9DF}" type="presParOf" srcId="{787619EC-75E4-45FA-974B-02BE736E7141}" destId="{FA16C0CC-74B7-47DE-9E2F-09283E87C660}" srcOrd="1" destOrd="0" presId="urn:microsoft.com/office/officeart/2005/8/layout/hProcess7"/>
    <dgm:cxn modelId="{A6CB12D2-3D65-4875-9BA2-F78FB855ABEE}" type="presParOf" srcId="{63333775-FA7E-4642-9A3B-2E30B1B2841A}" destId="{E0219CF3-9B67-4720-AC05-3F4F8C2417AD}" srcOrd="5" destOrd="0" presId="urn:microsoft.com/office/officeart/2005/8/layout/hProcess7"/>
    <dgm:cxn modelId="{155402E9-E916-4FDE-B877-A653635A143E}" type="presParOf" srcId="{63333775-FA7E-4642-9A3B-2E30B1B2841A}" destId="{295E48F6-6444-43AA-8622-98FAF2F40844}" srcOrd="6" destOrd="0" presId="urn:microsoft.com/office/officeart/2005/8/layout/hProcess7"/>
    <dgm:cxn modelId="{AEBA9FAA-D48D-4664-A865-D6545E536462}" type="presParOf" srcId="{295E48F6-6444-43AA-8622-98FAF2F40844}" destId="{0368911D-722D-4FBE-986C-A86DA4C741BC}" srcOrd="0" destOrd="0" presId="urn:microsoft.com/office/officeart/2005/8/layout/hProcess7"/>
    <dgm:cxn modelId="{90D57B76-0FC7-47C9-8923-760A50F7A897}" type="presParOf" srcId="{295E48F6-6444-43AA-8622-98FAF2F40844}" destId="{6C6751B6-C54D-4B47-BF17-7357D54D6404}" srcOrd="1" destOrd="0" presId="urn:microsoft.com/office/officeart/2005/8/layout/hProcess7"/>
    <dgm:cxn modelId="{0DFC7BA0-DA22-490F-AA2A-8B7DA082EBA0}" type="presParOf" srcId="{295E48F6-6444-43AA-8622-98FAF2F40844}" destId="{2DAC543D-0E81-4CA9-9ABD-A72871B853D5}" srcOrd="2" destOrd="0" presId="urn:microsoft.com/office/officeart/2005/8/layout/hProcess7"/>
    <dgm:cxn modelId="{4195D902-C3A3-40CB-A6DF-AE3CCCDFEFA9}" type="presParOf" srcId="{63333775-FA7E-4642-9A3B-2E30B1B2841A}" destId="{F6DD5A63-FDF4-4838-95C7-FE421E4D967E}" srcOrd="7" destOrd="0" presId="urn:microsoft.com/office/officeart/2005/8/layout/hProcess7"/>
    <dgm:cxn modelId="{8CC7DC16-80FC-45AE-AA0A-8479C672E1C4}" type="presParOf" srcId="{63333775-FA7E-4642-9A3B-2E30B1B2841A}" destId="{DD8EB5D5-DE4C-46D8-A8B5-976BECAF053E}" srcOrd="8" destOrd="0" presId="urn:microsoft.com/office/officeart/2005/8/layout/hProcess7"/>
    <dgm:cxn modelId="{1C3316E4-DC3C-495F-A65B-099C5D88B73E}" type="presParOf" srcId="{DD8EB5D5-DE4C-46D8-A8B5-976BECAF053E}" destId="{76876A22-02A8-4595-95C4-89DC6D4FF0B7}" srcOrd="0" destOrd="0" presId="urn:microsoft.com/office/officeart/2005/8/layout/hProcess7"/>
    <dgm:cxn modelId="{B210CFB9-6846-44EB-A6F7-2A9F7B74B7B1}" type="presParOf" srcId="{DD8EB5D5-DE4C-46D8-A8B5-976BECAF053E}" destId="{9B826367-5609-4833-A416-AD1A871A3F8B}" srcOrd="1" destOrd="0" presId="urn:microsoft.com/office/officeart/2005/8/layout/hProcess7"/>
    <dgm:cxn modelId="{7BF88A93-AD67-4058-A54B-7852A779195D}" type="presParOf" srcId="{63333775-FA7E-4642-9A3B-2E30B1B2841A}" destId="{8D6706CE-0810-4002-B2BE-99182CACE9AC}" srcOrd="9" destOrd="0" presId="urn:microsoft.com/office/officeart/2005/8/layout/hProcess7"/>
    <dgm:cxn modelId="{E9D42D53-B56D-4FB7-8C20-01CB6A38998F}" type="presParOf" srcId="{63333775-FA7E-4642-9A3B-2E30B1B2841A}" destId="{F168E954-324C-4BCC-A486-073F7243115F}" srcOrd="10" destOrd="0" presId="urn:microsoft.com/office/officeart/2005/8/layout/hProcess7"/>
    <dgm:cxn modelId="{E717B65A-9888-4BC1-BFE9-2AF66EC3AC44}" type="presParOf" srcId="{F168E954-324C-4BCC-A486-073F7243115F}" destId="{E71C1A4F-22D3-4ECB-97E4-7939C7EFDFF8}" srcOrd="0" destOrd="0" presId="urn:microsoft.com/office/officeart/2005/8/layout/hProcess7"/>
    <dgm:cxn modelId="{4477788F-FB49-494E-B387-E261A8F7FF80}" type="presParOf" srcId="{F168E954-324C-4BCC-A486-073F7243115F}" destId="{D683EE3A-FCAE-47FB-85A2-7EFD73D788F4}" srcOrd="1" destOrd="0" presId="urn:microsoft.com/office/officeart/2005/8/layout/hProcess7"/>
    <dgm:cxn modelId="{07F0D149-985E-4DF2-83AC-FD359E1E7304}" type="presParOf" srcId="{F168E954-324C-4BCC-A486-073F7243115F}" destId="{9C0BB849-328D-4006-9627-9FFCC9521DD0}" srcOrd="2" destOrd="0" presId="urn:microsoft.com/office/officeart/2005/8/layout/hProcess7"/>
    <dgm:cxn modelId="{2278ED7D-A47D-4D05-815C-6EBBB57F5D11}" type="presParOf" srcId="{63333775-FA7E-4642-9A3B-2E30B1B2841A}" destId="{BE98A8A0-E30A-462A-AD78-3BCAE0DE7192}" srcOrd="11" destOrd="0" presId="urn:microsoft.com/office/officeart/2005/8/layout/hProcess7"/>
    <dgm:cxn modelId="{E2317528-E51C-4C58-B544-1EB058FA13E8}" type="presParOf" srcId="{63333775-FA7E-4642-9A3B-2E30B1B2841A}" destId="{CE133E17-08D6-415B-93C5-48CDDE34C763}" srcOrd="12" destOrd="0" presId="urn:microsoft.com/office/officeart/2005/8/layout/hProcess7"/>
    <dgm:cxn modelId="{4CFAC126-9FF5-43FD-921C-2096E2E740B9}" type="presParOf" srcId="{CE133E17-08D6-415B-93C5-48CDDE34C763}" destId="{60D37DF3-36AB-4160-A667-30EED76E1A64}" srcOrd="0" destOrd="0" presId="urn:microsoft.com/office/officeart/2005/8/layout/hProcess7"/>
    <dgm:cxn modelId="{FA335A83-8BF0-44C3-A472-A6510F192A20}" type="presParOf" srcId="{CE133E17-08D6-415B-93C5-48CDDE34C763}" destId="{689C093B-F36A-450F-9D6B-F23D3BB2DBE0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2B89BB-C54F-4290-BCD8-80B913F8CBC7}" type="doc">
      <dgm:prSet loTypeId="urn:microsoft.com/office/officeart/2008/layout/CircleAccentTimeline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AF9FAF3-5E18-40D9-9AA8-FBEA60F917A5}">
      <dgm:prSet phldrT="[Texto]"/>
      <dgm:spPr/>
      <dgm:t>
        <a:bodyPr/>
        <a:lstStyle/>
        <a:p>
          <a:r>
            <a:rPr lang="es-ES" dirty="0"/>
            <a:t>Discurso inicial UV</a:t>
          </a:r>
        </a:p>
      </dgm:t>
    </dgm:pt>
    <dgm:pt modelId="{5ED71338-1D89-41FA-AC5B-E4E5139C45AD}" type="parTrans" cxnId="{90F5F8FD-B0F6-4955-83A9-2029925A02A0}">
      <dgm:prSet/>
      <dgm:spPr/>
      <dgm:t>
        <a:bodyPr/>
        <a:lstStyle/>
        <a:p>
          <a:endParaRPr lang="es-ES"/>
        </a:p>
      </dgm:t>
    </dgm:pt>
    <dgm:pt modelId="{C056BB0B-5284-4DB7-A3B0-BB4C448626CF}" type="sibTrans" cxnId="{90F5F8FD-B0F6-4955-83A9-2029925A02A0}">
      <dgm:prSet/>
      <dgm:spPr/>
      <dgm:t>
        <a:bodyPr/>
        <a:lstStyle/>
        <a:p>
          <a:endParaRPr lang="es-ES"/>
        </a:p>
      </dgm:t>
    </dgm:pt>
    <dgm:pt modelId="{402EF268-62FA-40BC-A2DD-71ED19DDDD0D}">
      <dgm:prSet phldrT="[Texto]"/>
      <dgm:spPr/>
      <dgm:t>
        <a:bodyPr/>
        <a:lstStyle/>
        <a:p>
          <a:r>
            <a:rPr lang="es-ES" dirty="0"/>
            <a:t>10-15 min.</a:t>
          </a:r>
        </a:p>
      </dgm:t>
    </dgm:pt>
    <dgm:pt modelId="{35B7AF1B-01C1-4A67-82B6-BE15E6F6D639}" type="parTrans" cxnId="{ECB22ABD-4250-4DE4-B838-32EFAC70041B}">
      <dgm:prSet/>
      <dgm:spPr/>
      <dgm:t>
        <a:bodyPr/>
        <a:lstStyle/>
        <a:p>
          <a:endParaRPr lang="es-ES"/>
        </a:p>
      </dgm:t>
    </dgm:pt>
    <dgm:pt modelId="{422CBE47-69E1-4A51-BE1E-25AEF1062B5D}" type="sibTrans" cxnId="{ECB22ABD-4250-4DE4-B838-32EFAC70041B}">
      <dgm:prSet/>
      <dgm:spPr/>
      <dgm:t>
        <a:bodyPr/>
        <a:lstStyle/>
        <a:p>
          <a:endParaRPr lang="es-ES"/>
        </a:p>
      </dgm:t>
    </dgm:pt>
    <dgm:pt modelId="{4649CF20-3BBB-4709-8785-C8F7C997FACA}">
      <dgm:prSet phldrT="[Texto]"/>
      <dgm:spPr/>
      <dgm:t>
        <a:bodyPr/>
        <a:lstStyle/>
        <a:p>
          <a:r>
            <a:rPr lang="es-ES" dirty="0"/>
            <a:t>Participación de los dos portavoces</a:t>
          </a:r>
        </a:p>
      </dgm:t>
    </dgm:pt>
    <dgm:pt modelId="{D5EBE4AB-FBFE-4327-B58C-994EA02D774E}" type="parTrans" cxnId="{6332501E-7F58-42DE-8967-3CAD0A01A67A}">
      <dgm:prSet/>
      <dgm:spPr/>
      <dgm:t>
        <a:bodyPr/>
        <a:lstStyle/>
        <a:p>
          <a:endParaRPr lang="es-ES"/>
        </a:p>
      </dgm:t>
    </dgm:pt>
    <dgm:pt modelId="{7EADF98A-6F5E-44EC-9A09-87FAC66B1F74}" type="sibTrans" cxnId="{6332501E-7F58-42DE-8967-3CAD0A01A67A}">
      <dgm:prSet/>
      <dgm:spPr/>
      <dgm:t>
        <a:bodyPr/>
        <a:lstStyle/>
        <a:p>
          <a:endParaRPr lang="es-ES"/>
        </a:p>
      </dgm:t>
    </dgm:pt>
    <dgm:pt modelId="{41220D69-0767-4595-B6CC-7A1242DEE50E}">
      <dgm:prSet phldrT="[Texto]"/>
      <dgm:spPr/>
      <dgm:t>
        <a:bodyPr/>
        <a:lstStyle/>
        <a:p>
          <a:r>
            <a:rPr lang="es-ES" dirty="0"/>
            <a:t>Intervención de NNUU</a:t>
          </a:r>
        </a:p>
      </dgm:t>
    </dgm:pt>
    <dgm:pt modelId="{F8C1E325-3AC3-410D-8E65-524C62382531}" type="parTrans" cxnId="{82F098FE-9C12-4DF5-B43B-E11CA2457063}">
      <dgm:prSet/>
      <dgm:spPr/>
      <dgm:t>
        <a:bodyPr/>
        <a:lstStyle/>
        <a:p>
          <a:endParaRPr lang="es-ES"/>
        </a:p>
      </dgm:t>
    </dgm:pt>
    <dgm:pt modelId="{772286E2-B7B3-4482-9DA7-F7B8C8C387A8}" type="sibTrans" cxnId="{82F098FE-9C12-4DF5-B43B-E11CA2457063}">
      <dgm:prSet/>
      <dgm:spPr/>
      <dgm:t>
        <a:bodyPr/>
        <a:lstStyle/>
        <a:p>
          <a:endParaRPr lang="es-ES"/>
        </a:p>
      </dgm:t>
    </dgm:pt>
    <dgm:pt modelId="{EC1647CC-A472-42B6-A1AD-E3E93FC9DDD0}">
      <dgm:prSet phldrT="[Texto]"/>
      <dgm:spPr/>
      <dgm:t>
        <a:bodyPr/>
        <a:lstStyle/>
        <a:p>
          <a:r>
            <a:rPr lang="es-ES" dirty="0"/>
            <a:t>10-15 min.</a:t>
          </a:r>
        </a:p>
      </dgm:t>
    </dgm:pt>
    <dgm:pt modelId="{08134D57-B29F-4881-B39B-C665FF3DECC3}" type="parTrans" cxnId="{B7678E89-7E0B-4D6B-A3CE-8295AF79AB8C}">
      <dgm:prSet/>
      <dgm:spPr/>
      <dgm:t>
        <a:bodyPr/>
        <a:lstStyle/>
        <a:p>
          <a:endParaRPr lang="es-ES"/>
        </a:p>
      </dgm:t>
    </dgm:pt>
    <dgm:pt modelId="{35CE802C-918D-4EC0-84C1-1600A69B24AF}" type="sibTrans" cxnId="{B7678E89-7E0B-4D6B-A3CE-8295AF79AB8C}">
      <dgm:prSet/>
      <dgm:spPr/>
      <dgm:t>
        <a:bodyPr/>
        <a:lstStyle/>
        <a:p>
          <a:endParaRPr lang="es-ES"/>
        </a:p>
      </dgm:t>
    </dgm:pt>
    <dgm:pt modelId="{7E827BE5-CE4A-4B23-870D-14591AA75BB4}">
      <dgm:prSet phldrT="[Texto]"/>
      <dgm:spPr/>
      <dgm:t>
        <a:bodyPr/>
        <a:lstStyle/>
        <a:p>
          <a:r>
            <a:rPr lang="es-ES" dirty="0"/>
            <a:t>Réplica UV</a:t>
          </a:r>
        </a:p>
      </dgm:t>
    </dgm:pt>
    <dgm:pt modelId="{B19086FC-4330-4D43-89B0-AF83D3A89D74}" type="parTrans" cxnId="{45F726B9-E1AA-4F71-A1E4-1F033BC70F9B}">
      <dgm:prSet/>
      <dgm:spPr/>
      <dgm:t>
        <a:bodyPr/>
        <a:lstStyle/>
        <a:p>
          <a:endParaRPr lang="es-ES"/>
        </a:p>
      </dgm:t>
    </dgm:pt>
    <dgm:pt modelId="{DE132A1B-FC7D-4537-9D70-459FC6A69B8E}" type="sibTrans" cxnId="{45F726B9-E1AA-4F71-A1E4-1F033BC70F9B}">
      <dgm:prSet/>
      <dgm:spPr/>
      <dgm:t>
        <a:bodyPr/>
        <a:lstStyle/>
        <a:p>
          <a:endParaRPr lang="es-ES"/>
        </a:p>
      </dgm:t>
    </dgm:pt>
    <dgm:pt modelId="{3D446390-83F1-4AD6-9D5C-748E697D6261}">
      <dgm:prSet phldrT="[Texto]"/>
      <dgm:spPr/>
      <dgm:t>
        <a:bodyPr/>
        <a:lstStyle/>
        <a:p>
          <a:r>
            <a:rPr lang="es-ES" dirty="0"/>
            <a:t>Puntos fuertes del discurso</a:t>
          </a:r>
        </a:p>
      </dgm:t>
    </dgm:pt>
    <dgm:pt modelId="{B43EF491-5980-4676-94E1-44E1D0368B2A}" type="parTrans" cxnId="{389586AA-2EFA-4693-8119-905BBF0FE36E}">
      <dgm:prSet/>
      <dgm:spPr/>
      <dgm:t>
        <a:bodyPr/>
        <a:lstStyle/>
        <a:p>
          <a:endParaRPr lang="es-ES"/>
        </a:p>
      </dgm:t>
    </dgm:pt>
    <dgm:pt modelId="{3471FD00-1CFA-4CF7-AC07-4DFF4DB83A1E}" type="sibTrans" cxnId="{389586AA-2EFA-4693-8119-905BBF0FE36E}">
      <dgm:prSet/>
      <dgm:spPr/>
      <dgm:t>
        <a:bodyPr/>
        <a:lstStyle/>
        <a:p>
          <a:endParaRPr lang="es-ES"/>
        </a:p>
      </dgm:t>
    </dgm:pt>
    <dgm:pt modelId="{DC36B4C3-21CF-4EBA-A720-88AAFE347690}">
      <dgm:prSet phldrT="[Texto]"/>
      <dgm:spPr/>
      <dgm:t>
        <a:bodyPr/>
        <a:lstStyle/>
        <a:p>
          <a:r>
            <a:rPr lang="es-ES" dirty="0"/>
            <a:t>Puntos débiles a argumentar</a:t>
          </a:r>
        </a:p>
      </dgm:t>
    </dgm:pt>
    <dgm:pt modelId="{03CEFDB5-2DCB-41C3-BE37-C599BFCBF7EC}" type="parTrans" cxnId="{B075F367-51B5-4042-A303-14C2D7A4E703}">
      <dgm:prSet/>
      <dgm:spPr/>
      <dgm:t>
        <a:bodyPr/>
        <a:lstStyle/>
        <a:p>
          <a:endParaRPr lang="es-ES"/>
        </a:p>
      </dgm:t>
    </dgm:pt>
    <dgm:pt modelId="{CBCF076B-0E88-492C-83B6-D8E200A7CB1E}" type="sibTrans" cxnId="{B075F367-51B5-4042-A303-14C2D7A4E703}">
      <dgm:prSet/>
      <dgm:spPr/>
      <dgm:t>
        <a:bodyPr/>
        <a:lstStyle/>
        <a:p>
          <a:endParaRPr lang="es-ES"/>
        </a:p>
      </dgm:t>
    </dgm:pt>
    <dgm:pt modelId="{7F4C3944-7375-4059-9B48-E95FB59C5571}">
      <dgm:prSet phldrT="[Texto]"/>
      <dgm:spPr/>
      <dgm:t>
        <a:bodyPr/>
        <a:lstStyle/>
        <a:p>
          <a:r>
            <a:rPr lang="es-ES" dirty="0"/>
            <a:t>Preguntas directas</a:t>
          </a:r>
        </a:p>
      </dgm:t>
    </dgm:pt>
    <dgm:pt modelId="{CCAB6CDA-60A5-41B0-B102-62F5FEC45891}" type="parTrans" cxnId="{934BD887-FFDF-428B-9DD6-38E48D01147A}">
      <dgm:prSet/>
      <dgm:spPr/>
      <dgm:t>
        <a:bodyPr/>
        <a:lstStyle/>
        <a:p>
          <a:endParaRPr lang="es-ES"/>
        </a:p>
      </dgm:t>
    </dgm:pt>
    <dgm:pt modelId="{1B3CE836-EB73-4FBD-9EA9-4947F8BE76DB}" type="sibTrans" cxnId="{934BD887-FFDF-428B-9DD6-38E48D01147A}">
      <dgm:prSet/>
      <dgm:spPr/>
      <dgm:t>
        <a:bodyPr/>
        <a:lstStyle/>
        <a:p>
          <a:endParaRPr lang="es-ES"/>
        </a:p>
      </dgm:t>
    </dgm:pt>
    <dgm:pt modelId="{2AD8CEFE-ECC5-4F98-B621-F6FA1B03DD04}">
      <dgm:prSet phldrT="[Texto]"/>
      <dgm:spPr/>
      <dgm:t>
        <a:bodyPr/>
        <a:lstStyle/>
        <a:p>
          <a:r>
            <a:rPr lang="es-ES" dirty="0"/>
            <a:t>10-15 min.</a:t>
          </a:r>
        </a:p>
      </dgm:t>
    </dgm:pt>
    <dgm:pt modelId="{9F21C3BE-04E8-4639-A27F-6E1ADBAF2374}" type="parTrans" cxnId="{4D0761B5-4299-466A-8968-8E11B31A629E}">
      <dgm:prSet/>
      <dgm:spPr/>
      <dgm:t>
        <a:bodyPr/>
        <a:lstStyle/>
        <a:p>
          <a:endParaRPr lang="es-ES"/>
        </a:p>
      </dgm:t>
    </dgm:pt>
    <dgm:pt modelId="{4D1EFBEA-4A6C-4A03-A705-77DD443C1FD5}" type="sibTrans" cxnId="{4D0761B5-4299-466A-8968-8E11B31A629E}">
      <dgm:prSet/>
      <dgm:spPr/>
      <dgm:t>
        <a:bodyPr/>
        <a:lstStyle/>
        <a:p>
          <a:endParaRPr lang="es-ES"/>
        </a:p>
      </dgm:t>
    </dgm:pt>
    <dgm:pt modelId="{EF03BFDA-F6F8-48EE-A806-31585A8F16E1}">
      <dgm:prSet phldrT="[Texto]"/>
      <dgm:spPr/>
      <dgm:t>
        <a:bodyPr/>
        <a:lstStyle/>
        <a:p>
          <a:r>
            <a:rPr lang="es-ES" dirty="0"/>
            <a:t>Capacidad de reacción e improvisación</a:t>
          </a:r>
        </a:p>
      </dgm:t>
    </dgm:pt>
    <dgm:pt modelId="{DE5E953B-EAF3-4326-B9BA-C770F824EEDB}" type="parTrans" cxnId="{C5AECC05-72AF-4CBA-B6A9-70B109D0CE7E}">
      <dgm:prSet/>
      <dgm:spPr/>
      <dgm:t>
        <a:bodyPr/>
        <a:lstStyle/>
        <a:p>
          <a:endParaRPr lang="es-ES"/>
        </a:p>
      </dgm:t>
    </dgm:pt>
    <dgm:pt modelId="{9ED3BEF6-90D1-4599-96C8-43152D565A8A}" type="sibTrans" cxnId="{C5AECC05-72AF-4CBA-B6A9-70B109D0CE7E}">
      <dgm:prSet/>
      <dgm:spPr/>
      <dgm:t>
        <a:bodyPr/>
        <a:lstStyle/>
        <a:p>
          <a:endParaRPr lang="es-ES"/>
        </a:p>
      </dgm:t>
    </dgm:pt>
    <dgm:pt modelId="{3102AE62-C62A-4D94-9473-0AA2EE7E2761}">
      <dgm:prSet phldrT="[Texto]"/>
      <dgm:spPr/>
      <dgm:t>
        <a:bodyPr/>
        <a:lstStyle/>
        <a:p>
          <a:r>
            <a:rPr lang="es-ES" dirty="0"/>
            <a:t>Información y evidencias adicionales</a:t>
          </a:r>
        </a:p>
      </dgm:t>
    </dgm:pt>
    <dgm:pt modelId="{A8B253BD-8CC8-47CD-8D60-B9E37CD2CF53}" type="parTrans" cxnId="{CB736547-43DA-4DCB-9E2A-7271BE452676}">
      <dgm:prSet/>
      <dgm:spPr/>
      <dgm:t>
        <a:bodyPr/>
        <a:lstStyle/>
        <a:p>
          <a:endParaRPr lang="es-ES"/>
        </a:p>
      </dgm:t>
    </dgm:pt>
    <dgm:pt modelId="{D7AAC627-C920-42BC-961A-2B9A49BACABE}" type="sibTrans" cxnId="{CB736547-43DA-4DCB-9E2A-7271BE452676}">
      <dgm:prSet/>
      <dgm:spPr/>
      <dgm:t>
        <a:bodyPr/>
        <a:lstStyle/>
        <a:p>
          <a:endParaRPr lang="es-ES"/>
        </a:p>
      </dgm:t>
    </dgm:pt>
    <dgm:pt modelId="{2022B23B-7653-4190-BDF5-F927C2B92F4D}">
      <dgm:prSet phldrT="[Texto]"/>
      <dgm:spPr/>
      <dgm:t>
        <a:bodyPr/>
        <a:lstStyle/>
        <a:p>
          <a:r>
            <a:rPr lang="es-ES" dirty="0"/>
            <a:t>Conclusión UV</a:t>
          </a:r>
        </a:p>
      </dgm:t>
    </dgm:pt>
    <dgm:pt modelId="{C58A6F50-4D3B-4FA0-A07C-EE142CE5A83C}" type="parTrans" cxnId="{7F59CF30-ECC5-4B20-A612-1F2061397F6E}">
      <dgm:prSet/>
      <dgm:spPr/>
      <dgm:t>
        <a:bodyPr/>
        <a:lstStyle/>
        <a:p>
          <a:endParaRPr lang="es-ES"/>
        </a:p>
      </dgm:t>
    </dgm:pt>
    <dgm:pt modelId="{F87422A2-E057-4551-8B92-7254F3F16EC8}" type="sibTrans" cxnId="{7F59CF30-ECC5-4B20-A612-1F2061397F6E}">
      <dgm:prSet/>
      <dgm:spPr/>
      <dgm:t>
        <a:bodyPr/>
        <a:lstStyle/>
        <a:p>
          <a:endParaRPr lang="es-ES"/>
        </a:p>
      </dgm:t>
    </dgm:pt>
    <dgm:pt modelId="{AB88794F-82DF-4CE9-A0BF-51DB59DA526E}">
      <dgm:prSet phldrT="[Texto]"/>
      <dgm:spPr/>
      <dgm:t>
        <a:bodyPr/>
        <a:lstStyle/>
        <a:p>
          <a:r>
            <a:rPr lang="es-ES" dirty="0"/>
            <a:t>3 min.</a:t>
          </a:r>
        </a:p>
      </dgm:t>
    </dgm:pt>
    <dgm:pt modelId="{32490A03-3334-48E9-9A69-FB61D0535799}" type="parTrans" cxnId="{ADF1BFAA-1245-46AF-913E-D92AEE88301A}">
      <dgm:prSet/>
      <dgm:spPr/>
      <dgm:t>
        <a:bodyPr/>
        <a:lstStyle/>
        <a:p>
          <a:endParaRPr lang="es-ES"/>
        </a:p>
      </dgm:t>
    </dgm:pt>
    <dgm:pt modelId="{DE0CF851-AE3B-44AB-A5DA-2A204A286416}" type="sibTrans" cxnId="{ADF1BFAA-1245-46AF-913E-D92AEE88301A}">
      <dgm:prSet/>
      <dgm:spPr/>
      <dgm:t>
        <a:bodyPr/>
        <a:lstStyle/>
        <a:p>
          <a:endParaRPr lang="es-ES"/>
        </a:p>
      </dgm:t>
    </dgm:pt>
    <dgm:pt modelId="{7F941663-74E0-4607-A966-66AE78B0CEC8}" type="pres">
      <dgm:prSet presAssocID="{8C2B89BB-C54F-4290-BCD8-80B913F8CBC7}" presName="Name0" presStyleCnt="0">
        <dgm:presLayoutVars>
          <dgm:dir/>
        </dgm:presLayoutVars>
      </dgm:prSet>
      <dgm:spPr/>
    </dgm:pt>
    <dgm:pt modelId="{FC774D33-06A0-428E-9437-4263943E027B}" type="pres">
      <dgm:prSet presAssocID="{EAF9FAF3-5E18-40D9-9AA8-FBEA60F917A5}" presName="parComposite" presStyleCnt="0"/>
      <dgm:spPr/>
    </dgm:pt>
    <dgm:pt modelId="{EE652237-FD37-493B-A8D2-90AFF1915688}" type="pres">
      <dgm:prSet presAssocID="{EAF9FAF3-5E18-40D9-9AA8-FBEA60F917A5}" presName="parBigCircle" presStyleLbl="node0" presStyleIdx="0" presStyleCnt="4"/>
      <dgm:spPr/>
    </dgm:pt>
    <dgm:pt modelId="{17616044-324E-4502-95DB-A6CB1D7060BE}" type="pres">
      <dgm:prSet presAssocID="{EAF9FAF3-5E18-40D9-9AA8-FBEA60F917A5}" presName="parTx" presStyleLbl="revTx" presStyleIdx="0" presStyleCnt="24"/>
      <dgm:spPr/>
    </dgm:pt>
    <dgm:pt modelId="{B750F8A9-1EC9-4436-9EA3-5AE9580D27A8}" type="pres">
      <dgm:prSet presAssocID="{EAF9FAF3-5E18-40D9-9AA8-FBEA60F917A5}" presName="bSpace" presStyleCnt="0"/>
      <dgm:spPr/>
    </dgm:pt>
    <dgm:pt modelId="{E9FAE882-097C-4346-A939-9F93D51C7F0C}" type="pres">
      <dgm:prSet presAssocID="{EAF9FAF3-5E18-40D9-9AA8-FBEA60F917A5}" presName="parBackupNorm" presStyleCnt="0"/>
      <dgm:spPr/>
    </dgm:pt>
    <dgm:pt modelId="{107C2307-C2AA-497D-B998-EC013BCB04F6}" type="pres">
      <dgm:prSet presAssocID="{C056BB0B-5284-4DB7-A3B0-BB4C448626CF}" presName="parSpace" presStyleCnt="0"/>
      <dgm:spPr/>
    </dgm:pt>
    <dgm:pt modelId="{2068CB32-C4B8-44A3-BEF9-898E95FEE858}" type="pres">
      <dgm:prSet presAssocID="{402EF268-62FA-40BC-A2DD-71ED19DDDD0D}" presName="desBackupLeftNorm" presStyleCnt="0"/>
      <dgm:spPr/>
    </dgm:pt>
    <dgm:pt modelId="{91A1BB0C-6376-49BD-A3CD-70361A8C2093}" type="pres">
      <dgm:prSet presAssocID="{402EF268-62FA-40BC-A2DD-71ED19DDDD0D}" presName="desComposite" presStyleCnt="0"/>
      <dgm:spPr/>
    </dgm:pt>
    <dgm:pt modelId="{5D717A60-15F2-444B-94FE-D3E966A1485B}" type="pres">
      <dgm:prSet presAssocID="{402EF268-62FA-40BC-A2DD-71ED19DDDD0D}" presName="desCircle" presStyleLbl="node1" presStyleIdx="0" presStyleCnt="10"/>
      <dgm:spPr/>
    </dgm:pt>
    <dgm:pt modelId="{B75D73CE-AF95-428B-9C59-743F5926B904}" type="pres">
      <dgm:prSet presAssocID="{402EF268-62FA-40BC-A2DD-71ED19DDDD0D}" presName="chTx" presStyleLbl="revTx" presStyleIdx="1" presStyleCnt="24"/>
      <dgm:spPr/>
    </dgm:pt>
    <dgm:pt modelId="{63112B9E-E47C-48A7-B7FC-76E0B0160DBC}" type="pres">
      <dgm:prSet presAssocID="{402EF268-62FA-40BC-A2DD-71ED19DDDD0D}" presName="desTx" presStyleLbl="revTx" presStyleIdx="2" presStyleCnt="24">
        <dgm:presLayoutVars>
          <dgm:bulletEnabled val="1"/>
        </dgm:presLayoutVars>
      </dgm:prSet>
      <dgm:spPr/>
    </dgm:pt>
    <dgm:pt modelId="{07675AC9-30EB-48CE-9C3B-3D3B62B92A64}" type="pres">
      <dgm:prSet presAssocID="{402EF268-62FA-40BC-A2DD-71ED19DDDD0D}" presName="desBackupRightNorm" presStyleCnt="0"/>
      <dgm:spPr/>
    </dgm:pt>
    <dgm:pt modelId="{548C561F-2F7F-4974-9167-C83DB43341B9}" type="pres">
      <dgm:prSet presAssocID="{422CBE47-69E1-4A51-BE1E-25AEF1062B5D}" presName="desSpace" presStyleCnt="0"/>
      <dgm:spPr/>
    </dgm:pt>
    <dgm:pt modelId="{2B94ABAF-FBC5-4ED3-B475-C0EF9BC06C2A}" type="pres">
      <dgm:prSet presAssocID="{4649CF20-3BBB-4709-8785-C8F7C997FACA}" presName="desBackupLeftNorm" presStyleCnt="0"/>
      <dgm:spPr/>
    </dgm:pt>
    <dgm:pt modelId="{E391614E-2E29-4590-BE13-0306702742E7}" type="pres">
      <dgm:prSet presAssocID="{4649CF20-3BBB-4709-8785-C8F7C997FACA}" presName="desComposite" presStyleCnt="0"/>
      <dgm:spPr/>
    </dgm:pt>
    <dgm:pt modelId="{57021020-08E5-4B2E-AC1A-048D793641EF}" type="pres">
      <dgm:prSet presAssocID="{4649CF20-3BBB-4709-8785-C8F7C997FACA}" presName="desCircle" presStyleLbl="node1" presStyleIdx="1" presStyleCnt="10"/>
      <dgm:spPr/>
    </dgm:pt>
    <dgm:pt modelId="{C9D0B3BD-DA93-40F4-B65F-0BFE0F4F419F}" type="pres">
      <dgm:prSet presAssocID="{4649CF20-3BBB-4709-8785-C8F7C997FACA}" presName="chTx" presStyleLbl="revTx" presStyleIdx="3" presStyleCnt="24"/>
      <dgm:spPr/>
    </dgm:pt>
    <dgm:pt modelId="{4CE2212E-5FCA-4966-86EF-4A9BECE59FD8}" type="pres">
      <dgm:prSet presAssocID="{4649CF20-3BBB-4709-8785-C8F7C997FACA}" presName="desTx" presStyleLbl="revTx" presStyleIdx="4" presStyleCnt="24">
        <dgm:presLayoutVars>
          <dgm:bulletEnabled val="1"/>
        </dgm:presLayoutVars>
      </dgm:prSet>
      <dgm:spPr/>
    </dgm:pt>
    <dgm:pt modelId="{297C5139-FB56-4284-8961-CC453382BF4C}" type="pres">
      <dgm:prSet presAssocID="{4649CF20-3BBB-4709-8785-C8F7C997FACA}" presName="desBackupRightNorm" presStyleCnt="0"/>
      <dgm:spPr/>
    </dgm:pt>
    <dgm:pt modelId="{08A1D6BB-C0BB-4A2B-8C0E-7F1E0C19308A}" type="pres">
      <dgm:prSet presAssocID="{7EADF98A-6F5E-44EC-9A09-87FAC66B1F74}" presName="desSpace" presStyleCnt="0"/>
      <dgm:spPr/>
    </dgm:pt>
    <dgm:pt modelId="{C9D10844-4A12-4949-9A1B-507E49BC9C1A}" type="pres">
      <dgm:prSet presAssocID="{41220D69-0767-4595-B6CC-7A1242DEE50E}" presName="parComposite" presStyleCnt="0"/>
      <dgm:spPr/>
    </dgm:pt>
    <dgm:pt modelId="{D0223015-B9C2-49BE-85FB-14193C940E33}" type="pres">
      <dgm:prSet presAssocID="{41220D69-0767-4595-B6CC-7A1242DEE50E}" presName="parBigCircle" presStyleLbl="node0" presStyleIdx="1" presStyleCnt="4"/>
      <dgm:spPr/>
    </dgm:pt>
    <dgm:pt modelId="{0C145660-5B8E-4BD4-ADEB-0FC9C4701E82}" type="pres">
      <dgm:prSet presAssocID="{41220D69-0767-4595-B6CC-7A1242DEE50E}" presName="parTx" presStyleLbl="revTx" presStyleIdx="5" presStyleCnt="24"/>
      <dgm:spPr/>
    </dgm:pt>
    <dgm:pt modelId="{A5F9195B-FBDF-422E-9D84-E66EF9390B09}" type="pres">
      <dgm:prSet presAssocID="{41220D69-0767-4595-B6CC-7A1242DEE50E}" presName="bSpace" presStyleCnt="0"/>
      <dgm:spPr/>
    </dgm:pt>
    <dgm:pt modelId="{B284E9BE-7B6E-4284-80EA-B3390C3718F8}" type="pres">
      <dgm:prSet presAssocID="{41220D69-0767-4595-B6CC-7A1242DEE50E}" presName="parBackupNorm" presStyleCnt="0"/>
      <dgm:spPr/>
    </dgm:pt>
    <dgm:pt modelId="{732D50F2-7520-4995-AB05-D66C668EA4F1}" type="pres">
      <dgm:prSet presAssocID="{772286E2-B7B3-4482-9DA7-F7B8C8C387A8}" presName="parSpace" presStyleCnt="0"/>
      <dgm:spPr/>
    </dgm:pt>
    <dgm:pt modelId="{956A91E3-6D25-4BD7-BF5F-6ACA28B8CB8B}" type="pres">
      <dgm:prSet presAssocID="{EC1647CC-A472-42B6-A1AD-E3E93FC9DDD0}" presName="desBackupLeftNorm" presStyleCnt="0"/>
      <dgm:spPr/>
    </dgm:pt>
    <dgm:pt modelId="{312279B7-5337-40C0-B3A8-5FF86CBD0B7F}" type="pres">
      <dgm:prSet presAssocID="{EC1647CC-A472-42B6-A1AD-E3E93FC9DDD0}" presName="desComposite" presStyleCnt="0"/>
      <dgm:spPr/>
    </dgm:pt>
    <dgm:pt modelId="{A9C11D93-AD23-4C53-BE7F-B4E12FDE3425}" type="pres">
      <dgm:prSet presAssocID="{EC1647CC-A472-42B6-A1AD-E3E93FC9DDD0}" presName="desCircle" presStyleLbl="node1" presStyleIdx="2" presStyleCnt="10"/>
      <dgm:spPr/>
    </dgm:pt>
    <dgm:pt modelId="{C9110B21-2894-4343-9932-745404D4E782}" type="pres">
      <dgm:prSet presAssocID="{EC1647CC-A472-42B6-A1AD-E3E93FC9DDD0}" presName="chTx" presStyleLbl="revTx" presStyleIdx="6" presStyleCnt="24"/>
      <dgm:spPr/>
    </dgm:pt>
    <dgm:pt modelId="{E50DDA95-D942-428F-82FA-03306B18A678}" type="pres">
      <dgm:prSet presAssocID="{EC1647CC-A472-42B6-A1AD-E3E93FC9DDD0}" presName="desTx" presStyleLbl="revTx" presStyleIdx="7" presStyleCnt="24">
        <dgm:presLayoutVars>
          <dgm:bulletEnabled val="1"/>
        </dgm:presLayoutVars>
      </dgm:prSet>
      <dgm:spPr/>
    </dgm:pt>
    <dgm:pt modelId="{B807FD74-11B6-47E5-A03A-98C3945EC860}" type="pres">
      <dgm:prSet presAssocID="{EC1647CC-A472-42B6-A1AD-E3E93FC9DDD0}" presName="desBackupRightNorm" presStyleCnt="0"/>
      <dgm:spPr/>
    </dgm:pt>
    <dgm:pt modelId="{EC606CE3-385B-485D-A1C0-50C9737F6D28}" type="pres">
      <dgm:prSet presAssocID="{35CE802C-918D-4EC0-84C1-1600A69B24AF}" presName="desSpace" presStyleCnt="0"/>
      <dgm:spPr/>
    </dgm:pt>
    <dgm:pt modelId="{6E37249D-C092-4818-BBD1-1E974F4E0B67}" type="pres">
      <dgm:prSet presAssocID="{3D446390-83F1-4AD6-9D5C-748E697D6261}" presName="desBackupLeftNorm" presStyleCnt="0"/>
      <dgm:spPr/>
    </dgm:pt>
    <dgm:pt modelId="{3DF09E6C-C03D-464A-8E63-6ABB2DE22B07}" type="pres">
      <dgm:prSet presAssocID="{3D446390-83F1-4AD6-9D5C-748E697D6261}" presName="desComposite" presStyleCnt="0"/>
      <dgm:spPr/>
    </dgm:pt>
    <dgm:pt modelId="{C7C356A7-8819-4B2D-8249-80A01F48037F}" type="pres">
      <dgm:prSet presAssocID="{3D446390-83F1-4AD6-9D5C-748E697D6261}" presName="desCircle" presStyleLbl="node1" presStyleIdx="3" presStyleCnt="10"/>
      <dgm:spPr/>
    </dgm:pt>
    <dgm:pt modelId="{DE9358BD-7595-4AC8-A33A-B6D629D6F4A9}" type="pres">
      <dgm:prSet presAssocID="{3D446390-83F1-4AD6-9D5C-748E697D6261}" presName="chTx" presStyleLbl="revTx" presStyleIdx="8" presStyleCnt="24"/>
      <dgm:spPr/>
    </dgm:pt>
    <dgm:pt modelId="{4B392684-C346-4774-BAFB-2DABD72CAF3E}" type="pres">
      <dgm:prSet presAssocID="{3D446390-83F1-4AD6-9D5C-748E697D6261}" presName="desTx" presStyleLbl="revTx" presStyleIdx="9" presStyleCnt="24">
        <dgm:presLayoutVars>
          <dgm:bulletEnabled val="1"/>
        </dgm:presLayoutVars>
      </dgm:prSet>
      <dgm:spPr/>
    </dgm:pt>
    <dgm:pt modelId="{8B0CBF82-B940-4831-912B-D269D095FAFA}" type="pres">
      <dgm:prSet presAssocID="{3D446390-83F1-4AD6-9D5C-748E697D6261}" presName="desBackupRightNorm" presStyleCnt="0"/>
      <dgm:spPr/>
    </dgm:pt>
    <dgm:pt modelId="{861E59A1-2274-415F-B6DC-AB6564C59CD9}" type="pres">
      <dgm:prSet presAssocID="{3471FD00-1CFA-4CF7-AC07-4DFF4DB83A1E}" presName="desSpace" presStyleCnt="0"/>
      <dgm:spPr/>
    </dgm:pt>
    <dgm:pt modelId="{C6446B7D-EA40-4451-A6FD-9D5E70998FBD}" type="pres">
      <dgm:prSet presAssocID="{DC36B4C3-21CF-4EBA-A720-88AAFE347690}" presName="desBackupLeftNorm" presStyleCnt="0"/>
      <dgm:spPr/>
    </dgm:pt>
    <dgm:pt modelId="{7EBCBDB4-1843-4D75-8859-8982C76CAA6F}" type="pres">
      <dgm:prSet presAssocID="{DC36B4C3-21CF-4EBA-A720-88AAFE347690}" presName="desComposite" presStyleCnt="0"/>
      <dgm:spPr/>
    </dgm:pt>
    <dgm:pt modelId="{9054FB17-BC6A-451E-B9F3-CDE8470F5064}" type="pres">
      <dgm:prSet presAssocID="{DC36B4C3-21CF-4EBA-A720-88AAFE347690}" presName="desCircle" presStyleLbl="node1" presStyleIdx="4" presStyleCnt="10"/>
      <dgm:spPr/>
    </dgm:pt>
    <dgm:pt modelId="{5A267034-DAD1-4D52-A379-7E4646215385}" type="pres">
      <dgm:prSet presAssocID="{DC36B4C3-21CF-4EBA-A720-88AAFE347690}" presName="chTx" presStyleLbl="revTx" presStyleIdx="10" presStyleCnt="24"/>
      <dgm:spPr/>
    </dgm:pt>
    <dgm:pt modelId="{4D286C72-2584-4211-A5A7-B2A683C3C9D5}" type="pres">
      <dgm:prSet presAssocID="{DC36B4C3-21CF-4EBA-A720-88AAFE347690}" presName="desTx" presStyleLbl="revTx" presStyleIdx="11" presStyleCnt="24">
        <dgm:presLayoutVars>
          <dgm:bulletEnabled val="1"/>
        </dgm:presLayoutVars>
      </dgm:prSet>
      <dgm:spPr/>
    </dgm:pt>
    <dgm:pt modelId="{50242845-1DC5-489B-88FB-671C18FFA2B8}" type="pres">
      <dgm:prSet presAssocID="{DC36B4C3-21CF-4EBA-A720-88AAFE347690}" presName="desBackupRightNorm" presStyleCnt="0"/>
      <dgm:spPr/>
    </dgm:pt>
    <dgm:pt modelId="{FF74A0B1-3B90-49B3-9C7E-53A9DE2E5A74}" type="pres">
      <dgm:prSet presAssocID="{CBCF076B-0E88-492C-83B6-D8E200A7CB1E}" presName="desSpace" presStyleCnt="0"/>
      <dgm:spPr/>
    </dgm:pt>
    <dgm:pt modelId="{4F8A6CA1-559E-4920-8CC1-8554DE9E38B1}" type="pres">
      <dgm:prSet presAssocID="{7F4C3944-7375-4059-9B48-E95FB59C5571}" presName="desBackupLeftNorm" presStyleCnt="0"/>
      <dgm:spPr/>
    </dgm:pt>
    <dgm:pt modelId="{DA0ABB1E-49F4-43D6-8F5C-EC3E23297257}" type="pres">
      <dgm:prSet presAssocID="{7F4C3944-7375-4059-9B48-E95FB59C5571}" presName="desComposite" presStyleCnt="0"/>
      <dgm:spPr/>
    </dgm:pt>
    <dgm:pt modelId="{1B770F30-EBE6-4DC4-AAE6-363CBA000F20}" type="pres">
      <dgm:prSet presAssocID="{7F4C3944-7375-4059-9B48-E95FB59C5571}" presName="desCircle" presStyleLbl="node1" presStyleIdx="5" presStyleCnt="10"/>
      <dgm:spPr/>
    </dgm:pt>
    <dgm:pt modelId="{C968836A-32B8-4431-A599-4EDE6AECE476}" type="pres">
      <dgm:prSet presAssocID="{7F4C3944-7375-4059-9B48-E95FB59C5571}" presName="chTx" presStyleLbl="revTx" presStyleIdx="12" presStyleCnt="24"/>
      <dgm:spPr/>
    </dgm:pt>
    <dgm:pt modelId="{020D9501-2D64-44CC-9219-72599C3AF955}" type="pres">
      <dgm:prSet presAssocID="{7F4C3944-7375-4059-9B48-E95FB59C5571}" presName="desTx" presStyleLbl="revTx" presStyleIdx="13" presStyleCnt="24">
        <dgm:presLayoutVars>
          <dgm:bulletEnabled val="1"/>
        </dgm:presLayoutVars>
      </dgm:prSet>
      <dgm:spPr/>
    </dgm:pt>
    <dgm:pt modelId="{62E37775-DE0A-4740-9C82-41F34F3E60E7}" type="pres">
      <dgm:prSet presAssocID="{7F4C3944-7375-4059-9B48-E95FB59C5571}" presName="desBackupRightNorm" presStyleCnt="0"/>
      <dgm:spPr/>
    </dgm:pt>
    <dgm:pt modelId="{29DB1FBA-35EF-4ED1-A838-75F0EA4FB03F}" type="pres">
      <dgm:prSet presAssocID="{1B3CE836-EB73-4FBD-9EA9-4947F8BE76DB}" presName="desSpace" presStyleCnt="0"/>
      <dgm:spPr/>
    </dgm:pt>
    <dgm:pt modelId="{B98171EE-1835-4C2B-874F-1B23F848DBA5}" type="pres">
      <dgm:prSet presAssocID="{7E827BE5-CE4A-4B23-870D-14591AA75BB4}" presName="parComposite" presStyleCnt="0"/>
      <dgm:spPr/>
    </dgm:pt>
    <dgm:pt modelId="{1F9DA618-DEB8-48A2-B745-E07E3F30236A}" type="pres">
      <dgm:prSet presAssocID="{7E827BE5-CE4A-4B23-870D-14591AA75BB4}" presName="parBigCircle" presStyleLbl="node0" presStyleIdx="2" presStyleCnt="4"/>
      <dgm:spPr/>
    </dgm:pt>
    <dgm:pt modelId="{5AD70577-FF52-4AA5-9B24-34A2E8668164}" type="pres">
      <dgm:prSet presAssocID="{7E827BE5-CE4A-4B23-870D-14591AA75BB4}" presName="parTx" presStyleLbl="revTx" presStyleIdx="14" presStyleCnt="24"/>
      <dgm:spPr/>
    </dgm:pt>
    <dgm:pt modelId="{FE38015D-9F67-48AF-B654-328EA74B929A}" type="pres">
      <dgm:prSet presAssocID="{7E827BE5-CE4A-4B23-870D-14591AA75BB4}" presName="bSpace" presStyleCnt="0"/>
      <dgm:spPr/>
    </dgm:pt>
    <dgm:pt modelId="{926C9975-88B5-4B21-A304-04EC629F02C3}" type="pres">
      <dgm:prSet presAssocID="{7E827BE5-CE4A-4B23-870D-14591AA75BB4}" presName="parBackupNorm" presStyleCnt="0"/>
      <dgm:spPr/>
    </dgm:pt>
    <dgm:pt modelId="{6193C24D-1A13-4204-8D30-83C7B36AFC46}" type="pres">
      <dgm:prSet presAssocID="{DE132A1B-FC7D-4537-9D70-459FC6A69B8E}" presName="parSpace" presStyleCnt="0"/>
      <dgm:spPr/>
    </dgm:pt>
    <dgm:pt modelId="{63C1FFAB-ACAE-481C-B4F8-11DB3C90E78E}" type="pres">
      <dgm:prSet presAssocID="{2AD8CEFE-ECC5-4F98-B621-F6FA1B03DD04}" presName="desBackupLeftNorm" presStyleCnt="0"/>
      <dgm:spPr/>
    </dgm:pt>
    <dgm:pt modelId="{53F5C35D-1A99-4CE7-BAE3-37E959D57D25}" type="pres">
      <dgm:prSet presAssocID="{2AD8CEFE-ECC5-4F98-B621-F6FA1B03DD04}" presName="desComposite" presStyleCnt="0"/>
      <dgm:spPr/>
    </dgm:pt>
    <dgm:pt modelId="{A40C7C01-A2C7-4243-83D8-61CB213BCF61}" type="pres">
      <dgm:prSet presAssocID="{2AD8CEFE-ECC5-4F98-B621-F6FA1B03DD04}" presName="desCircle" presStyleLbl="node1" presStyleIdx="6" presStyleCnt="10"/>
      <dgm:spPr/>
    </dgm:pt>
    <dgm:pt modelId="{620672A1-C52A-4AC5-BB0B-2F51342639B3}" type="pres">
      <dgm:prSet presAssocID="{2AD8CEFE-ECC5-4F98-B621-F6FA1B03DD04}" presName="chTx" presStyleLbl="revTx" presStyleIdx="15" presStyleCnt="24"/>
      <dgm:spPr/>
    </dgm:pt>
    <dgm:pt modelId="{E8D1B1F5-4B2A-4556-B5C6-3BBAE8F86CBA}" type="pres">
      <dgm:prSet presAssocID="{2AD8CEFE-ECC5-4F98-B621-F6FA1B03DD04}" presName="desTx" presStyleLbl="revTx" presStyleIdx="16" presStyleCnt="24">
        <dgm:presLayoutVars>
          <dgm:bulletEnabled val="1"/>
        </dgm:presLayoutVars>
      </dgm:prSet>
      <dgm:spPr/>
    </dgm:pt>
    <dgm:pt modelId="{0CBB602F-6E1F-403E-9D39-7C43682EF79A}" type="pres">
      <dgm:prSet presAssocID="{2AD8CEFE-ECC5-4F98-B621-F6FA1B03DD04}" presName="desBackupRightNorm" presStyleCnt="0"/>
      <dgm:spPr/>
    </dgm:pt>
    <dgm:pt modelId="{F7E1DC1C-F09D-468E-AC43-5D512948C04C}" type="pres">
      <dgm:prSet presAssocID="{4D1EFBEA-4A6C-4A03-A705-77DD443C1FD5}" presName="desSpace" presStyleCnt="0"/>
      <dgm:spPr/>
    </dgm:pt>
    <dgm:pt modelId="{46603B98-E5CD-44AA-956A-E37B694243AE}" type="pres">
      <dgm:prSet presAssocID="{EF03BFDA-F6F8-48EE-A806-31585A8F16E1}" presName="desBackupLeftNorm" presStyleCnt="0"/>
      <dgm:spPr/>
    </dgm:pt>
    <dgm:pt modelId="{9D7D5F7A-8165-4424-9024-93875EB1FA1C}" type="pres">
      <dgm:prSet presAssocID="{EF03BFDA-F6F8-48EE-A806-31585A8F16E1}" presName="desComposite" presStyleCnt="0"/>
      <dgm:spPr/>
    </dgm:pt>
    <dgm:pt modelId="{74A38032-75AD-48E9-B774-1F0D64562FE2}" type="pres">
      <dgm:prSet presAssocID="{EF03BFDA-F6F8-48EE-A806-31585A8F16E1}" presName="desCircle" presStyleLbl="node1" presStyleIdx="7" presStyleCnt="10"/>
      <dgm:spPr/>
    </dgm:pt>
    <dgm:pt modelId="{9F579880-D2EB-4979-98D4-485E19F164D8}" type="pres">
      <dgm:prSet presAssocID="{EF03BFDA-F6F8-48EE-A806-31585A8F16E1}" presName="chTx" presStyleLbl="revTx" presStyleIdx="17" presStyleCnt="24"/>
      <dgm:spPr/>
    </dgm:pt>
    <dgm:pt modelId="{09C1B8BE-F866-4C5B-921F-55D50B9397F9}" type="pres">
      <dgm:prSet presAssocID="{EF03BFDA-F6F8-48EE-A806-31585A8F16E1}" presName="desTx" presStyleLbl="revTx" presStyleIdx="18" presStyleCnt="24">
        <dgm:presLayoutVars>
          <dgm:bulletEnabled val="1"/>
        </dgm:presLayoutVars>
      </dgm:prSet>
      <dgm:spPr/>
    </dgm:pt>
    <dgm:pt modelId="{6623EA02-5335-47E0-80D0-002AC56AEF7F}" type="pres">
      <dgm:prSet presAssocID="{EF03BFDA-F6F8-48EE-A806-31585A8F16E1}" presName="desBackupRightNorm" presStyleCnt="0"/>
      <dgm:spPr/>
    </dgm:pt>
    <dgm:pt modelId="{6A7A50BB-DEDA-4AA5-9E11-382147A6B561}" type="pres">
      <dgm:prSet presAssocID="{9ED3BEF6-90D1-4599-96C8-43152D565A8A}" presName="desSpace" presStyleCnt="0"/>
      <dgm:spPr/>
    </dgm:pt>
    <dgm:pt modelId="{893114BD-12F5-4E1D-85B0-D32837E6E8AF}" type="pres">
      <dgm:prSet presAssocID="{3102AE62-C62A-4D94-9473-0AA2EE7E2761}" presName="desBackupLeftNorm" presStyleCnt="0"/>
      <dgm:spPr/>
    </dgm:pt>
    <dgm:pt modelId="{BFEBCD0A-9FF6-441A-8988-6BBC2FC4253A}" type="pres">
      <dgm:prSet presAssocID="{3102AE62-C62A-4D94-9473-0AA2EE7E2761}" presName="desComposite" presStyleCnt="0"/>
      <dgm:spPr/>
    </dgm:pt>
    <dgm:pt modelId="{D2FAE976-A7BA-4167-B23E-30C0E7B144EE}" type="pres">
      <dgm:prSet presAssocID="{3102AE62-C62A-4D94-9473-0AA2EE7E2761}" presName="desCircle" presStyleLbl="node1" presStyleIdx="8" presStyleCnt="10"/>
      <dgm:spPr/>
    </dgm:pt>
    <dgm:pt modelId="{FFD05F57-325E-4040-8714-39BA61720B88}" type="pres">
      <dgm:prSet presAssocID="{3102AE62-C62A-4D94-9473-0AA2EE7E2761}" presName="chTx" presStyleLbl="revTx" presStyleIdx="19" presStyleCnt="24"/>
      <dgm:spPr/>
    </dgm:pt>
    <dgm:pt modelId="{5557947B-C7E7-461E-B8F6-A60BBBE9C3F8}" type="pres">
      <dgm:prSet presAssocID="{3102AE62-C62A-4D94-9473-0AA2EE7E2761}" presName="desTx" presStyleLbl="revTx" presStyleIdx="20" presStyleCnt="24">
        <dgm:presLayoutVars>
          <dgm:bulletEnabled val="1"/>
        </dgm:presLayoutVars>
      </dgm:prSet>
      <dgm:spPr/>
    </dgm:pt>
    <dgm:pt modelId="{0A2477CB-97C6-4817-947E-6160BF582765}" type="pres">
      <dgm:prSet presAssocID="{3102AE62-C62A-4D94-9473-0AA2EE7E2761}" presName="desBackupRightNorm" presStyleCnt="0"/>
      <dgm:spPr/>
    </dgm:pt>
    <dgm:pt modelId="{18D4E8D0-3B63-4A4D-AF41-4193B598617F}" type="pres">
      <dgm:prSet presAssocID="{D7AAC627-C920-42BC-961A-2B9A49BACABE}" presName="desSpace" presStyleCnt="0"/>
      <dgm:spPr/>
    </dgm:pt>
    <dgm:pt modelId="{24D4090C-7EC7-48EE-B062-7C3A4D681B26}" type="pres">
      <dgm:prSet presAssocID="{2022B23B-7653-4190-BDF5-F927C2B92F4D}" presName="parComposite" presStyleCnt="0"/>
      <dgm:spPr/>
    </dgm:pt>
    <dgm:pt modelId="{131687C8-8C00-4B24-9757-1F3AD5C7B983}" type="pres">
      <dgm:prSet presAssocID="{2022B23B-7653-4190-BDF5-F927C2B92F4D}" presName="parBigCircle" presStyleLbl="node0" presStyleIdx="3" presStyleCnt="4"/>
      <dgm:spPr/>
    </dgm:pt>
    <dgm:pt modelId="{67D563D7-0008-4F82-8854-38AB4F0A9E8F}" type="pres">
      <dgm:prSet presAssocID="{2022B23B-7653-4190-BDF5-F927C2B92F4D}" presName="parTx" presStyleLbl="revTx" presStyleIdx="21" presStyleCnt="24"/>
      <dgm:spPr/>
    </dgm:pt>
    <dgm:pt modelId="{40051EA7-2061-4F12-96CB-E56CFEB0C78E}" type="pres">
      <dgm:prSet presAssocID="{2022B23B-7653-4190-BDF5-F927C2B92F4D}" presName="bSpace" presStyleCnt="0"/>
      <dgm:spPr/>
    </dgm:pt>
    <dgm:pt modelId="{735AE464-22CE-4036-AF35-43A69CE7877A}" type="pres">
      <dgm:prSet presAssocID="{2022B23B-7653-4190-BDF5-F927C2B92F4D}" presName="parBackupNorm" presStyleCnt="0"/>
      <dgm:spPr/>
    </dgm:pt>
    <dgm:pt modelId="{3439E08E-769F-4EEA-B828-DD060E8C5038}" type="pres">
      <dgm:prSet presAssocID="{F87422A2-E057-4551-8B92-7254F3F16EC8}" presName="parSpace" presStyleCnt="0"/>
      <dgm:spPr/>
    </dgm:pt>
    <dgm:pt modelId="{0EA8DFFD-6DA5-49AF-9E46-606122A34C2F}" type="pres">
      <dgm:prSet presAssocID="{AB88794F-82DF-4CE9-A0BF-51DB59DA526E}" presName="desBackupLeftNorm" presStyleCnt="0"/>
      <dgm:spPr/>
    </dgm:pt>
    <dgm:pt modelId="{4FFE5AA0-41D7-4453-8294-C21C671CDA8E}" type="pres">
      <dgm:prSet presAssocID="{AB88794F-82DF-4CE9-A0BF-51DB59DA526E}" presName="desComposite" presStyleCnt="0"/>
      <dgm:spPr/>
    </dgm:pt>
    <dgm:pt modelId="{D9F00CCB-C5E2-4E31-B4E5-18B02E279E15}" type="pres">
      <dgm:prSet presAssocID="{AB88794F-82DF-4CE9-A0BF-51DB59DA526E}" presName="desCircle" presStyleLbl="node1" presStyleIdx="9" presStyleCnt="10"/>
      <dgm:spPr/>
    </dgm:pt>
    <dgm:pt modelId="{6B3CCF7B-E451-4981-B67F-BE06F6D5E376}" type="pres">
      <dgm:prSet presAssocID="{AB88794F-82DF-4CE9-A0BF-51DB59DA526E}" presName="chTx" presStyleLbl="revTx" presStyleIdx="22" presStyleCnt="24"/>
      <dgm:spPr/>
    </dgm:pt>
    <dgm:pt modelId="{45D4FECE-0047-4A6A-9BAF-56AD3EF36650}" type="pres">
      <dgm:prSet presAssocID="{AB88794F-82DF-4CE9-A0BF-51DB59DA526E}" presName="desTx" presStyleLbl="revTx" presStyleIdx="23" presStyleCnt="24">
        <dgm:presLayoutVars>
          <dgm:bulletEnabled val="1"/>
        </dgm:presLayoutVars>
      </dgm:prSet>
      <dgm:spPr/>
    </dgm:pt>
    <dgm:pt modelId="{9B027E66-C0F6-4391-A582-9CF173B58848}" type="pres">
      <dgm:prSet presAssocID="{AB88794F-82DF-4CE9-A0BF-51DB59DA526E}" presName="desBackupRightNorm" presStyleCnt="0"/>
      <dgm:spPr/>
    </dgm:pt>
    <dgm:pt modelId="{3EA0A2E0-0F7E-44B6-9CFB-AC593DED6C6F}" type="pres">
      <dgm:prSet presAssocID="{DE0CF851-AE3B-44AB-A5DA-2A204A286416}" presName="desSpace" presStyleCnt="0"/>
      <dgm:spPr/>
    </dgm:pt>
  </dgm:ptLst>
  <dgm:cxnLst>
    <dgm:cxn modelId="{C5AECC05-72AF-4CBA-B6A9-70B109D0CE7E}" srcId="{7E827BE5-CE4A-4B23-870D-14591AA75BB4}" destId="{EF03BFDA-F6F8-48EE-A806-31585A8F16E1}" srcOrd="1" destOrd="0" parTransId="{DE5E953B-EAF3-4326-B9BA-C770F824EEDB}" sibTransId="{9ED3BEF6-90D1-4599-96C8-43152D565A8A}"/>
    <dgm:cxn modelId="{6332501E-7F58-42DE-8967-3CAD0A01A67A}" srcId="{EAF9FAF3-5E18-40D9-9AA8-FBEA60F917A5}" destId="{4649CF20-3BBB-4709-8785-C8F7C997FACA}" srcOrd="1" destOrd="0" parTransId="{D5EBE4AB-FBFE-4327-B58C-994EA02D774E}" sibTransId="{7EADF98A-6F5E-44EC-9A09-87FAC66B1F74}"/>
    <dgm:cxn modelId="{5255741E-D471-4852-B947-602C48C429DD}" type="presOf" srcId="{EF03BFDA-F6F8-48EE-A806-31585A8F16E1}" destId="{9F579880-D2EB-4979-98D4-485E19F164D8}" srcOrd="0" destOrd="0" presId="urn:microsoft.com/office/officeart/2008/layout/CircleAccentTimeline"/>
    <dgm:cxn modelId="{4C72A020-8E15-4D0F-8644-C2C38A143B94}" type="presOf" srcId="{7F4C3944-7375-4059-9B48-E95FB59C5571}" destId="{C968836A-32B8-4431-A599-4EDE6AECE476}" srcOrd="0" destOrd="0" presId="urn:microsoft.com/office/officeart/2008/layout/CircleAccentTimeline"/>
    <dgm:cxn modelId="{7F59CF30-ECC5-4B20-A612-1F2061397F6E}" srcId="{8C2B89BB-C54F-4290-BCD8-80B913F8CBC7}" destId="{2022B23B-7653-4190-BDF5-F927C2B92F4D}" srcOrd="3" destOrd="0" parTransId="{C58A6F50-4D3B-4FA0-A07C-EE142CE5A83C}" sibTransId="{F87422A2-E057-4551-8B92-7254F3F16EC8}"/>
    <dgm:cxn modelId="{8C976736-F716-4854-AFC7-E783301A865F}" type="presOf" srcId="{3102AE62-C62A-4D94-9473-0AA2EE7E2761}" destId="{FFD05F57-325E-4040-8714-39BA61720B88}" srcOrd="0" destOrd="0" presId="urn:microsoft.com/office/officeart/2008/layout/CircleAccentTimeline"/>
    <dgm:cxn modelId="{62E71E40-5F4B-44A8-95C9-E0B24A41C86D}" type="presOf" srcId="{3D446390-83F1-4AD6-9D5C-748E697D6261}" destId="{DE9358BD-7595-4AC8-A33A-B6D629D6F4A9}" srcOrd="0" destOrd="0" presId="urn:microsoft.com/office/officeart/2008/layout/CircleAccentTimeline"/>
    <dgm:cxn modelId="{CB736547-43DA-4DCB-9E2A-7271BE452676}" srcId="{7E827BE5-CE4A-4B23-870D-14591AA75BB4}" destId="{3102AE62-C62A-4D94-9473-0AA2EE7E2761}" srcOrd="2" destOrd="0" parTransId="{A8B253BD-8CC8-47CD-8D60-B9E37CD2CF53}" sibTransId="{D7AAC627-C920-42BC-961A-2B9A49BACABE}"/>
    <dgm:cxn modelId="{B075F367-51B5-4042-A303-14C2D7A4E703}" srcId="{41220D69-0767-4595-B6CC-7A1242DEE50E}" destId="{DC36B4C3-21CF-4EBA-A720-88AAFE347690}" srcOrd="2" destOrd="0" parTransId="{03CEFDB5-2DCB-41C3-BE37-C599BFCBF7EC}" sibTransId="{CBCF076B-0E88-492C-83B6-D8E200A7CB1E}"/>
    <dgm:cxn modelId="{2033986A-8532-49E1-964C-A6AB29981517}" type="presOf" srcId="{2AD8CEFE-ECC5-4F98-B621-F6FA1B03DD04}" destId="{620672A1-C52A-4AC5-BB0B-2F51342639B3}" srcOrd="0" destOrd="0" presId="urn:microsoft.com/office/officeart/2008/layout/CircleAccentTimeline"/>
    <dgm:cxn modelId="{26D0836F-77A3-4CC0-8A96-EE32C414AFB3}" type="presOf" srcId="{AB88794F-82DF-4CE9-A0BF-51DB59DA526E}" destId="{6B3CCF7B-E451-4981-B67F-BE06F6D5E376}" srcOrd="0" destOrd="0" presId="urn:microsoft.com/office/officeart/2008/layout/CircleAccentTimeline"/>
    <dgm:cxn modelId="{934BD887-FFDF-428B-9DD6-38E48D01147A}" srcId="{41220D69-0767-4595-B6CC-7A1242DEE50E}" destId="{7F4C3944-7375-4059-9B48-E95FB59C5571}" srcOrd="3" destOrd="0" parTransId="{CCAB6CDA-60A5-41B0-B102-62F5FEC45891}" sibTransId="{1B3CE836-EB73-4FBD-9EA9-4947F8BE76DB}"/>
    <dgm:cxn modelId="{87769F88-31BC-4875-BE40-4367F09C6519}" type="presOf" srcId="{8C2B89BB-C54F-4290-BCD8-80B913F8CBC7}" destId="{7F941663-74E0-4607-A966-66AE78B0CEC8}" srcOrd="0" destOrd="0" presId="urn:microsoft.com/office/officeart/2008/layout/CircleAccentTimeline"/>
    <dgm:cxn modelId="{B7678E89-7E0B-4D6B-A3CE-8295AF79AB8C}" srcId="{41220D69-0767-4595-B6CC-7A1242DEE50E}" destId="{EC1647CC-A472-42B6-A1AD-E3E93FC9DDD0}" srcOrd="0" destOrd="0" parTransId="{08134D57-B29F-4881-B39B-C665FF3DECC3}" sibTransId="{35CE802C-918D-4EC0-84C1-1600A69B24AF}"/>
    <dgm:cxn modelId="{FAFF9F8F-0C89-479A-8BA3-E4E4936EC80B}" type="presOf" srcId="{EC1647CC-A472-42B6-A1AD-E3E93FC9DDD0}" destId="{C9110B21-2894-4343-9932-745404D4E782}" srcOrd="0" destOrd="0" presId="urn:microsoft.com/office/officeart/2008/layout/CircleAccentTimeline"/>
    <dgm:cxn modelId="{43F41E94-8694-4073-A998-57A87C7C1BA7}" type="presOf" srcId="{402EF268-62FA-40BC-A2DD-71ED19DDDD0D}" destId="{B75D73CE-AF95-428B-9C59-743F5926B904}" srcOrd="0" destOrd="0" presId="urn:microsoft.com/office/officeart/2008/layout/CircleAccentTimeline"/>
    <dgm:cxn modelId="{7F1CCE96-6894-44B7-8C18-8F8BB6447454}" type="presOf" srcId="{2022B23B-7653-4190-BDF5-F927C2B92F4D}" destId="{67D563D7-0008-4F82-8854-38AB4F0A9E8F}" srcOrd="0" destOrd="0" presId="urn:microsoft.com/office/officeart/2008/layout/CircleAccentTimeline"/>
    <dgm:cxn modelId="{389586AA-2EFA-4693-8119-905BBF0FE36E}" srcId="{41220D69-0767-4595-B6CC-7A1242DEE50E}" destId="{3D446390-83F1-4AD6-9D5C-748E697D6261}" srcOrd="1" destOrd="0" parTransId="{B43EF491-5980-4676-94E1-44E1D0368B2A}" sibTransId="{3471FD00-1CFA-4CF7-AC07-4DFF4DB83A1E}"/>
    <dgm:cxn modelId="{ADF1BFAA-1245-46AF-913E-D92AEE88301A}" srcId="{2022B23B-7653-4190-BDF5-F927C2B92F4D}" destId="{AB88794F-82DF-4CE9-A0BF-51DB59DA526E}" srcOrd="0" destOrd="0" parTransId="{32490A03-3334-48E9-9A69-FB61D0535799}" sibTransId="{DE0CF851-AE3B-44AB-A5DA-2A204A286416}"/>
    <dgm:cxn modelId="{4D0761B5-4299-466A-8968-8E11B31A629E}" srcId="{7E827BE5-CE4A-4B23-870D-14591AA75BB4}" destId="{2AD8CEFE-ECC5-4F98-B621-F6FA1B03DD04}" srcOrd="0" destOrd="0" parTransId="{9F21C3BE-04E8-4639-A27F-6E1ADBAF2374}" sibTransId="{4D1EFBEA-4A6C-4A03-A705-77DD443C1FD5}"/>
    <dgm:cxn modelId="{EC7C7FB7-4273-44CB-B562-E85810E24C58}" type="presOf" srcId="{EAF9FAF3-5E18-40D9-9AA8-FBEA60F917A5}" destId="{17616044-324E-4502-95DB-A6CB1D7060BE}" srcOrd="0" destOrd="0" presId="urn:microsoft.com/office/officeart/2008/layout/CircleAccentTimeline"/>
    <dgm:cxn modelId="{45F726B9-E1AA-4F71-A1E4-1F033BC70F9B}" srcId="{8C2B89BB-C54F-4290-BCD8-80B913F8CBC7}" destId="{7E827BE5-CE4A-4B23-870D-14591AA75BB4}" srcOrd="2" destOrd="0" parTransId="{B19086FC-4330-4D43-89B0-AF83D3A89D74}" sibTransId="{DE132A1B-FC7D-4537-9D70-459FC6A69B8E}"/>
    <dgm:cxn modelId="{ECB22ABD-4250-4DE4-B838-32EFAC70041B}" srcId="{EAF9FAF3-5E18-40D9-9AA8-FBEA60F917A5}" destId="{402EF268-62FA-40BC-A2DD-71ED19DDDD0D}" srcOrd="0" destOrd="0" parTransId="{35B7AF1B-01C1-4A67-82B6-BE15E6F6D639}" sibTransId="{422CBE47-69E1-4A51-BE1E-25AEF1062B5D}"/>
    <dgm:cxn modelId="{372FF4CA-6B9F-47DD-A31D-09BC92BB2065}" type="presOf" srcId="{4649CF20-3BBB-4709-8785-C8F7C997FACA}" destId="{C9D0B3BD-DA93-40F4-B65F-0BFE0F4F419F}" srcOrd="0" destOrd="0" presId="urn:microsoft.com/office/officeart/2008/layout/CircleAccentTimeline"/>
    <dgm:cxn modelId="{A8441FE2-0F6C-40A4-BD0A-E0F68B04589F}" type="presOf" srcId="{7E827BE5-CE4A-4B23-870D-14591AA75BB4}" destId="{5AD70577-FF52-4AA5-9B24-34A2E8668164}" srcOrd="0" destOrd="0" presId="urn:microsoft.com/office/officeart/2008/layout/CircleAccentTimeline"/>
    <dgm:cxn modelId="{999316E7-4B78-4777-B678-849DA46965DB}" type="presOf" srcId="{41220D69-0767-4595-B6CC-7A1242DEE50E}" destId="{0C145660-5B8E-4BD4-ADEB-0FC9C4701E82}" srcOrd="0" destOrd="0" presId="urn:microsoft.com/office/officeart/2008/layout/CircleAccentTimeline"/>
    <dgm:cxn modelId="{CCE94EF4-E8F1-4883-A285-95C93FB89E32}" type="presOf" srcId="{DC36B4C3-21CF-4EBA-A720-88AAFE347690}" destId="{5A267034-DAD1-4D52-A379-7E4646215385}" srcOrd="0" destOrd="0" presId="urn:microsoft.com/office/officeart/2008/layout/CircleAccentTimeline"/>
    <dgm:cxn modelId="{90F5F8FD-B0F6-4955-83A9-2029925A02A0}" srcId="{8C2B89BB-C54F-4290-BCD8-80B913F8CBC7}" destId="{EAF9FAF3-5E18-40D9-9AA8-FBEA60F917A5}" srcOrd="0" destOrd="0" parTransId="{5ED71338-1D89-41FA-AC5B-E4E5139C45AD}" sibTransId="{C056BB0B-5284-4DB7-A3B0-BB4C448626CF}"/>
    <dgm:cxn modelId="{82F098FE-9C12-4DF5-B43B-E11CA2457063}" srcId="{8C2B89BB-C54F-4290-BCD8-80B913F8CBC7}" destId="{41220D69-0767-4595-B6CC-7A1242DEE50E}" srcOrd="1" destOrd="0" parTransId="{F8C1E325-3AC3-410D-8E65-524C62382531}" sibTransId="{772286E2-B7B3-4482-9DA7-F7B8C8C387A8}"/>
    <dgm:cxn modelId="{C5A88F14-AA6C-476C-A07B-41823DB3AB77}" type="presParOf" srcId="{7F941663-74E0-4607-A966-66AE78B0CEC8}" destId="{FC774D33-06A0-428E-9437-4263943E027B}" srcOrd="0" destOrd="0" presId="urn:microsoft.com/office/officeart/2008/layout/CircleAccentTimeline"/>
    <dgm:cxn modelId="{46499075-4A18-4D7B-B233-F3BCCEA440DA}" type="presParOf" srcId="{FC774D33-06A0-428E-9437-4263943E027B}" destId="{EE652237-FD37-493B-A8D2-90AFF1915688}" srcOrd="0" destOrd="0" presId="urn:microsoft.com/office/officeart/2008/layout/CircleAccentTimeline"/>
    <dgm:cxn modelId="{984E7C6C-78CC-4DA0-B393-81240036CFE0}" type="presParOf" srcId="{FC774D33-06A0-428E-9437-4263943E027B}" destId="{17616044-324E-4502-95DB-A6CB1D7060BE}" srcOrd="1" destOrd="0" presId="urn:microsoft.com/office/officeart/2008/layout/CircleAccentTimeline"/>
    <dgm:cxn modelId="{2FE72D94-1208-47B8-8405-8CE9E63F1AE1}" type="presParOf" srcId="{FC774D33-06A0-428E-9437-4263943E027B}" destId="{B750F8A9-1EC9-4436-9EA3-5AE9580D27A8}" srcOrd="2" destOrd="0" presId="urn:microsoft.com/office/officeart/2008/layout/CircleAccentTimeline"/>
    <dgm:cxn modelId="{60E460CB-0145-421E-B304-0367A967841E}" type="presParOf" srcId="{7F941663-74E0-4607-A966-66AE78B0CEC8}" destId="{E9FAE882-097C-4346-A939-9F93D51C7F0C}" srcOrd="1" destOrd="0" presId="urn:microsoft.com/office/officeart/2008/layout/CircleAccentTimeline"/>
    <dgm:cxn modelId="{6D8F2FB7-4576-48CB-8CDE-F2328281932F}" type="presParOf" srcId="{7F941663-74E0-4607-A966-66AE78B0CEC8}" destId="{107C2307-C2AA-497D-B998-EC013BCB04F6}" srcOrd="2" destOrd="0" presId="urn:microsoft.com/office/officeart/2008/layout/CircleAccentTimeline"/>
    <dgm:cxn modelId="{72B8E051-568E-41A3-A1EE-E8A0D6E42DA2}" type="presParOf" srcId="{7F941663-74E0-4607-A966-66AE78B0CEC8}" destId="{2068CB32-C4B8-44A3-BEF9-898E95FEE858}" srcOrd="3" destOrd="0" presId="urn:microsoft.com/office/officeart/2008/layout/CircleAccentTimeline"/>
    <dgm:cxn modelId="{6683ACAB-B7F0-4332-97D2-04A6BCFFB387}" type="presParOf" srcId="{7F941663-74E0-4607-A966-66AE78B0CEC8}" destId="{91A1BB0C-6376-49BD-A3CD-70361A8C2093}" srcOrd="4" destOrd="0" presId="urn:microsoft.com/office/officeart/2008/layout/CircleAccentTimeline"/>
    <dgm:cxn modelId="{85971ED1-4F91-431A-A7DA-403E552C296E}" type="presParOf" srcId="{91A1BB0C-6376-49BD-A3CD-70361A8C2093}" destId="{5D717A60-15F2-444B-94FE-D3E966A1485B}" srcOrd="0" destOrd="0" presId="urn:microsoft.com/office/officeart/2008/layout/CircleAccentTimeline"/>
    <dgm:cxn modelId="{C6DD9987-6699-4EF5-9BC9-83E2BF373ECC}" type="presParOf" srcId="{91A1BB0C-6376-49BD-A3CD-70361A8C2093}" destId="{B75D73CE-AF95-428B-9C59-743F5926B904}" srcOrd="1" destOrd="0" presId="urn:microsoft.com/office/officeart/2008/layout/CircleAccentTimeline"/>
    <dgm:cxn modelId="{CB27B2C7-0AAC-4C14-9F88-DCA2E66BBFAD}" type="presParOf" srcId="{91A1BB0C-6376-49BD-A3CD-70361A8C2093}" destId="{63112B9E-E47C-48A7-B7FC-76E0B0160DBC}" srcOrd="2" destOrd="0" presId="urn:microsoft.com/office/officeart/2008/layout/CircleAccentTimeline"/>
    <dgm:cxn modelId="{071280B3-957F-49D4-8BA0-9168F81FD2BC}" type="presParOf" srcId="{7F941663-74E0-4607-A966-66AE78B0CEC8}" destId="{07675AC9-30EB-48CE-9C3B-3D3B62B92A64}" srcOrd="5" destOrd="0" presId="urn:microsoft.com/office/officeart/2008/layout/CircleAccentTimeline"/>
    <dgm:cxn modelId="{003F0B03-B6F7-423C-B996-4E70749751C8}" type="presParOf" srcId="{7F941663-74E0-4607-A966-66AE78B0CEC8}" destId="{548C561F-2F7F-4974-9167-C83DB43341B9}" srcOrd="6" destOrd="0" presId="urn:microsoft.com/office/officeart/2008/layout/CircleAccentTimeline"/>
    <dgm:cxn modelId="{9094374F-0621-4FC0-A814-B27B18193D5C}" type="presParOf" srcId="{7F941663-74E0-4607-A966-66AE78B0CEC8}" destId="{2B94ABAF-FBC5-4ED3-B475-C0EF9BC06C2A}" srcOrd="7" destOrd="0" presId="urn:microsoft.com/office/officeart/2008/layout/CircleAccentTimeline"/>
    <dgm:cxn modelId="{A14BD49B-C9D9-4ADB-9D41-ADEE1DECDD9D}" type="presParOf" srcId="{7F941663-74E0-4607-A966-66AE78B0CEC8}" destId="{E391614E-2E29-4590-BE13-0306702742E7}" srcOrd="8" destOrd="0" presId="urn:microsoft.com/office/officeart/2008/layout/CircleAccentTimeline"/>
    <dgm:cxn modelId="{B60874C6-49D8-4E20-B039-053512AE2B8C}" type="presParOf" srcId="{E391614E-2E29-4590-BE13-0306702742E7}" destId="{57021020-08E5-4B2E-AC1A-048D793641EF}" srcOrd="0" destOrd="0" presId="urn:microsoft.com/office/officeart/2008/layout/CircleAccentTimeline"/>
    <dgm:cxn modelId="{56190284-635C-492F-8849-E41823C438B5}" type="presParOf" srcId="{E391614E-2E29-4590-BE13-0306702742E7}" destId="{C9D0B3BD-DA93-40F4-B65F-0BFE0F4F419F}" srcOrd="1" destOrd="0" presId="urn:microsoft.com/office/officeart/2008/layout/CircleAccentTimeline"/>
    <dgm:cxn modelId="{91B5E81B-36D2-435C-A37F-662ECF9037C5}" type="presParOf" srcId="{E391614E-2E29-4590-BE13-0306702742E7}" destId="{4CE2212E-5FCA-4966-86EF-4A9BECE59FD8}" srcOrd="2" destOrd="0" presId="urn:microsoft.com/office/officeart/2008/layout/CircleAccentTimeline"/>
    <dgm:cxn modelId="{4F41A3A0-9B11-4830-B452-0806B55C98B2}" type="presParOf" srcId="{7F941663-74E0-4607-A966-66AE78B0CEC8}" destId="{297C5139-FB56-4284-8961-CC453382BF4C}" srcOrd="9" destOrd="0" presId="urn:microsoft.com/office/officeart/2008/layout/CircleAccentTimeline"/>
    <dgm:cxn modelId="{A23FEAA1-1644-4723-8094-6C1B239FEF14}" type="presParOf" srcId="{7F941663-74E0-4607-A966-66AE78B0CEC8}" destId="{08A1D6BB-C0BB-4A2B-8C0E-7F1E0C19308A}" srcOrd="10" destOrd="0" presId="urn:microsoft.com/office/officeart/2008/layout/CircleAccentTimeline"/>
    <dgm:cxn modelId="{50C0D1AC-69A2-4787-96EB-400B21B27E58}" type="presParOf" srcId="{7F941663-74E0-4607-A966-66AE78B0CEC8}" destId="{C9D10844-4A12-4949-9A1B-507E49BC9C1A}" srcOrd="11" destOrd="0" presId="urn:microsoft.com/office/officeart/2008/layout/CircleAccentTimeline"/>
    <dgm:cxn modelId="{DB324CF2-2244-4EC6-B989-66AE915C1599}" type="presParOf" srcId="{C9D10844-4A12-4949-9A1B-507E49BC9C1A}" destId="{D0223015-B9C2-49BE-85FB-14193C940E33}" srcOrd="0" destOrd="0" presId="urn:microsoft.com/office/officeart/2008/layout/CircleAccentTimeline"/>
    <dgm:cxn modelId="{6543E9F0-B883-4D29-A734-7CF8C080A875}" type="presParOf" srcId="{C9D10844-4A12-4949-9A1B-507E49BC9C1A}" destId="{0C145660-5B8E-4BD4-ADEB-0FC9C4701E82}" srcOrd="1" destOrd="0" presId="urn:microsoft.com/office/officeart/2008/layout/CircleAccentTimeline"/>
    <dgm:cxn modelId="{DCEC1E32-8744-4813-A81E-31AAB55D9BA1}" type="presParOf" srcId="{C9D10844-4A12-4949-9A1B-507E49BC9C1A}" destId="{A5F9195B-FBDF-422E-9D84-E66EF9390B09}" srcOrd="2" destOrd="0" presId="urn:microsoft.com/office/officeart/2008/layout/CircleAccentTimeline"/>
    <dgm:cxn modelId="{8F488E68-D350-4DA8-8558-65A72276DD42}" type="presParOf" srcId="{7F941663-74E0-4607-A966-66AE78B0CEC8}" destId="{B284E9BE-7B6E-4284-80EA-B3390C3718F8}" srcOrd="12" destOrd="0" presId="urn:microsoft.com/office/officeart/2008/layout/CircleAccentTimeline"/>
    <dgm:cxn modelId="{031E3ECB-B76A-4593-A5EE-029351959FC2}" type="presParOf" srcId="{7F941663-74E0-4607-A966-66AE78B0CEC8}" destId="{732D50F2-7520-4995-AB05-D66C668EA4F1}" srcOrd="13" destOrd="0" presId="urn:microsoft.com/office/officeart/2008/layout/CircleAccentTimeline"/>
    <dgm:cxn modelId="{3D22273D-9B6C-4C1B-B198-4C26C36B8558}" type="presParOf" srcId="{7F941663-74E0-4607-A966-66AE78B0CEC8}" destId="{956A91E3-6D25-4BD7-BF5F-6ACA28B8CB8B}" srcOrd="14" destOrd="0" presId="urn:microsoft.com/office/officeart/2008/layout/CircleAccentTimeline"/>
    <dgm:cxn modelId="{871861DF-FFA3-42DA-B024-FC710C13EA54}" type="presParOf" srcId="{7F941663-74E0-4607-A966-66AE78B0CEC8}" destId="{312279B7-5337-40C0-B3A8-5FF86CBD0B7F}" srcOrd="15" destOrd="0" presId="urn:microsoft.com/office/officeart/2008/layout/CircleAccentTimeline"/>
    <dgm:cxn modelId="{BC44A704-809E-47CA-9DC2-966C9AC8E8DF}" type="presParOf" srcId="{312279B7-5337-40C0-B3A8-5FF86CBD0B7F}" destId="{A9C11D93-AD23-4C53-BE7F-B4E12FDE3425}" srcOrd="0" destOrd="0" presId="urn:microsoft.com/office/officeart/2008/layout/CircleAccentTimeline"/>
    <dgm:cxn modelId="{3BC85497-46D4-41D6-9A46-94AB0769BA8E}" type="presParOf" srcId="{312279B7-5337-40C0-B3A8-5FF86CBD0B7F}" destId="{C9110B21-2894-4343-9932-745404D4E782}" srcOrd="1" destOrd="0" presId="urn:microsoft.com/office/officeart/2008/layout/CircleAccentTimeline"/>
    <dgm:cxn modelId="{EE6EFF11-5ACF-4F89-A9C3-B0619D1EADFE}" type="presParOf" srcId="{312279B7-5337-40C0-B3A8-5FF86CBD0B7F}" destId="{E50DDA95-D942-428F-82FA-03306B18A678}" srcOrd="2" destOrd="0" presId="urn:microsoft.com/office/officeart/2008/layout/CircleAccentTimeline"/>
    <dgm:cxn modelId="{2DF5EC07-30DD-4B1E-9641-0FADAD796929}" type="presParOf" srcId="{7F941663-74E0-4607-A966-66AE78B0CEC8}" destId="{B807FD74-11B6-47E5-A03A-98C3945EC860}" srcOrd="16" destOrd="0" presId="urn:microsoft.com/office/officeart/2008/layout/CircleAccentTimeline"/>
    <dgm:cxn modelId="{04BA7496-3160-4842-BA05-D6C19484CB05}" type="presParOf" srcId="{7F941663-74E0-4607-A966-66AE78B0CEC8}" destId="{EC606CE3-385B-485D-A1C0-50C9737F6D28}" srcOrd="17" destOrd="0" presId="urn:microsoft.com/office/officeart/2008/layout/CircleAccentTimeline"/>
    <dgm:cxn modelId="{B155CC90-3AD4-48F6-86C6-9767C8EABC0C}" type="presParOf" srcId="{7F941663-74E0-4607-A966-66AE78B0CEC8}" destId="{6E37249D-C092-4818-BBD1-1E974F4E0B67}" srcOrd="18" destOrd="0" presId="urn:microsoft.com/office/officeart/2008/layout/CircleAccentTimeline"/>
    <dgm:cxn modelId="{2B4E35A5-BC62-4586-ACB0-D07DA14395CF}" type="presParOf" srcId="{7F941663-74E0-4607-A966-66AE78B0CEC8}" destId="{3DF09E6C-C03D-464A-8E63-6ABB2DE22B07}" srcOrd="19" destOrd="0" presId="urn:microsoft.com/office/officeart/2008/layout/CircleAccentTimeline"/>
    <dgm:cxn modelId="{3174038E-E795-428E-9A64-758FEAED9AE8}" type="presParOf" srcId="{3DF09E6C-C03D-464A-8E63-6ABB2DE22B07}" destId="{C7C356A7-8819-4B2D-8249-80A01F48037F}" srcOrd="0" destOrd="0" presId="urn:microsoft.com/office/officeart/2008/layout/CircleAccentTimeline"/>
    <dgm:cxn modelId="{BC3ADF0D-C0F1-4B8F-8A8D-9957D9079C4F}" type="presParOf" srcId="{3DF09E6C-C03D-464A-8E63-6ABB2DE22B07}" destId="{DE9358BD-7595-4AC8-A33A-B6D629D6F4A9}" srcOrd="1" destOrd="0" presId="urn:microsoft.com/office/officeart/2008/layout/CircleAccentTimeline"/>
    <dgm:cxn modelId="{99ABA522-9862-4DD2-9F25-F5D8FDD5A000}" type="presParOf" srcId="{3DF09E6C-C03D-464A-8E63-6ABB2DE22B07}" destId="{4B392684-C346-4774-BAFB-2DABD72CAF3E}" srcOrd="2" destOrd="0" presId="urn:microsoft.com/office/officeart/2008/layout/CircleAccentTimeline"/>
    <dgm:cxn modelId="{8616E2C0-2995-403D-8317-E16C8D30D34C}" type="presParOf" srcId="{7F941663-74E0-4607-A966-66AE78B0CEC8}" destId="{8B0CBF82-B940-4831-912B-D269D095FAFA}" srcOrd="20" destOrd="0" presId="urn:microsoft.com/office/officeart/2008/layout/CircleAccentTimeline"/>
    <dgm:cxn modelId="{D3FF0799-BEDF-4606-A353-C8750E5A2026}" type="presParOf" srcId="{7F941663-74E0-4607-A966-66AE78B0CEC8}" destId="{861E59A1-2274-415F-B6DC-AB6564C59CD9}" srcOrd="21" destOrd="0" presId="urn:microsoft.com/office/officeart/2008/layout/CircleAccentTimeline"/>
    <dgm:cxn modelId="{DE4BB074-0E9E-4DF9-AD54-99B28B660EF5}" type="presParOf" srcId="{7F941663-74E0-4607-A966-66AE78B0CEC8}" destId="{C6446B7D-EA40-4451-A6FD-9D5E70998FBD}" srcOrd="22" destOrd="0" presId="urn:microsoft.com/office/officeart/2008/layout/CircleAccentTimeline"/>
    <dgm:cxn modelId="{2352927F-4762-4935-8E05-6FA06D47B28D}" type="presParOf" srcId="{7F941663-74E0-4607-A966-66AE78B0CEC8}" destId="{7EBCBDB4-1843-4D75-8859-8982C76CAA6F}" srcOrd="23" destOrd="0" presId="urn:microsoft.com/office/officeart/2008/layout/CircleAccentTimeline"/>
    <dgm:cxn modelId="{15A06EB3-82C4-4E29-987A-6E098F6DFFE4}" type="presParOf" srcId="{7EBCBDB4-1843-4D75-8859-8982C76CAA6F}" destId="{9054FB17-BC6A-451E-B9F3-CDE8470F5064}" srcOrd="0" destOrd="0" presId="urn:microsoft.com/office/officeart/2008/layout/CircleAccentTimeline"/>
    <dgm:cxn modelId="{405ACB38-24BC-486A-876C-0E58E3E21BDF}" type="presParOf" srcId="{7EBCBDB4-1843-4D75-8859-8982C76CAA6F}" destId="{5A267034-DAD1-4D52-A379-7E4646215385}" srcOrd="1" destOrd="0" presId="urn:microsoft.com/office/officeart/2008/layout/CircleAccentTimeline"/>
    <dgm:cxn modelId="{0D3F7B5D-7E71-4F2A-8935-AD32C0D28B97}" type="presParOf" srcId="{7EBCBDB4-1843-4D75-8859-8982C76CAA6F}" destId="{4D286C72-2584-4211-A5A7-B2A683C3C9D5}" srcOrd="2" destOrd="0" presId="urn:microsoft.com/office/officeart/2008/layout/CircleAccentTimeline"/>
    <dgm:cxn modelId="{D9D9C74F-FC33-45FC-972F-996B0AED5D3F}" type="presParOf" srcId="{7F941663-74E0-4607-A966-66AE78B0CEC8}" destId="{50242845-1DC5-489B-88FB-671C18FFA2B8}" srcOrd="24" destOrd="0" presId="urn:microsoft.com/office/officeart/2008/layout/CircleAccentTimeline"/>
    <dgm:cxn modelId="{4788E609-894C-40EC-9EF1-EA400FFFC9D3}" type="presParOf" srcId="{7F941663-74E0-4607-A966-66AE78B0CEC8}" destId="{FF74A0B1-3B90-49B3-9C7E-53A9DE2E5A74}" srcOrd="25" destOrd="0" presId="urn:microsoft.com/office/officeart/2008/layout/CircleAccentTimeline"/>
    <dgm:cxn modelId="{8FF4D72E-489A-499F-AE6B-363B4E04BE1E}" type="presParOf" srcId="{7F941663-74E0-4607-A966-66AE78B0CEC8}" destId="{4F8A6CA1-559E-4920-8CC1-8554DE9E38B1}" srcOrd="26" destOrd="0" presId="urn:microsoft.com/office/officeart/2008/layout/CircleAccentTimeline"/>
    <dgm:cxn modelId="{A6B18BD3-A4BA-45F0-977B-166BBAF04E58}" type="presParOf" srcId="{7F941663-74E0-4607-A966-66AE78B0CEC8}" destId="{DA0ABB1E-49F4-43D6-8F5C-EC3E23297257}" srcOrd="27" destOrd="0" presId="urn:microsoft.com/office/officeart/2008/layout/CircleAccentTimeline"/>
    <dgm:cxn modelId="{E311071D-70A6-4111-903A-4446C0BF8B29}" type="presParOf" srcId="{DA0ABB1E-49F4-43D6-8F5C-EC3E23297257}" destId="{1B770F30-EBE6-4DC4-AAE6-363CBA000F20}" srcOrd="0" destOrd="0" presId="urn:microsoft.com/office/officeart/2008/layout/CircleAccentTimeline"/>
    <dgm:cxn modelId="{37B77FBD-8293-42B4-B032-8E1830B575A1}" type="presParOf" srcId="{DA0ABB1E-49F4-43D6-8F5C-EC3E23297257}" destId="{C968836A-32B8-4431-A599-4EDE6AECE476}" srcOrd="1" destOrd="0" presId="urn:microsoft.com/office/officeart/2008/layout/CircleAccentTimeline"/>
    <dgm:cxn modelId="{0BEEA77E-96DB-437E-80A1-3621026E4023}" type="presParOf" srcId="{DA0ABB1E-49F4-43D6-8F5C-EC3E23297257}" destId="{020D9501-2D64-44CC-9219-72599C3AF955}" srcOrd="2" destOrd="0" presId="urn:microsoft.com/office/officeart/2008/layout/CircleAccentTimeline"/>
    <dgm:cxn modelId="{D191296B-1C87-4262-A96B-EB2E851B87B9}" type="presParOf" srcId="{7F941663-74E0-4607-A966-66AE78B0CEC8}" destId="{62E37775-DE0A-4740-9C82-41F34F3E60E7}" srcOrd="28" destOrd="0" presId="urn:microsoft.com/office/officeart/2008/layout/CircleAccentTimeline"/>
    <dgm:cxn modelId="{38E58CFC-E235-4056-9A8B-E5EB1681D20F}" type="presParOf" srcId="{7F941663-74E0-4607-A966-66AE78B0CEC8}" destId="{29DB1FBA-35EF-4ED1-A838-75F0EA4FB03F}" srcOrd="29" destOrd="0" presId="urn:microsoft.com/office/officeart/2008/layout/CircleAccentTimeline"/>
    <dgm:cxn modelId="{2B06C7F0-A788-4432-B6AA-C4194A6BC7BD}" type="presParOf" srcId="{7F941663-74E0-4607-A966-66AE78B0CEC8}" destId="{B98171EE-1835-4C2B-874F-1B23F848DBA5}" srcOrd="30" destOrd="0" presId="urn:microsoft.com/office/officeart/2008/layout/CircleAccentTimeline"/>
    <dgm:cxn modelId="{629E27B8-340A-40B1-BD63-535C8B2A5D74}" type="presParOf" srcId="{B98171EE-1835-4C2B-874F-1B23F848DBA5}" destId="{1F9DA618-DEB8-48A2-B745-E07E3F30236A}" srcOrd="0" destOrd="0" presId="urn:microsoft.com/office/officeart/2008/layout/CircleAccentTimeline"/>
    <dgm:cxn modelId="{77049FCC-3184-46A8-A2E5-91203E6BF7DB}" type="presParOf" srcId="{B98171EE-1835-4C2B-874F-1B23F848DBA5}" destId="{5AD70577-FF52-4AA5-9B24-34A2E8668164}" srcOrd="1" destOrd="0" presId="urn:microsoft.com/office/officeart/2008/layout/CircleAccentTimeline"/>
    <dgm:cxn modelId="{DDF03C49-6DE6-4881-85FE-63F69AFA0302}" type="presParOf" srcId="{B98171EE-1835-4C2B-874F-1B23F848DBA5}" destId="{FE38015D-9F67-48AF-B654-328EA74B929A}" srcOrd="2" destOrd="0" presId="urn:microsoft.com/office/officeart/2008/layout/CircleAccentTimeline"/>
    <dgm:cxn modelId="{3B59671F-8636-4373-BE62-EF3C8451EB05}" type="presParOf" srcId="{7F941663-74E0-4607-A966-66AE78B0CEC8}" destId="{926C9975-88B5-4B21-A304-04EC629F02C3}" srcOrd="31" destOrd="0" presId="urn:microsoft.com/office/officeart/2008/layout/CircleAccentTimeline"/>
    <dgm:cxn modelId="{19AB677F-8760-4F3F-B09A-70884653B546}" type="presParOf" srcId="{7F941663-74E0-4607-A966-66AE78B0CEC8}" destId="{6193C24D-1A13-4204-8D30-83C7B36AFC46}" srcOrd="32" destOrd="0" presId="urn:microsoft.com/office/officeart/2008/layout/CircleAccentTimeline"/>
    <dgm:cxn modelId="{82CB7B72-F9CA-4097-8E57-E15B6CDA59FD}" type="presParOf" srcId="{7F941663-74E0-4607-A966-66AE78B0CEC8}" destId="{63C1FFAB-ACAE-481C-B4F8-11DB3C90E78E}" srcOrd="33" destOrd="0" presId="urn:microsoft.com/office/officeart/2008/layout/CircleAccentTimeline"/>
    <dgm:cxn modelId="{5A782012-0FDB-4D40-8C23-9302E56FBBE5}" type="presParOf" srcId="{7F941663-74E0-4607-A966-66AE78B0CEC8}" destId="{53F5C35D-1A99-4CE7-BAE3-37E959D57D25}" srcOrd="34" destOrd="0" presId="urn:microsoft.com/office/officeart/2008/layout/CircleAccentTimeline"/>
    <dgm:cxn modelId="{6B465768-0F66-49C8-B802-D127EDEC7E35}" type="presParOf" srcId="{53F5C35D-1A99-4CE7-BAE3-37E959D57D25}" destId="{A40C7C01-A2C7-4243-83D8-61CB213BCF61}" srcOrd="0" destOrd="0" presId="urn:microsoft.com/office/officeart/2008/layout/CircleAccentTimeline"/>
    <dgm:cxn modelId="{FCA14F9E-4800-4F47-AAC7-CBEA42E2686D}" type="presParOf" srcId="{53F5C35D-1A99-4CE7-BAE3-37E959D57D25}" destId="{620672A1-C52A-4AC5-BB0B-2F51342639B3}" srcOrd="1" destOrd="0" presId="urn:microsoft.com/office/officeart/2008/layout/CircleAccentTimeline"/>
    <dgm:cxn modelId="{3E1DBF46-A09D-4EC1-B570-CBCADE08B18D}" type="presParOf" srcId="{53F5C35D-1A99-4CE7-BAE3-37E959D57D25}" destId="{E8D1B1F5-4B2A-4556-B5C6-3BBAE8F86CBA}" srcOrd="2" destOrd="0" presId="urn:microsoft.com/office/officeart/2008/layout/CircleAccentTimeline"/>
    <dgm:cxn modelId="{0E845F98-09D3-4F29-9D0B-64B4AAA686EE}" type="presParOf" srcId="{7F941663-74E0-4607-A966-66AE78B0CEC8}" destId="{0CBB602F-6E1F-403E-9D39-7C43682EF79A}" srcOrd="35" destOrd="0" presId="urn:microsoft.com/office/officeart/2008/layout/CircleAccentTimeline"/>
    <dgm:cxn modelId="{97818901-8526-42D8-9246-30906F589B52}" type="presParOf" srcId="{7F941663-74E0-4607-A966-66AE78B0CEC8}" destId="{F7E1DC1C-F09D-468E-AC43-5D512948C04C}" srcOrd="36" destOrd="0" presId="urn:microsoft.com/office/officeart/2008/layout/CircleAccentTimeline"/>
    <dgm:cxn modelId="{24A2E770-501A-472C-BF64-F9BFF6E27F05}" type="presParOf" srcId="{7F941663-74E0-4607-A966-66AE78B0CEC8}" destId="{46603B98-E5CD-44AA-956A-E37B694243AE}" srcOrd="37" destOrd="0" presId="urn:microsoft.com/office/officeart/2008/layout/CircleAccentTimeline"/>
    <dgm:cxn modelId="{9ED7D78C-4F20-4BA3-8567-9653D9922C1A}" type="presParOf" srcId="{7F941663-74E0-4607-A966-66AE78B0CEC8}" destId="{9D7D5F7A-8165-4424-9024-93875EB1FA1C}" srcOrd="38" destOrd="0" presId="urn:microsoft.com/office/officeart/2008/layout/CircleAccentTimeline"/>
    <dgm:cxn modelId="{3F97B128-1FE9-4AD6-AA9A-FD75DE1573B8}" type="presParOf" srcId="{9D7D5F7A-8165-4424-9024-93875EB1FA1C}" destId="{74A38032-75AD-48E9-B774-1F0D64562FE2}" srcOrd="0" destOrd="0" presId="urn:microsoft.com/office/officeart/2008/layout/CircleAccentTimeline"/>
    <dgm:cxn modelId="{02D3B491-25F1-4B69-B036-6BC5E057CE20}" type="presParOf" srcId="{9D7D5F7A-8165-4424-9024-93875EB1FA1C}" destId="{9F579880-D2EB-4979-98D4-485E19F164D8}" srcOrd="1" destOrd="0" presId="urn:microsoft.com/office/officeart/2008/layout/CircleAccentTimeline"/>
    <dgm:cxn modelId="{D979E2B2-E7D1-42B9-9A29-FFE8C04A3DFF}" type="presParOf" srcId="{9D7D5F7A-8165-4424-9024-93875EB1FA1C}" destId="{09C1B8BE-F866-4C5B-921F-55D50B9397F9}" srcOrd="2" destOrd="0" presId="urn:microsoft.com/office/officeart/2008/layout/CircleAccentTimeline"/>
    <dgm:cxn modelId="{C528BF3C-E526-45A4-845B-ECD5A97E0ED0}" type="presParOf" srcId="{7F941663-74E0-4607-A966-66AE78B0CEC8}" destId="{6623EA02-5335-47E0-80D0-002AC56AEF7F}" srcOrd="39" destOrd="0" presId="urn:microsoft.com/office/officeart/2008/layout/CircleAccentTimeline"/>
    <dgm:cxn modelId="{48387684-E5CD-49EC-8DA2-2CB045979D7D}" type="presParOf" srcId="{7F941663-74E0-4607-A966-66AE78B0CEC8}" destId="{6A7A50BB-DEDA-4AA5-9E11-382147A6B561}" srcOrd="40" destOrd="0" presId="urn:microsoft.com/office/officeart/2008/layout/CircleAccentTimeline"/>
    <dgm:cxn modelId="{D551C087-AB87-4905-A0C2-4C9B51689DB4}" type="presParOf" srcId="{7F941663-74E0-4607-A966-66AE78B0CEC8}" destId="{893114BD-12F5-4E1D-85B0-D32837E6E8AF}" srcOrd="41" destOrd="0" presId="urn:microsoft.com/office/officeart/2008/layout/CircleAccentTimeline"/>
    <dgm:cxn modelId="{7AB8C093-FA18-436E-8927-0D4B27E2890D}" type="presParOf" srcId="{7F941663-74E0-4607-A966-66AE78B0CEC8}" destId="{BFEBCD0A-9FF6-441A-8988-6BBC2FC4253A}" srcOrd="42" destOrd="0" presId="urn:microsoft.com/office/officeart/2008/layout/CircleAccentTimeline"/>
    <dgm:cxn modelId="{6F85824C-C45D-438C-B890-16A2728C6ECF}" type="presParOf" srcId="{BFEBCD0A-9FF6-441A-8988-6BBC2FC4253A}" destId="{D2FAE976-A7BA-4167-B23E-30C0E7B144EE}" srcOrd="0" destOrd="0" presId="urn:microsoft.com/office/officeart/2008/layout/CircleAccentTimeline"/>
    <dgm:cxn modelId="{E4AFD516-70F7-4F09-8850-28F414616A5D}" type="presParOf" srcId="{BFEBCD0A-9FF6-441A-8988-6BBC2FC4253A}" destId="{FFD05F57-325E-4040-8714-39BA61720B88}" srcOrd="1" destOrd="0" presId="urn:microsoft.com/office/officeart/2008/layout/CircleAccentTimeline"/>
    <dgm:cxn modelId="{CDA0A0F6-457C-41FC-8605-8EE5BFB072F5}" type="presParOf" srcId="{BFEBCD0A-9FF6-441A-8988-6BBC2FC4253A}" destId="{5557947B-C7E7-461E-B8F6-A60BBBE9C3F8}" srcOrd="2" destOrd="0" presId="urn:microsoft.com/office/officeart/2008/layout/CircleAccentTimeline"/>
    <dgm:cxn modelId="{27CDB471-BD50-4592-AB95-A85A0BD9588F}" type="presParOf" srcId="{7F941663-74E0-4607-A966-66AE78B0CEC8}" destId="{0A2477CB-97C6-4817-947E-6160BF582765}" srcOrd="43" destOrd="0" presId="urn:microsoft.com/office/officeart/2008/layout/CircleAccentTimeline"/>
    <dgm:cxn modelId="{0358132A-8BFF-4D54-B2D3-C469665D6108}" type="presParOf" srcId="{7F941663-74E0-4607-A966-66AE78B0CEC8}" destId="{18D4E8D0-3B63-4A4D-AF41-4193B598617F}" srcOrd="44" destOrd="0" presId="urn:microsoft.com/office/officeart/2008/layout/CircleAccentTimeline"/>
    <dgm:cxn modelId="{EA85068C-5666-435A-8AC8-FEEA0DB8AC51}" type="presParOf" srcId="{7F941663-74E0-4607-A966-66AE78B0CEC8}" destId="{24D4090C-7EC7-48EE-B062-7C3A4D681B26}" srcOrd="45" destOrd="0" presId="urn:microsoft.com/office/officeart/2008/layout/CircleAccentTimeline"/>
    <dgm:cxn modelId="{77D9E930-AAE7-411C-A017-8C5753FE84A1}" type="presParOf" srcId="{24D4090C-7EC7-48EE-B062-7C3A4D681B26}" destId="{131687C8-8C00-4B24-9757-1F3AD5C7B983}" srcOrd="0" destOrd="0" presId="urn:microsoft.com/office/officeart/2008/layout/CircleAccentTimeline"/>
    <dgm:cxn modelId="{21B937F6-EE9E-4B94-813A-416C79E83D4A}" type="presParOf" srcId="{24D4090C-7EC7-48EE-B062-7C3A4D681B26}" destId="{67D563D7-0008-4F82-8854-38AB4F0A9E8F}" srcOrd="1" destOrd="0" presId="urn:microsoft.com/office/officeart/2008/layout/CircleAccentTimeline"/>
    <dgm:cxn modelId="{6CC7C82F-2EC7-4735-8AA7-0A6A92FB77C3}" type="presParOf" srcId="{24D4090C-7EC7-48EE-B062-7C3A4D681B26}" destId="{40051EA7-2061-4F12-96CB-E56CFEB0C78E}" srcOrd="2" destOrd="0" presId="urn:microsoft.com/office/officeart/2008/layout/CircleAccentTimeline"/>
    <dgm:cxn modelId="{301B1372-D7AD-4C07-87A1-2C2FCB392621}" type="presParOf" srcId="{7F941663-74E0-4607-A966-66AE78B0CEC8}" destId="{735AE464-22CE-4036-AF35-43A69CE7877A}" srcOrd="46" destOrd="0" presId="urn:microsoft.com/office/officeart/2008/layout/CircleAccentTimeline"/>
    <dgm:cxn modelId="{AE6E3B1F-A304-4A32-8CE0-FC32402DC67E}" type="presParOf" srcId="{7F941663-74E0-4607-A966-66AE78B0CEC8}" destId="{3439E08E-769F-4EEA-B828-DD060E8C5038}" srcOrd="47" destOrd="0" presId="urn:microsoft.com/office/officeart/2008/layout/CircleAccentTimeline"/>
    <dgm:cxn modelId="{69106861-1054-424E-9413-AE6912E01826}" type="presParOf" srcId="{7F941663-74E0-4607-A966-66AE78B0CEC8}" destId="{0EA8DFFD-6DA5-49AF-9E46-606122A34C2F}" srcOrd="48" destOrd="0" presId="urn:microsoft.com/office/officeart/2008/layout/CircleAccentTimeline"/>
    <dgm:cxn modelId="{9B343652-0DD3-4CCE-BF40-4449F259CEF1}" type="presParOf" srcId="{7F941663-74E0-4607-A966-66AE78B0CEC8}" destId="{4FFE5AA0-41D7-4453-8294-C21C671CDA8E}" srcOrd="49" destOrd="0" presId="urn:microsoft.com/office/officeart/2008/layout/CircleAccentTimeline"/>
    <dgm:cxn modelId="{41526845-4309-4A31-83AE-B315EC7CFA57}" type="presParOf" srcId="{4FFE5AA0-41D7-4453-8294-C21C671CDA8E}" destId="{D9F00CCB-C5E2-4E31-B4E5-18B02E279E15}" srcOrd="0" destOrd="0" presId="urn:microsoft.com/office/officeart/2008/layout/CircleAccentTimeline"/>
    <dgm:cxn modelId="{3A0D760F-3A79-4AF6-8733-A5F843B77283}" type="presParOf" srcId="{4FFE5AA0-41D7-4453-8294-C21C671CDA8E}" destId="{6B3CCF7B-E451-4981-B67F-BE06F6D5E376}" srcOrd="1" destOrd="0" presId="urn:microsoft.com/office/officeart/2008/layout/CircleAccentTimeline"/>
    <dgm:cxn modelId="{94277428-285E-4905-9FAA-F575A5F74B2A}" type="presParOf" srcId="{4FFE5AA0-41D7-4453-8294-C21C671CDA8E}" destId="{45D4FECE-0047-4A6A-9BAF-56AD3EF36650}" srcOrd="2" destOrd="0" presId="urn:microsoft.com/office/officeart/2008/layout/CircleAccentTimeline"/>
    <dgm:cxn modelId="{973E3DCE-4036-4AF4-9185-9412BE445AE4}" type="presParOf" srcId="{7F941663-74E0-4607-A966-66AE78B0CEC8}" destId="{9B027E66-C0F6-4391-A582-9CF173B58848}" srcOrd="50" destOrd="0" presId="urn:microsoft.com/office/officeart/2008/layout/CircleAccentTimeline"/>
    <dgm:cxn modelId="{75140409-9B7A-4A85-926F-A961E285619A}" type="presParOf" srcId="{7F941663-74E0-4607-A966-66AE78B0CEC8}" destId="{3EA0A2E0-0F7E-44B6-9CFB-AC593DED6C6F}" srcOrd="51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33881BF-5C37-49AB-B96F-F2517536262B}" type="doc">
      <dgm:prSet loTypeId="urn:microsoft.com/office/officeart/2005/8/layout/hProcess7" loCatId="process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5D32976-E5DD-47DE-B2DD-5C55743FB5DA}">
      <dgm:prSet phldrT="[Texto]" custT="1"/>
      <dgm:spPr>
        <a:solidFill>
          <a:srgbClr val="FFFFFF"/>
        </a:solidFill>
      </dgm:spPr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Exordio</a:t>
          </a:r>
        </a:p>
      </dgm:t>
    </dgm:pt>
    <dgm:pt modelId="{2E96EBA7-A3D8-4EFD-8D32-9A9DC760EFD9}" type="par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951F4A5-ABF6-4752-A6DA-DEBCA1EE2411}" type="sib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A44C053-9ED0-4D89-95C5-6D7B9E3D59E7}">
      <dgm:prSet phldrT="[Texto]" custT="1"/>
      <dgm:spPr>
        <a:solidFill>
          <a:srgbClr val="E4242B"/>
        </a:solidFill>
      </dgm:spPr>
      <dgm:t>
        <a:bodyPr/>
        <a:lstStyle/>
        <a:p>
          <a:pPr marL="0" indent="0" algn="r">
            <a:spcAft>
              <a:spcPts val="0"/>
            </a:spcAft>
            <a:tabLst/>
          </a:pPr>
          <a:r>
            <a:rPr lang="es-ES" sz="800" dirty="0">
              <a:latin typeface="Eurostile" panose="020B0504020202050204" pitchFamily="34" charset="0"/>
            </a:rPr>
            <a:t>Argumentación</a:t>
          </a:r>
        </a:p>
      </dgm:t>
    </dgm:pt>
    <dgm:pt modelId="{E70DDB08-AA7D-48F5-9425-65F472C92041}" type="par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5D8D3785-840D-4920-B18D-E051702823F3}" type="sib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18C7F1F-9AFC-4858-906A-2BB489DB3C2A}">
      <dgm:prSet phldrT="[Texto]" custT="1"/>
      <dgm:spPr/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Peroración</a:t>
          </a:r>
        </a:p>
      </dgm:t>
    </dgm:pt>
    <dgm:pt modelId="{11485C47-AA4C-484D-980B-846E4A202F45}" type="par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E99552F1-8C11-46F9-8D82-7E02B037650E}" type="sib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2723612A-1290-492A-8DFA-20AD62477E32}">
      <dgm:prSet phldrT="[Texto]" custT="1"/>
      <dgm:spPr/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Narración</a:t>
          </a:r>
        </a:p>
      </dgm:t>
    </dgm:pt>
    <dgm:pt modelId="{52739BF7-5032-40B1-B89C-DD4DD9C31607}" type="par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9B345FAC-435A-4C90-87B9-4E101B30339F}" type="sib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3333775-FA7E-4642-9A3B-2E30B1B2841A}" type="pres">
      <dgm:prSet presAssocID="{833881BF-5C37-49AB-B96F-F2517536262B}" presName="Name0" presStyleCnt="0">
        <dgm:presLayoutVars>
          <dgm:dir/>
          <dgm:animLvl val="lvl"/>
          <dgm:resizeHandles val="exact"/>
        </dgm:presLayoutVars>
      </dgm:prSet>
      <dgm:spPr/>
    </dgm:pt>
    <dgm:pt modelId="{5020560F-ACE0-4558-B3A2-BD0B13A15458}" type="pres">
      <dgm:prSet presAssocID="{B5D32976-E5DD-47DE-B2DD-5C55743FB5DA}" presName="compositeNode" presStyleCnt="0">
        <dgm:presLayoutVars>
          <dgm:bulletEnabled val="1"/>
        </dgm:presLayoutVars>
      </dgm:prSet>
      <dgm:spPr/>
    </dgm:pt>
    <dgm:pt modelId="{092EAE2F-3902-4F9B-A578-6F703C54934C}" type="pres">
      <dgm:prSet presAssocID="{B5D32976-E5DD-47DE-B2DD-5C55743FB5DA}" presName="bgRect" presStyleLbl="node1" presStyleIdx="0" presStyleCnt="4"/>
      <dgm:spPr/>
    </dgm:pt>
    <dgm:pt modelId="{DA784DFD-2E32-48E0-9C36-A293C3712928}" type="pres">
      <dgm:prSet presAssocID="{B5D32976-E5DD-47DE-B2DD-5C55743FB5DA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9198ADF4-3656-45C0-A6E9-198A6E1CDE6C}" type="pres">
      <dgm:prSet presAssocID="{D951F4A5-ABF6-4752-A6DA-DEBCA1EE2411}" presName="hSp" presStyleCnt="0"/>
      <dgm:spPr/>
    </dgm:pt>
    <dgm:pt modelId="{B4BDD8AA-78BD-400E-83B5-85D32D378B58}" type="pres">
      <dgm:prSet presAssocID="{D951F4A5-ABF6-4752-A6DA-DEBCA1EE2411}" presName="vProcSp" presStyleCnt="0"/>
      <dgm:spPr/>
    </dgm:pt>
    <dgm:pt modelId="{1CC1CFFC-C64C-4B5E-B686-F37BF67BDDCB}" type="pres">
      <dgm:prSet presAssocID="{D951F4A5-ABF6-4752-A6DA-DEBCA1EE2411}" presName="vSp1" presStyleCnt="0"/>
      <dgm:spPr/>
    </dgm:pt>
    <dgm:pt modelId="{1201FABB-1E18-4725-BF74-BECCEAA4AB2C}" type="pres">
      <dgm:prSet presAssocID="{D951F4A5-ABF6-4752-A6DA-DEBCA1EE2411}" presName="simulatedConn" presStyleLbl="solidFgAcc1" presStyleIdx="0" presStyleCnt="3"/>
      <dgm:spPr/>
    </dgm:pt>
    <dgm:pt modelId="{27ADF17D-BE58-4D2C-B4D5-19736C21F6C7}" type="pres">
      <dgm:prSet presAssocID="{D951F4A5-ABF6-4752-A6DA-DEBCA1EE2411}" presName="vSp2" presStyleCnt="0"/>
      <dgm:spPr/>
    </dgm:pt>
    <dgm:pt modelId="{3FECD58E-7719-42CE-9A5F-0A6C0C1637ED}" type="pres">
      <dgm:prSet presAssocID="{D951F4A5-ABF6-4752-A6DA-DEBCA1EE2411}" presName="sibTrans" presStyleCnt="0"/>
      <dgm:spPr/>
    </dgm:pt>
    <dgm:pt modelId="{787619EC-75E4-45FA-974B-02BE736E7141}" type="pres">
      <dgm:prSet presAssocID="{2723612A-1290-492A-8DFA-20AD62477E32}" presName="compositeNode" presStyleCnt="0">
        <dgm:presLayoutVars>
          <dgm:bulletEnabled val="1"/>
        </dgm:presLayoutVars>
      </dgm:prSet>
      <dgm:spPr/>
    </dgm:pt>
    <dgm:pt modelId="{CC58E0D4-D8B3-4B98-A527-B4ABA0A1C2BA}" type="pres">
      <dgm:prSet presAssocID="{2723612A-1290-492A-8DFA-20AD62477E32}" presName="bgRect" presStyleLbl="node1" presStyleIdx="1" presStyleCnt="4"/>
      <dgm:spPr/>
    </dgm:pt>
    <dgm:pt modelId="{FA16C0CC-74B7-47DE-9E2F-09283E87C660}" type="pres">
      <dgm:prSet presAssocID="{2723612A-1290-492A-8DFA-20AD62477E32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E0219CF3-9B67-4720-AC05-3F4F8C2417AD}" type="pres">
      <dgm:prSet presAssocID="{9B345FAC-435A-4C90-87B9-4E101B30339F}" presName="hSp" presStyleCnt="0"/>
      <dgm:spPr/>
    </dgm:pt>
    <dgm:pt modelId="{295E48F6-6444-43AA-8622-98FAF2F40844}" type="pres">
      <dgm:prSet presAssocID="{9B345FAC-435A-4C90-87B9-4E101B30339F}" presName="vProcSp" presStyleCnt="0"/>
      <dgm:spPr/>
    </dgm:pt>
    <dgm:pt modelId="{0368911D-722D-4FBE-986C-A86DA4C741BC}" type="pres">
      <dgm:prSet presAssocID="{9B345FAC-435A-4C90-87B9-4E101B30339F}" presName="vSp1" presStyleCnt="0"/>
      <dgm:spPr/>
    </dgm:pt>
    <dgm:pt modelId="{6C6751B6-C54D-4B47-BF17-7357D54D6404}" type="pres">
      <dgm:prSet presAssocID="{9B345FAC-435A-4C90-87B9-4E101B30339F}" presName="simulatedConn" presStyleLbl="solidFgAcc1" presStyleIdx="1" presStyleCnt="3"/>
      <dgm:spPr/>
    </dgm:pt>
    <dgm:pt modelId="{2DAC543D-0E81-4CA9-9ABD-A72871B853D5}" type="pres">
      <dgm:prSet presAssocID="{9B345FAC-435A-4C90-87B9-4E101B30339F}" presName="vSp2" presStyleCnt="0"/>
      <dgm:spPr/>
    </dgm:pt>
    <dgm:pt modelId="{F6DD5A63-FDF4-4838-95C7-FE421E4D967E}" type="pres">
      <dgm:prSet presAssocID="{9B345FAC-435A-4C90-87B9-4E101B30339F}" presName="sibTrans" presStyleCnt="0"/>
      <dgm:spPr/>
    </dgm:pt>
    <dgm:pt modelId="{DD8EB5D5-DE4C-46D8-A8B5-976BECAF053E}" type="pres">
      <dgm:prSet presAssocID="{6A44C053-9ED0-4D89-95C5-6D7B9E3D59E7}" presName="compositeNode" presStyleCnt="0">
        <dgm:presLayoutVars>
          <dgm:bulletEnabled val="1"/>
        </dgm:presLayoutVars>
      </dgm:prSet>
      <dgm:spPr/>
    </dgm:pt>
    <dgm:pt modelId="{76876A22-02A8-4595-95C4-89DC6D4FF0B7}" type="pres">
      <dgm:prSet presAssocID="{6A44C053-9ED0-4D89-95C5-6D7B9E3D59E7}" presName="bgRect" presStyleLbl="node1" presStyleIdx="2" presStyleCnt="4"/>
      <dgm:spPr/>
    </dgm:pt>
    <dgm:pt modelId="{9B826367-5609-4833-A416-AD1A871A3F8B}" type="pres">
      <dgm:prSet presAssocID="{6A44C053-9ED0-4D89-95C5-6D7B9E3D59E7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8D6706CE-0810-4002-B2BE-99182CACE9AC}" type="pres">
      <dgm:prSet presAssocID="{5D8D3785-840D-4920-B18D-E051702823F3}" presName="hSp" presStyleCnt="0"/>
      <dgm:spPr/>
    </dgm:pt>
    <dgm:pt modelId="{F168E954-324C-4BCC-A486-073F7243115F}" type="pres">
      <dgm:prSet presAssocID="{5D8D3785-840D-4920-B18D-E051702823F3}" presName="vProcSp" presStyleCnt="0"/>
      <dgm:spPr/>
    </dgm:pt>
    <dgm:pt modelId="{E71C1A4F-22D3-4ECB-97E4-7939C7EFDFF8}" type="pres">
      <dgm:prSet presAssocID="{5D8D3785-840D-4920-B18D-E051702823F3}" presName="vSp1" presStyleCnt="0"/>
      <dgm:spPr/>
    </dgm:pt>
    <dgm:pt modelId="{D683EE3A-FCAE-47FB-85A2-7EFD73D788F4}" type="pres">
      <dgm:prSet presAssocID="{5D8D3785-840D-4920-B18D-E051702823F3}" presName="simulatedConn" presStyleLbl="solidFgAcc1" presStyleIdx="2" presStyleCnt="3"/>
      <dgm:spPr/>
    </dgm:pt>
    <dgm:pt modelId="{9C0BB849-328D-4006-9627-9FFCC9521DD0}" type="pres">
      <dgm:prSet presAssocID="{5D8D3785-840D-4920-B18D-E051702823F3}" presName="vSp2" presStyleCnt="0"/>
      <dgm:spPr/>
    </dgm:pt>
    <dgm:pt modelId="{BE98A8A0-E30A-462A-AD78-3BCAE0DE7192}" type="pres">
      <dgm:prSet presAssocID="{5D8D3785-840D-4920-B18D-E051702823F3}" presName="sibTrans" presStyleCnt="0"/>
      <dgm:spPr/>
    </dgm:pt>
    <dgm:pt modelId="{CE133E17-08D6-415B-93C5-48CDDE34C763}" type="pres">
      <dgm:prSet presAssocID="{D18C7F1F-9AFC-4858-906A-2BB489DB3C2A}" presName="compositeNode" presStyleCnt="0">
        <dgm:presLayoutVars>
          <dgm:bulletEnabled val="1"/>
        </dgm:presLayoutVars>
      </dgm:prSet>
      <dgm:spPr/>
    </dgm:pt>
    <dgm:pt modelId="{60D37DF3-36AB-4160-A667-30EED76E1A64}" type="pres">
      <dgm:prSet presAssocID="{D18C7F1F-9AFC-4858-906A-2BB489DB3C2A}" presName="bgRect" presStyleLbl="node1" presStyleIdx="3" presStyleCnt="4"/>
      <dgm:spPr/>
    </dgm:pt>
    <dgm:pt modelId="{689C093B-F36A-450F-9D6B-F23D3BB2DBE0}" type="pres">
      <dgm:prSet presAssocID="{D18C7F1F-9AFC-4858-906A-2BB489DB3C2A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3D8B81F-73A9-40CC-B3D8-DD79413CD2EC}" type="presOf" srcId="{D18C7F1F-9AFC-4858-906A-2BB489DB3C2A}" destId="{689C093B-F36A-450F-9D6B-F23D3BB2DBE0}" srcOrd="1" destOrd="0" presId="urn:microsoft.com/office/officeart/2005/8/layout/hProcess7"/>
    <dgm:cxn modelId="{6ED53935-D211-470A-835D-6D97AF102F2F}" type="presOf" srcId="{B5D32976-E5DD-47DE-B2DD-5C55743FB5DA}" destId="{DA784DFD-2E32-48E0-9C36-A293C3712928}" srcOrd="1" destOrd="0" presId="urn:microsoft.com/office/officeart/2005/8/layout/hProcess7"/>
    <dgm:cxn modelId="{0EE2DD38-7CC9-4266-8D78-16CBA1B18EB8}" srcId="{833881BF-5C37-49AB-B96F-F2517536262B}" destId="{6A44C053-9ED0-4D89-95C5-6D7B9E3D59E7}" srcOrd="2" destOrd="0" parTransId="{E70DDB08-AA7D-48F5-9425-65F472C92041}" sibTransId="{5D8D3785-840D-4920-B18D-E051702823F3}"/>
    <dgm:cxn modelId="{F39B9E39-1D06-4D45-8938-5A2E26745035}" srcId="{833881BF-5C37-49AB-B96F-F2517536262B}" destId="{D18C7F1F-9AFC-4858-906A-2BB489DB3C2A}" srcOrd="3" destOrd="0" parTransId="{11485C47-AA4C-484D-980B-846E4A202F45}" sibTransId="{E99552F1-8C11-46F9-8D82-7E02B037650E}"/>
    <dgm:cxn modelId="{D475AF60-7C2E-43A0-8EEC-6F64465375FB}" type="presOf" srcId="{D18C7F1F-9AFC-4858-906A-2BB489DB3C2A}" destId="{60D37DF3-36AB-4160-A667-30EED76E1A64}" srcOrd="0" destOrd="0" presId="urn:microsoft.com/office/officeart/2005/8/layout/hProcess7"/>
    <dgm:cxn modelId="{F4C49F4F-D18E-48F5-B6F7-60D5878B4C95}" srcId="{833881BF-5C37-49AB-B96F-F2517536262B}" destId="{2723612A-1290-492A-8DFA-20AD62477E32}" srcOrd="1" destOrd="0" parTransId="{52739BF7-5032-40B1-B89C-DD4DD9C31607}" sibTransId="{9B345FAC-435A-4C90-87B9-4E101B30339F}"/>
    <dgm:cxn modelId="{62E4C04F-3692-4D15-AC64-7BC380B88CE6}" type="presOf" srcId="{2723612A-1290-492A-8DFA-20AD62477E32}" destId="{FA16C0CC-74B7-47DE-9E2F-09283E87C660}" srcOrd="1" destOrd="0" presId="urn:microsoft.com/office/officeart/2005/8/layout/hProcess7"/>
    <dgm:cxn modelId="{0E460770-9D77-4E9B-8553-22AAFD0AD1EB}" type="presOf" srcId="{6A44C053-9ED0-4D89-95C5-6D7B9E3D59E7}" destId="{9B826367-5609-4833-A416-AD1A871A3F8B}" srcOrd="1" destOrd="0" presId="urn:microsoft.com/office/officeart/2005/8/layout/hProcess7"/>
    <dgm:cxn modelId="{321C9789-33A9-4E82-870C-BDE0856C6F60}" type="presOf" srcId="{833881BF-5C37-49AB-B96F-F2517536262B}" destId="{63333775-FA7E-4642-9A3B-2E30B1B2841A}" srcOrd="0" destOrd="0" presId="urn:microsoft.com/office/officeart/2005/8/layout/hProcess7"/>
    <dgm:cxn modelId="{FFDB07B8-E8F8-473E-A93F-1C8D7BEF1AB3}" type="presOf" srcId="{B5D32976-E5DD-47DE-B2DD-5C55743FB5DA}" destId="{092EAE2F-3902-4F9B-A578-6F703C54934C}" srcOrd="0" destOrd="0" presId="urn:microsoft.com/office/officeart/2005/8/layout/hProcess7"/>
    <dgm:cxn modelId="{D4AAC9CD-8CD1-424F-A920-B13785A2C5CD}" type="presOf" srcId="{6A44C053-9ED0-4D89-95C5-6D7B9E3D59E7}" destId="{76876A22-02A8-4595-95C4-89DC6D4FF0B7}" srcOrd="0" destOrd="0" presId="urn:microsoft.com/office/officeart/2005/8/layout/hProcess7"/>
    <dgm:cxn modelId="{2476D4E1-B5B2-4072-AE45-6F370764227F}" srcId="{833881BF-5C37-49AB-B96F-F2517536262B}" destId="{B5D32976-E5DD-47DE-B2DD-5C55743FB5DA}" srcOrd="0" destOrd="0" parTransId="{2E96EBA7-A3D8-4EFD-8D32-9A9DC760EFD9}" sibTransId="{D951F4A5-ABF6-4752-A6DA-DEBCA1EE2411}"/>
    <dgm:cxn modelId="{4B6E2BFF-04C2-4A34-B25D-74998A3E30FE}" type="presOf" srcId="{2723612A-1290-492A-8DFA-20AD62477E32}" destId="{CC58E0D4-D8B3-4B98-A527-B4ABA0A1C2BA}" srcOrd="0" destOrd="0" presId="urn:microsoft.com/office/officeart/2005/8/layout/hProcess7"/>
    <dgm:cxn modelId="{E3D6C4F0-0DE7-4402-95E2-EE9C7BEEF287}" type="presParOf" srcId="{63333775-FA7E-4642-9A3B-2E30B1B2841A}" destId="{5020560F-ACE0-4558-B3A2-BD0B13A15458}" srcOrd="0" destOrd="0" presId="urn:microsoft.com/office/officeart/2005/8/layout/hProcess7"/>
    <dgm:cxn modelId="{7CA96144-81A4-4A9A-838C-F400F04E55C9}" type="presParOf" srcId="{5020560F-ACE0-4558-B3A2-BD0B13A15458}" destId="{092EAE2F-3902-4F9B-A578-6F703C54934C}" srcOrd="0" destOrd="0" presId="urn:microsoft.com/office/officeart/2005/8/layout/hProcess7"/>
    <dgm:cxn modelId="{AA90D4B7-F1AC-474C-8698-CE88935EC328}" type="presParOf" srcId="{5020560F-ACE0-4558-B3A2-BD0B13A15458}" destId="{DA784DFD-2E32-48E0-9C36-A293C3712928}" srcOrd="1" destOrd="0" presId="urn:microsoft.com/office/officeart/2005/8/layout/hProcess7"/>
    <dgm:cxn modelId="{AF299A89-84A5-49DD-B852-8A332A82F04F}" type="presParOf" srcId="{63333775-FA7E-4642-9A3B-2E30B1B2841A}" destId="{9198ADF4-3656-45C0-A6E9-198A6E1CDE6C}" srcOrd="1" destOrd="0" presId="urn:microsoft.com/office/officeart/2005/8/layout/hProcess7"/>
    <dgm:cxn modelId="{7721983C-AE11-414A-94B5-9B2B993A8B6F}" type="presParOf" srcId="{63333775-FA7E-4642-9A3B-2E30B1B2841A}" destId="{B4BDD8AA-78BD-400E-83B5-85D32D378B58}" srcOrd="2" destOrd="0" presId="urn:microsoft.com/office/officeart/2005/8/layout/hProcess7"/>
    <dgm:cxn modelId="{5C27A72A-C8E4-4417-A50B-678731FB5971}" type="presParOf" srcId="{B4BDD8AA-78BD-400E-83B5-85D32D378B58}" destId="{1CC1CFFC-C64C-4B5E-B686-F37BF67BDDCB}" srcOrd="0" destOrd="0" presId="urn:microsoft.com/office/officeart/2005/8/layout/hProcess7"/>
    <dgm:cxn modelId="{90A9962D-3D32-443D-B5B4-CD59B3ECA02E}" type="presParOf" srcId="{B4BDD8AA-78BD-400E-83B5-85D32D378B58}" destId="{1201FABB-1E18-4725-BF74-BECCEAA4AB2C}" srcOrd="1" destOrd="0" presId="urn:microsoft.com/office/officeart/2005/8/layout/hProcess7"/>
    <dgm:cxn modelId="{E83BE0D0-FE75-4EBA-BEC0-FAB44A20CF79}" type="presParOf" srcId="{B4BDD8AA-78BD-400E-83B5-85D32D378B58}" destId="{27ADF17D-BE58-4D2C-B4D5-19736C21F6C7}" srcOrd="2" destOrd="0" presId="urn:microsoft.com/office/officeart/2005/8/layout/hProcess7"/>
    <dgm:cxn modelId="{FE6EB67A-827B-4941-BC24-98F75EF599F6}" type="presParOf" srcId="{63333775-FA7E-4642-9A3B-2E30B1B2841A}" destId="{3FECD58E-7719-42CE-9A5F-0A6C0C1637ED}" srcOrd="3" destOrd="0" presId="urn:microsoft.com/office/officeart/2005/8/layout/hProcess7"/>
    <dgm:cxn modelId="{587CA4A4-E9DF-4CE0-A857-29298A161B79}" type="presParOf" srcId="{63333775-FA7E-4642-9A3B-2E30B1B2841A}" destId="{787619EC-75E4-45FA-974B-02BE736E7141}" srcOrd="4" destOrd="0" presId="urn:microsoft.com/office/officeart/2005/8/layout/hProcess7"/>
    <dgm:cxn modelId="{64B895EF-6F7D-4785-B91A-7101ABDBB66E}" type="presParOf" srcId="{787619EC-75E4-45FA-974B-02BE736E7141}" destId="{CC58E0D4-D8B3-4B98-A527-B4ABA0A1C2BA}" srcOrd="0" destOrd="0" presId="urn:microsoft.com/office/officeart/2005/8/layout/hProcess7"/>
    <dgm:cxn modelId="{E3159E4A-1690-4147-8C9A-37C884FFE9DF}" type="presParOf" srcId="{787619EC-75E4-45FA-974B-02BE736E7141}" destId="{FA16C0CC-74B7-47DE-9E2F-09283E87C660}" srcOrd="1" destOrd="0" presId="urn:microsoft.com/office/officeart/2005/8/layout/hProcess7"/>
    <dgm:cxn modelId="{A6CB12D2-3D65-4875-9BA2-F78FB855ABEE}" type="presParOf" srcId="{63333775-FA7E-4642-9A3B-2E30B1B2841A}" destId="{E0219CF3-9B67-4720-AC05-3F4F8C2417AD}" srcOrd="5" destOrd="0" presId="urn:microsoft.com/office/officeart/2005/8/layout/hProcess7"/>
    <dgm:cxn modelId="{155402E9-E916-4FDE-B877-A653635A143E}" type="presParOf" srcId="{63333775-FA7E-4642-9A3B-2E30B1B2841A}" destId="{295E48F6-6444-43AA-8622-98FAF2F40844}" srcOrd="6" destOrd="0" presId="urn:microsoft.com/office/officeart/2005/8/layout/hProcess7"/>
    <dgm:cxn modelId="{AEBA9FAA-D48D-4664-A865-D6545E536462}" type="presParOf" srcId="{295E48F6-6444-43AA-8622-98FAF2F40844}" destId="{0368911D-722D-4FBE-986C-A86DA4C741BC}" srcOrd="0" destOrd="0" presId="urn:microsoft.com/office/officeart/2005/8/layout/hProcess7"/>
    <dgm:cxn modelId="{90D57B76-0FC7-47C9-8923-760A50F7A897}" type="presParOf" srcId="{295E48F6-6444-43AA-8622-98FAF2F40844}" destId="{6C6751B6-C54D-4B47-BF17-7357D54D6404}" srcOrd="1" destOrd="0" presId="urn:microsoft.com/office/officeart/2005/8/layout/hProcess7"/>
    <dgm:cxn modelId="{0DFC7BA0-DA22-490F-AA2A-8B7DA082EBA0}" type="presParOf" srcId="{295E48F6-6444-43AA-8622-98FAF2F40844}" destId="{2DAC543D-0E81-4CA9-9ABD-A72871B853D5}" srcOrd="2" destOrd="0" presId="urn:microsoft.com/office/officeart/2005/8/layout/hProcess7"/>
    <dgm:cxn modelId="{4195D902-C3A3-40CB-A6DF-AE3CCCDFEFA9}" type="presParOf" srcId="{63333775-FA7E-4642-9A3B-2E30B1B2841A}" destId="{F6DD5A63-FDF4-4838-95C7-FE421E4D967E}" srcOrd="7" destOrd="0" presId="urn:microsoft.com/office/officeart/2005/8/layout/hProcess7"/>
    <dgm:cxn modelId="{8CC7DC16-80FC-45AE-AA0A-8479C672E1C4}" type="presParOf" srcId="{63333775-FA7E-4642-9A3B-2E30B1B2841A}" destId="{DD8EB5D5-DE4C-46D8-A8B5-976BECAF053E}" srcOrd="8" destOrd="0" presId="urn:microsoft.com/office/officeart/2005/8/layout/hProcess7"/>
    <dgm:cxn modelId="{1C3316E4-DC3C-495F-A65B-099C5D88B73E}" type="presParOf" srcId="{DD8EB5D5-DE4C-46D8-A8B5-976BECAF053E}" destId="{76876A22-02A8-4595-95C4-89DC6D4FF0B7}" srcOrd="0" destOrd="0" presId="urn:microsoft.com/office/officeart/2005/8/layout/hProcess7"/>
    <dgm:cxn modelId="{B210CFB9-6846-44EB-A6F7-2A9F7B74B7B1}" type="presParOf" srcId="{DD8EB5D5-DE4C-46D8-A8B5-976BECAF053E}" destId="{9B826367-5609-4833-A416-AD1A871A3F8B}" srcOrd="1" destOrd="0" presId="urn:microsoft.com/office/officeart/2005/8/layout/hProcess7"/>
    <dgm:cxn modelId="{7BF88A93-AD67-4058-A54B-7852A779195D}" type="presParOf" srcId="{63333775-FA7E-4642-9A3B-2E30B1B2841A}" destId="{8D6706CE-0810-4002-B2BE-99182CACE9AC}" srcOrd="9" destOrd="0" presId="urn:microsoft.com/office/officeart/2005/8/layout/hProcess7"/>
    <dgm:cxn modelId="{E9D42D53-B56D-4FB7-8C20-01CB6A38998F}" type="presParOf" srcId="{63333775-FA7E-4642-9A3B-2E30B1B2841A}" destId="{F168E954-324C-4BCC-A486-073F7243115F}" srcOrd="10" destOrd="0" presId="urn:microsoft.com/office/officeart/2005/8/layout/hProcess7"/>
    <dgm:cxn modelId="{E717B65A-9888-4BC1-BFE9-2AF66EC3AC44}" type="presParOf" srcId="{F168E954-324C-4BCC-A486-073F7243115F}" destId="{E71C1A4F-22D3-4ECB-97E4-7939C7EFDFF8}" srcOrd="0" destOrd="0" presId="urn:microsoft.com/office/officeart/2005/8/layout/hProcess7"/>
    <dgm:cxn modelId="{4477788F-FB49-494E-B387-E261A8F7FF80}" type="presParOf" srcId="{F168E954-324C-4BCC-A486-073F7243115F}" destId="{D683EE3A-FCAE-47FB-85A2-7EFD73D788F4}" srcOrd="1" destOrd="0" presId="urn:microsoft.com/office/officeart/2005/8/layout/hProcess7"/>
    <dgm:cxn modelId="{07F0D149-985E-4DF2-83AC-FD359E1E7304}" type="presParOf" srcId="{F168E954-324C-4BCC-A486-073F7243115F}" destId="{9C0BB849-328D-4006-9627-9FFCC9521DD0}" srcOrd="2" destOrd="0" presId="urn:microsoft.com/office/officeart/2005/8/layout/hProcess7"/>
    <dgm:cxn modelId="{2278ED7D-A47D-4D05-815C-6EBBB57F5D11}" type="presParOf" srcId="{63333775-FA7E-4642-9A3B-2E30B1B2841A}" destId="{BE98A8A0-E30A-462A-AD78-3BCAE0DE7192}" srcOrd="11" destOrd="0" presId="urn:microsoft.com/office/officeart/2005/8/layout/hProcess7"/>
    <dgm:cxn modelId="{E2317528-E51C-4C58-B544-1EB058FA13E8}" type="presParOf" srcId="{63333775-FA7E-4642-9A3B-2E30B1B2841A}" destId="{CE133E17-08D6-415B-93C5-48CDDE34C763}" srcOrd="12" destOrd="0" presId="urn:microsoft.com/office/officeart/2005/8/layout/hProcess7"/>
    <dgm:cxn modelId="{4CFAC126-9FF5-43FD-921C-2096E2E740B9}" type="presParOf" srcId="{CE133E17-08D6-415B-93C5-48CDDE34C763}" destId="{60D37DF3-36AB-4160-A667-30EED76E1A64}" srcOrd="0" destOrd="0" presId="urn:microsoft.com/office/officeart/2005/8/layout/hProcess7"/>
    <dgm:cxn modelId="{FA335A83-8BF0-44C3-A472-A6510F192A20}" type="presParOf" srcId="{CE133E17-08D6-415B-93C5-48CDDE34C763}" destId="{689C093B-F36A-450F-9D6B-F23D3BB2DBE0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33881BF-5C37-49AB-B96F-F2517536262B}" type="doc">
      <dgm:prSet loTypeId="urn:microsoft.com/office/officeart/2005/8/layout/hProcess7" loCatId="process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5D32976-E5DD-47DE-B2DD-5C55743FB5DA}">
      <dgm:prSet phldrT="[Texto]" custT="1"/>
      <dgm:spPr>
        <a:solidFill>
          <a:srgbClr val="FFFFFF"/>
        </a:solidFill>
      </dgm:spPr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Exordio</a:t>
          </a:r>
        </a:p>
      </dgm:t>
    </dgm:pt>
    <dgm:pt modelId="{2E96EBA7-A3D8-4EFD-8D32-9A9DC760EFD9}" type="par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951F4A5-ABF6-4752-A6DA-DEBCA1EE2411}" type="sib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A44C053-9ED0-4D89-95C5-6D7B9E3D59E7}">
      <dgm:prSet phldrT="[Texto]" custT="1"/>
      <dgm:spPr>
        <a:solidFill>
          <a:srgbClr val="E4242B"/>
        </a:solidFill>
      </dgm:spPr>
      <dgm:t>
        <a:bodyPr/>
        <a:lstStyle/>
        <a:p>
          <a:pPr marL="0" indent="0" algn="r">
            <a:spcAft>
              <a:spcPts val="0"/>
            </a:spcAft>
            <a:tabLst/>
          </a:pPr>
          <a:r>
            <a:rPr lang="es-ES" sz="800" dirty="0">
              <a:latin typeface="Eurostile" panose="020B0504020202050204" pitchFamily="34" charset="0"/>
            </a:rPr>
            <a:t>Argumentación</a:t>
          </a:r>
        </a:p>
      </dgm:t>
    </dgm:pt>
    <dgm:pt modelId="{E70DDB08-AA7D-48F5-9425-65F472C92041}" type="par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5D8D3785-840D-4920-B18D-E051702823F3}" type="sib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18C7F1F-9AFC-4858-906A-2BB489DB3C2A}">
      <dgm:prSet phldrT="[Texto]" custT="1"/>
      <dgm:spPr/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Peroración</a:t>
          </a:r>
        </a:p>
      </dgm:t>
    </dgm:pt>
    <dgm:pt modelId="{11485C47-AA4C-484D-980B-846E4A202F45}" type="par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E99552F1-8C11-46F9-8D82-7E02B037650E}" type="sib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2723612A-1290-492A-8DFA-20AD62477E32}">
      <dgm:prSet phldrT="[Texto]" custT="1"/>
      <dgm:spPr/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Narración</a:t>
          </a:r>
        </a:p>
      </dgm:t>
    </dgm:pt>
    <dgm:pt modelId="{52739BF7-5032-40B1-B89C-DD4DD9C31607}" type="par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9B345FAC-435A-4C90-87B9-4E101B30339F}" type="sib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3333775-FA7E-4642-9A3B-2E30B1B2841A}" type="pres">
      <dgm:prSet presAssocID="{833881BF-5C37-49AB-B96F-F2517536262B}" presName="Name0" presStyleCnt="0">
        <dgm:presLayoutVars>
          <dgm:dir/>
          <dgm:animLvl val="lvl"/>
          <dgm:resizeHandles val="exact"/>
        </dgm:presLayoutVars>
      </dgm:prSet>
      <dgm:spPr/>
    </dgm:pt>
    <dgm:pt modelId="{5020560F-ACE0-4558-B3A2-BD0B13A15458}" type="pres">
      <dgm:prSet presAssocID="{B5D32976-E5DD-47DE-B2DD-5C55743FB5DA}" presName="compositeNode" presStyleCnt="0">
        <dgm:presLayoutVars>
          <dgm:bulletEnabled val="1"/>
        </dgm:presLayoutVars>
      </dgm:prSet>
      <dgm:spPr/>
    </dgm:pt>
    <dgm:pt modelId="{092EAE2F-3902-4F9B-A578-6F703C54934C}" type="pres">
      <dgm:prSet presAssocID="{B5D32976-E5DD-47DE-B2DD-5C55743FB5DA}" presName="bgRect" presStyleLbl="node1" presStyleIdx="0" presStyleCnt="4"/>
      <dgm:spPr/>
    </dgm:pt>
    <dgm:pt modelId="{DA784DFD-2E32-48E0-9C36-A293C3712928}" type="pres">
      <dgm:prSet presAssocID="{B5D32976-E5DD-47DE-B2DD-5C55743FB5DA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9198ADF4-3656-45C0-A6E9-198A6E1CDE6C}" type="pres">
      <dgm:prSet presAssocID="{D951F4A5-ABF6-4752-A6DA-DEBCA1EE2411}" presName="hSp" presStyleCnt="0"/>
      <dgm:spPr/>
    </dgm:pt>
    <dgm:pt modelId="{B4BDD8AA-78BD-400E-83B5-85D32D378B58}" type="pres">
      <dgm:prSet presAssocID="{D951F4A5-ABF6-4752-A6DA-DEBCA1EE2411}" presName="vProcSp" presStyleCnt="0"/>
      <dgm:spPr/>
    </dgm:pt>
    <dgm:pt modelId="{1CC1CFFC-C64C-4B5E-B686-F37BF67BDDCB}" type="pres">
      <dgm:prSet presAssocID="{D951F4A5-ABF6-4752-A6DA-DEBCA1EE2411}" presName="vSp1" presStyleCnt="0"/>
      <dgm:spPr/>
    </dgm:pt>
    <dgm:pt modelId="{1201FABB-1E18-4725-BF74-BECCEAA4AB2C}" type="pres">
      <dgm:prSet presAssocID="{D951F4A5-ABF6-4752-A6DA-DEBCA1EE2411}" presName="simulatedConn" presStyleLbl="solidFgAcc1" presStyleIdx="0" presStyleCnt="3"/>
      <dgm:spPr/>
    </dgm:pt>
    <dgm:pt modelId="{27ADF17D-BE58-4D2C-B4D5-19736C21F6C7}" type="pres">
      <dgm:prSet presAssocID="{D951F4A5-ABF6-4752-A6DA-DEBCA1EE2411}" presName="vSp2" presStyleCnt="0"/>
      <dgm:spPr/>
    </dgm:pt>
    <dgm:pt modelId="{3FECD58E-7719-42CE-9A5F-0A6C0C1637ED}" type="pres">
      <dgm:prSet presAssocID="{D951F4A5-ABF6-4752-A6DA-DEBCA1EE2411}" presName="sibTrans" presStyleCnt="0"/>
      <dgm:spPr/>
    </dgm:pt>
    <dgm:pt modelId="{787619EC-75E4-45FA-974B-02BE736E7141}" type="pres">
      <dgm:prSet presAssocID="{2723612A-1290-492A-8DFA-20AD62477E32}" presName="compositeNode" presStyleCnt="0">
        <dgm:presLayoutVars>
          <dgm:bulletEnabled val="1"/>
        </dgm:presLayoutVars>
      </dgm:prSet>
      <dgm:spPr/>
    </dgm:pt>
    <dgm:pt modelId="{CC58E0D4-D8B3-4B98-A527-B4ABA0A1C2BA}" type="pres">
      <dgm:prSet presAssocID="{2723612A-1290-492A-8DFA-20AD62477E32}" presName="bgRect" presStyleLbl="node1" presStyleIdx="1" presStyleCnt="4"/>
      <dgm:spPr/>
    </dgm:pt>
    <dgm:pt modelId="{FA16C0CC-74B7-47DE-9E2F-09283E87C660}" type="pres">
      <dgm:prSet presAssocID="{2723612A-1290-492A-8DFA-20AD62477E32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E0219CF3-9B67-4720-AC05-3F4F8C2417AD}" type="pres">
      <dgm:prSet presAssocID="{9B345FAC-435A-4C90-87B9-4E101B30339F}" presName="hSp" presStyleCnt="0"/>
      <dgm:spPr/>
    </dgm:pt>
    <dgm:pt modelId="{295E48F6-6444-43AA-8622-98FAF2F40844}" type="pres">
      <dgm:prSet presAssocID="{9B345FAC-435A-4C90-87B9-4E101B30339F}" presName="vProcSp" presStyleCnt="0"/>
      <dgm:spPr/>
    </dgm:pt>
    <dgm:pt modelId="{0368911D-722D-4FBE-986C-A86DA4C741BC}" type="pres">
      <dgm:prSet presAssocID="{9B345FAC-435A-4C90-87B9-4E101B30339F}" presName="vSp1" presStyleCnt="0"/>
      <dgm:spPr/>
    </dgm:pt>
    <dgm:pt modelId="{6C6751B6-C54D-4B47-BF17-7357D54D6404}" type="pres">
      <dgm:prSet presAssocID="{9B345FAC-435A-4C90-87B9-4E101B30339F}" presName="simulatedConn" presStyleLbl="solidFgAcc1" presStyleIdx="1" presStyleCnt="3"/>
      <dgm:spPr/>
    </dgm:pt>
    <dgm:pt modelId="{2DAC543D-0E81-4CA9-9ABD-A72871B853D5}" type="pres">
      <dgm:prSet presAssocID="{9B345FAC-435A-4C90-87B9-4E101B30339F}" presName="vSp2" presStyleCnt="0"/>
      <dgm:spPr/>
    </dgm:pt>
    <dgm:pt modelId="{F6DD5A63-FDF4-4838-95C7-FE421E4D967E}" type="pres">
      <dgm:prSet presAssocID="{9B345FAC-435A-4C90-87B9-4E101B30339F}" presName="sibTrans" presStyleCnt="0"/>
      <dgm:spPr/>
    </dgm:pt>
    <dgm:pt modelId="{DD8EB5D5-DE4C-46D8-A8B5-976BECAF053E}" type="pres">
      <dgm:prSet presAssocID="{6A44C053-9ED0-4D89-95C5-6D7B9E3D59E7}" presName="compositeNode" presStyleCnt="0">
        <dgm:presLayoutVars>
          <dgm:bulletEnabled val="1"/>
        </dgm:presLayoutVars>
      </dgm:prSet>
      <dgm:spPr/>
    </dgm:pt>
    <dgm:pt modelId="{76876A22-02A8-4595-95C4-89DC6D4FF0B7}" type="pres">
      <dgm:prSet presAssocID="{6A44C053-9ED0-4D89-95C5-6D7B9E3D59E7}" presName="bgRect" presStyleLbl="node1" presStyleIdx="2" presStyleCnt="4"/>
      <dgm:spPr/>
    </dgm:pt>
    <dgm:pt modelId="{9B826367-5609-4833-A416-AD1A871A3F8B}" type="pres">
      <dgm:prSet presAssocID="{6A44C053-9ED0-4D89-95C5-6D7B9E3D59E7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8D6706CE-0810-4002-B2BE-99182CACE9AC}" type="pres">
      <dgm:prSet presAssocID="{5D8D3785-840D-4920-B18D-E051702823F3}" presName="hSp" presStyleCnt="0"/>
      <dgm:spPr/>
    </dgm:pt>
    <dgm:pt modelId="{F168E954-324C-4BCC-A486-073F7243115F}" type="pres">
      <dgm:prSet presAssocID="{5D8D3785-840D-4920-B18D-E051702823F3}" presName="vProcSp" presStyleCnt="0"/>
      <dgm:spPr/>
    </dgm:pt>
    <dgm:pt modelId="{E71C1A4F-22D3-4ECB-97E4-7939C7EFDFF8}" type="pres">
      <dgm:prSet presAssocID="{5D8D3785-840D-4920-B18D-E051702823F3}" presName="vSp1" presStyleCnt="0"/>
      <dgm:spPr/>
    </dgm:pt>
    <dgm:pt modelId="{D683EE3A-FCAE-47FB-85A2-7EFD73D788F4}" type="pres">
      <dgm:prSet presAssocID="{5D8D3785-840D-4920-B18D-E051702823F3}" presName="simulatedConn" presStyleLbl="solidFgAcc1" presStyleIdx="2" presStyleCnt="3"/>
      <dgm:spPr/>
    </dgm:pt>
    <dgm:pt modelId="{9C0BB849-328D-4006-9627-9FFCC9521DD0}" type="pres">
      <dgm:prSet presAssocID="{5D8D3785-840D-4920-B18D-E051702823F3}" presName="vSp2" presStyleCnt="0"/>
      <dgm:spPr/>
    </dgm:pt>
    <dgm:pt modelId="{BE98A8A0-E30A-462A-AD78-3BCAE0DE7192}" type="pres">
      <dgm:prSet presAssocID="{5D8D3785-840D-4920-B18D-E051702823F3}" presName="sibTrans" presStyleCnt="0"/>
      <dgm:spPr/>
    </dgm:pt>
    <dgm:pt modelId="{CE133E17-08D6-415B-93C5-48CDDE34C763}" type="pres">
      <dgm:prSet presAssocID="{D18C7F1F-9AFC-4858-906A-2BB489DB3C2A}" presName="compositeNode" presStyleCnt="0">
        <dgm:presLayoutVars>
          <dgm:bulletEnabled val="1"/>
        </dgm:presLayoutVars>
      </dgm:prSet>
      <dgm:spPr/>
    </dgm:pt>
    <dgm:pt modelId="{60D37DF3-36AB-4160-A667-30EED76E1A64}" type="pres">
      <dgm:prSet presAssocID="{D18C7F1F-9AFC-4858-906A-2BB489DB3C2A}" presName="bgRect" presStyleLbl="node1" presStyleIdx="3" presStyleCnt="4"/>
      <dgm:spPr/>
    </dgm:pt>
    <dgm:pt modelId="{689C093B-F36A-450F-9D6B-F23D3BB2DBE0}" type="pres">
      <dgm:prSet presAssocID="{D18C7F1F-9AFC-4858-906A-2BB489DB3C2A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3D8B81F-73A9-40CC-B3D8-DD79413CD2EC}" type="presOf" srcId="{D18C7F1F-9AFC-4858-906A-2BB489DB3C2A}" destId="{689C093B-F36A-450F-9D6B-F23D3BB2DBE0}" srcOrd="1" destOrd="0" presId="urn:microsoft.com/office/officeart/2005/8/layout/hProcess7"/>
    <dgm:cxn modelId="{6ED53935-D211-470A-835D-6D97AF102F2F}" type="presOf" srcId="{B5D32976-E5DD-47DE-B2DD-5C55743FB5DA}" destId="{DA784DFD-2E32-48E0-9C36-A293C3712928}" srcOrd="1" destOrd="0" presId="urn:microsoft.com/office/officeart/2005/8/layout/hProcess7"/>
    <dgm:cxn modelId="{0EE2DD38-7CC9-4266-8D78-16CBA1B18EB8}" srcId="{833881BF-5C37-49AB-B96F-F2517536262B}" destId="{6A44C053-9ED0-4D89-95C5-6D7B9E3D59E7}" srcOrd="2" destOrd="0" parTransId="{E70DDB08-AA7D-48F5-9425-65F472C92041}" sibTransId="{5D8D3785-840D-4920-B18D-E051702823F3}"/>
    <dgm:cxn modelId="{F39B9E39-1D06-4D45-8938-5A2E26745035}" srcId="{833881BF-5C37-49AB-B96F-F2517536262B}" destId="{D18C7F1F-9AFC-4858-906A-2BB489DB3C2A}" srcOrd="3" destOrd="0" parTransId="{11485C47-AA4C-484D-980B-846E4A202F45}" sibTransId="{E99552F1-8C11-46F9-8D82-7E02B037650E}"/>
    <dgm:cxn modelId="{D475AF60-7C2E-43A0-8EEC-6F64465375FB}" type="presOf" srcId="{D18C7F1F-9AFC-4858-906A-2BB489DB3C2A}" destId="{60D37DF3-36AB-4160-A667-30EED76E1A64}" srcOrd="0" destOrd="0" presId="urn:microsoft.com/office/officeart/2005/8/layout/hProcess7"/>
    <dgm:cxn modelId="{F4C49F4F-D18E-48F5-B6F7-60D5878B4C95}" srcId="{833881BF-5C37-49AB-B96F-F2517536262B}" destId="{2723612A-1290-492A-8DFA-20AD62477E32}" srcOrd="1" destOrd="0" parTransId="{52739BF7-5032-40B1-B89C-DD4DD9C31607}" sibTransId="{9B345FAC-435A-4C90-87B9-4E101B30339F}"/>
    <dgm:cxn modelId="{62E4C04F-3692-4D15-AC64-7BC380B88CE6}" type="presOf" srcId="{2723612A-1290-492A-8DFA-20AD62477E32}" destId="{FA16C0CC-74B7-47DE-9E2F-09283E87C660}" srcOrd="1" destOrd="0" presId="urn:microsoft.com/office/officeart/2005/8/layout/hProcess7"/>
    <dgm:cxn modelId="{0E460770-9D77-4E9B-8553-22AAFD0AD1EB}" type="presOf" srcId="{6A44C053-9ED0-4D89-95C5-6D7B9E3D59E7}" destId="{9B826367-5609-4833-A416-AD1A871A3F8B}" srcOrd="1" destOrd="0" presId="urn:microsoft.com/office/officeart/2005/8/layout/hProcess7"/>
    <dgm:cxn modelId="{321C9789-33A9-4E82-870C-BDE0856C6F60}" type="presOf" srcId="{833881BF-5C37-49AB-B96F-F2517536262B}" destId="{63333775-FA7E-4642-9A3B-2E30B1B2841A}" srcOrd="0" destOrd="0" presId="urn:microsoft.com/office/officeart/2005/8/layout/hProcess7"/>
    <dgm:cxn modelId="{FFDB07B8-E8F8-473E-A93F-1C8D7BEF1AB3}" type="presOf" srcId="{B5D32976-E5DD-47DE-B2DD-5C55743FB5DA}" destId="{092EAE2F-3902-4F9B-A578-6F703C54934C}" srcOrd="0" destOrd="0" presId="urn:microsoft.com/office/officeart/2005/8/layout/hProcess7"/>
    <dgm:cxn modelId="{D4AAC9CD-8CD1-424F-A920-B13785A2C5CD}" type="presOf" srcId="{6A44C053-9ED0-4D89-95C5-6D7B9E3D59E7}" destId="{76876A22-02A8-4595-95C4-89DC6D4FF0B7}" srcOrd="0" destOrd="0" presId="urn:microsoft.com/office/officeart/2005/8/layout/hProcess7"/>
    <dgm:cxn modelId="{2476D4E1-B5B2-4072-AE45-6F370764227F}" srcId="{833881BF-5C37-49AB-B96F-F2517536262B}" destId="{B5D32976-E5DD-47DE-B2DD-5C55743FB5DA}" srcOrd="0" destOrd="0" parTransId="{2E96EBA7-A3D8-4EFD-8D32-9A9DC760EFD9}" sibTransId="{D951F4A5-ABF6-4752-A6DA-DEBCA1EE2411}"/>
    <dgm:cxn modelId="{4B6E2BFF-04C2-4A34-B25D-74998A3E30FE}" type="presOf" srcId="{2723612A-1290-492A-8DFA-20AD62477E32}" destId="{CC58E0D4-D8B3-4B98-A527-B4ABA0A1C2BA}" srcOrd="0" destOrd="0" presId="urn:microsoft.com/office/officeart/2005/8/layout/hProcess7"/>
    <dgm:cxn modelId="{E3D6C4F0-0DE7-4402-95E2-EE9C7BEEF287}" type="presParOf" srcId="{63333775-FA7E-4642-9A3B-2E30B1B2841A}" destId="{5020560F-ACE0-4558-B3A2-BD0B13A15458}" srcOrd="0" destOrd="0" presId="urn:microsoft.com/office/officeart/2005/8/layout/hProcess7"/>
    <dgm:cxn modelId="{7CA96144-81A4-4A9A-838C-F400F04E55C9}" type="presParOf" srcId="{5020560F-ACE0-4558-B3A2-BD0B13A15458}" destId="{092EAE2F-3902-4F9B-A578-6F703C54934C}" srcOrd="0" destOrd="0" presId="urn:microsoft.com/office/officeart/2005/8/layout/hProcess7"/>
    <dgm:cxn modelId="{AA90D4B7-F1AC-474C-8698-CE88935EC328}" type="presParOf" srcId="{5020560F-ACE0-4558-B3A2-BD0B13A15458}" destId="{DA784DFD-2E32-48E0-9C36-A293C3712928}" srcOrd="1" destOrd="0" presId="urn:microsoft.com/office/officeart/2005/8/layout/hProcess7"/>
    <dgm:cxn modelId="{AF299A89-84A5-49DD-B852-8A332A82F04F}" type="presParOf" srcId="{63333775-FA7E-4642-9A3B-2E30B1B2841A}" destId="{9198ADF4-3656-45C0-A6E9-198A6E1CDE6C}" srcOrd="1" destOrd="0" presId="urn:microsoft.com/office/officeart/2005/8/layout/hProcess7"/>
    <dgm:cxn modelId="{7721983C-AE11-414A-94B5-9B2B993A8B6F}" type="presParOf" srcId="{63333775-FA7E-4642-9A3B-2E30B1B2841A}" destId="{B4BDD8AA-78BD-400E-83B5-85D32D378B58}" srcOrd="2" destOrd="0" presId="urn:microsoft.com/office/officeart/2005/8/layout/hProcess7"/>
    <dgm:cxn modelId="{5C27A72A-C8E4-4417-A50B-678731FB5971}" type="presParOf" srcId="{B4BDD8AA-78BD-400E-83B5-85D32D378B58}" destId="{1CC1CFFC-C64C-4B5E-B686-F37BF67BDDCB}" srcOrd="0" destOrd="0" presId="urn:microsoft.com/office/officeart/2005/8/layout/hProcess7"/>
    <dgm:cxn modelId="{90A9962D-3D32-443D-B5B4-CD59B3ECA02E}" type="presParOf" srcId="{B4BDD8AA-78BD-400E-83B5-85D32D378B58}" destId="{1201FABB-1E18-4725-BF74-BECCEAA4AB2C}" srcOrd="1" destOrd="0" presId="urn:microsoft.com/office/officeart/2005/8/layout/hProcess7"/>
    <dgm:cxn modelId="{E83BE0D0-FE75-4EBA-BEC0-FAB44A20CF79}" type="presParOf" srcId="{B4BDD8AA-78BD-400E-83B5-85D32D378B58}" destId="{27ADF17D-BE58-4D2C-B4D5-19736C21F6C7}" srcOrd="2" destOrd="0" presId="urn:microsoft.com/office/officeart/2005/8/layout/hProcess7"/>
    <dgm:cxn modelId="{FE6EB67A-827B-4941-BC24-98F75EF599F6}" type="presParOf" srcId="{63333775-FA7E-4642-9A3B-2E30B1B2841A}" destId="{3FECD58E-7719-42CE-9A5F-0A6C0C1637ED}" srcOrd="3" destOrd="0" presId="urn:microsoft.com/office/officeart/2005/8/layout/hProcess7"/>
    <dgm:cxn modelId="{587CA4A4-E9DF-4CE0-A857-29298A161B79}" type="presParOf" srcId="{63333775-FA7E-4642-9A3B-2E30B1B2841A}" destId="{787619EC-75E4-45FA-974B-02BE736E7141}" srcOrd="4" destOrd="0" presId="urn:microsoft.com/office/officeart/2005/8/layout/hProcess7"/>
    <dgm:cxn modelId="{64B895EF-6F7D-4785-B91A-7101ABDBB66E}" type="presParOf" srcId="{787619EC-75E4-45FA-974B-02BE736E7141}" destId="{CC58E0D4-D8B3-4B98-A527-B4ABA0A1C2BA}" srcOrd="0" destOrd="0" presId="urn:microsoft.com/office/officeart/2005/8/layout/hProcess7"/>
    <dgm:cxn modelId="{E3159E4A-1690-4147-8C9A-37C884FFE9DF}" type="presParOf" srcId="{787619EC-75E4-45FA-974B-02BE736E7141}" destId="{FA16C0CC-74B7-47DE-9E2F-09283E87C660}" srcOrd="1" destOrd="0" presId="urn:microsoft.com/office/officeart/2005/8/layout/hProcess7"/>
    <dgm:cxn modelId="{A6CB12D2-3D65-4875-9BA2-F78FB855ABEE}" type="presParOf" srcId="{63333775-FA7E-4642-9A3B-2E30B1B2841A}" destId="{E0219CF3-9B67-4720-AC05-3F4F8C2417AD}" srcOrd="5" destOrd="0" presId="urn:microsoft.com/office/officeart/2005/8/layout/hProcess7"/>
    <dgm:cxn modelId="{155402E9-E916-4FDE-B877-A653635A143E}" type="presParOf" srcId="{63333775-FA7E-4642-9A3B-2E30B1B2841A}" destId="{295E48F6-6444-43AA-8622-98FAF2F40844}" srcOrd="6" destOrd="0" presId="urn:microsoft.com/office/officeart/2005/8/layout/hProcess7"/>
    <dgm:cxn modelId="{AEBA9FAA-D48D-4664-A865-D6545E536462}" type="presParOf" srcId="{295E48F6-6444-43AA-8622-98FAF2F40844}" destId="{0368911D-722D-4FBE-986C-A86DA4C741BC}" srcOrd="0" destOrd="0" presId="urn:microsoft.com/office/officeart/2005/8/layout/hProcess7"/>
    <dgm:cxn modelId="{90D57B76-0FC7-47C9-8923-760A50F7A897}" type="presParOf" srcId="{295E48F6-6444-43AA-8622-98FAF2F40844}" destId="{6C6751B6-C54D-4B47-BF17-7357D54D6404}" srcOrd="1" destOrd="0" presId="urn:microsoft.com/office/officeart/2005/8/layout/hProcess7"/>
    <dgm:cxn modelId="{0DFC7BA0-DA22-490F-AA2A-8B7DA082EBA0}" type="presParOf" srcId="{295E48F6-6444-43AA-8622-98FAF2F40844}" destId="{2DAC543D-0E81-4CA9-9ABD-A72871B853D5}" srcOrd="2" destOrd="0" presId="urn:microsoft.com/office/officeart/2005/8/layout/hProcess7"/>
    <dgm:cxn modelId="{4195D902-C3A3-40CB-A6DF-AE3CCCDFEFA9}" type="presParOf" srcId="{63333775-FA7E-4642-9A3B-2E30B1B2841A}" destId="{F6DD5A63-FDF4-4838-95C7-FE421E4D967E}" srcOrd="7" destOrd="0" presId="urn:microsoft.com/office/officeart/2005/8/layout/hProcess7"/>
    <dgm:cxn modelId="{8CC7DC16-80FC-45AE-AA0A-8479C672E1C4}" type="presParOf" srcId="{63333775-FA7E-4642-9A3B-2E30B1B2841A}" destId="{DD8EB5D5-DE4C-46D8-A8B5-976BECAF053E}" srcOrd="8" destOrd="0" presId="urn:microsoft.com/office/officeart/2005/8/layout/hProcess7"/>
    <dgm:cxn modelId="{1C3316E4-DC3C-495F-A65B-099C5D88B73E}" type="presParOf" srcId="{DD8EB5D5-DE4C-46D8-A8B5-976BECAF053E}" destId="{76876A22-02A8-4595-95C4-89DC6D4FF0B7}" srcOrd="0" destOrd="0" presId="urn:microsoft.com/office/officeart/2005/8/layout/hProcess7"/>
    <dgm:cxn modelId="{B210CFB9-6846-44EB-A6F7-2A9F7B74B7B1}" type="presParOf" srcId="{DD8EB5D5-DE4C-46D8-A8B5-976BECAF053E}" destId="{9B826367-5609-4833-A416-AD1A871A3F8B}" srcOrd="1" destOrd="0" presId="urn:microsoft.com/office/officeart/2005/8/layout/hProcess7"/>
    <dgm:cxn modelId="{7BF88A93-AD67-4058-A54B-7852A779195D}" type="presParOf" srcId="{63333775-FA7E-4642-9A3B-2E30B1B2841A}" destId="{8D6706CE-0810-4002-B2BE-99182CACE9AC}" srcOrd="9" destOrd="0" presId="urn:microsoft.com/office/officeart/2005/8/layout/hProcess7"/>
    <dgm:cxn modelId="{E9D42D53-B56D-4FB7-8C20-01CB6A38998F}" type="presParOf" srcId="{63333775-FA7E-4642-9A3B-2E30B1B2841A}" destId="{F168E954-324C-4BCC-A486-073F7243115F}" srcOrd="10" destOrd="0" presId="urn:microsoft.com/office/officeart/2005/8/layout/hProcess7"/>
    <dgm:cxn modelId="{E717B65A-9888-4BC1-BFE9-2AF66EC3AC44}" type="presParOf" srcId="{F168E954-324C-4BCC-A486-073F7243115F}" destId="{E71C1A4F-22D3-4ECB-97E4-7939C7EFDFF8}" srcOrd="0" destOrd="0" presId="urn:microsoft.com/office/officeart/2005/8/layout/hProcess7"/>
    <dgm:cxn modelId="{4477788F-FB49-494E-B387-E261A8F7FF80}" type="presParOf" srcId="{F168E954-324C-4BCC-A486-073F7243115F}" destId="{D683EE3A-FCAE-47FB-85A2-7EFD73D788F4}" srcOrd="1" destOrd="0" presId="urn:microsoft.com/office/officeart/2005/8/layout/hProcess7"/>
    <dgm:cxn modelId="{07F0D149-985E-4DF2-83AC-FD359E1E7304}" type="presParOf" srcId="{F168E954-324C-4BCC-A486-073F7243115F}" destId="{9C0BB849-328D-4006-9627-9FFCC9521DD0}" srcOrd="2" destOrd="0" presId="urn:microsoft.com/office/officeart/2005/8/layout/hProcess7"/>
    <dgm:cxn modelId="{2278ED7D-A47D-4D05-815C-6EBBB57F5D11}" type="presParOf" srcId="{63333775-FA7E-4642-9A3B-2E30B1B2841A}" destId="{BE98A8A0-E30A-462A-AD78-3BCAE0DE7192}" srcOrd="11" destOrd="0" presId="urn:microsoft.com/office/officeart/2005/8/layout/hProcess7"/>
    <dgm:cxn modelId="{E2317528-E51C-4C58-B544-1EB058FA13E8}" type="presParOf" srcId="{63333775-FA7E-4642-9A3B-2E30B1B2841A}" destId="{CE133E17-08D6-415B-93C5-48CDDE34C763}" srcOrd="12" destOrd="0" presId="urn:microsoft.com/office/officeart/2005/8/layout/hProcess7"/>
    <dgm:cxn modelId="{4CFAC126-9FF5-43FD-921C-2096E2E740B9}" type="presParOf" srcId="{CE133E17-08D6-415B-93C5-48CDDE34C763}" destId="{60D37DF3-36AB-4160-A667-30EED76E1A64}" srcOrd="0" destOrd="0" presId="urn:microsoft.com/office/officeart/2005/8/layout/hProcess7"/>
    <dgm:cxn modelId="{FA335A83-8BF0-44C3-A472-A6510F192A20}" type="presParOf" srcId="{CE133E17-08D6-415B-93C5-48CDDE34C763}" destId="{689C093B-F36A-450F-9D6B-F23D3BB2DBE0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A33CE70-1DD0-4E84-A68C-756EF4A7B1C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56747947-FA36-4A4D-BEF3-A293251612EC}">
      <dgm:prSet phldrT="[Texto]" custT="1"/>
      <dgm:spPr/>
      <dgm:t>
        <a:bodyPr/>
        <a:lstStyle/>
        <a:p>
          <a:r>
            <a:rPr lang="es-ES" sz="2000" i="1" dirty="0"/>
            <a:t>Posita in rebus </a:t>
          </a:r>
          <a:r>
            <a:rPr lang="es-ES" sz="2000" i="0" dirty="0"/>
            <a:t>(recapitular)</a:t>
          </a:r>
        </a:p>
      </dgm:t>
    </dgm:pt>
    <dgm:pt modelId="{35647F84-93FD-41DB-AD44-6195748219E1}" type="parTrans" cxnId="{BC0A30D3-3BB1-4425-90FC-807B01F60E49}">
      <dgm:prSet/>
      <dgm:spPr/>
      <dgm:t>
        <a:bodyPr/>
        <a:lstStyle/>
        <a:p>
          <a:endParaRPr lang="es-ES" sz="1800"/>
        </a:p>
      </dgm:t>
    </dgm:pt>
    <dgm:pt modelId="{156ACAFA-7D78-4C44-B773-43E0AD61BF0E}" type="sibTrans" cxnId="{BC0A30D3-3BB1-4425-90FC-807B01F60E49}">
      <dgm:prSet/>
      <dgm:spPr/>
      <dgm:t>
        <a:bodyPr/>
        <a:lstStyle/>
        <a:p>
          <a:endParaRPr lang="es-ES" sz="1800"/>
        </a:p>
      </dgm:t>
    </dgm:pt>
    <dgm:pt modelId="{3E3424D7-D7CC-4260-94E7-5C3DBDB93C52}">
      <dgm:prSet phldrT="[Texto]" custT="1"/>
      <dgm:spPr/>
      <dgm:t>
        <a:bodyPr/>
        <a:lstStyle/>
        <a:p>
          <a:r>
            <a:rPr lang="es-ES" sz="2000" i="1" dirty="0"/>
            <a:t>Posita in </a:t>
          </a:r>
          <a:r>
            <a:rPr lang="es-ES" sz="2000" i="1" dirty="0" err="1"/>
            <a:t>affectibus</a:t>
          </a:r>
          <a:r>
            <a:rPr lang="es-ES" sz="2000" dirty="0"/>
            <a:t> (persuadir)</a:t>
          </a:r>
        </a:p>
      </dgm:t>
    </dgm:pt>
    <dgm:pt modelId="{6289A50A-F888-4D44-9C79-55CCB0A27DE4}" type="parTrans" cxnId="{EA7C826B-2F5C-4F56-954C-FE745A8D13D9}">
      <dgm:prSet/>
      <dgm:spPr/>
      <dgm:t>
        <a:bodyPr/>
        <a:lstStyle/>
        <a:p>
          <a:endParaRPr lang="es-ES" sz="1800"/>
        </a:p>
      </dgm:t>
    </dgm:pt>
    <dgm:pt modelId="{DFC29AE4-54B8-4C4C-B7DF-E539130D3506}" type="sibTrans" cxnId="{EA7C826B-2F5C-4F56-954C-FE745A8D13D9}">
      <dgm:prSet/>
      <dgm:spPr/>
      <dgm:t>
        <a:bodyPr/>
        <a:lstStyle/>
        <a:p>
          <a:endParaRPr lang="es-ES" sz="1800"/>
        </a:p>
      </dgm:t>
    </dgm:pt>
    <dgm:pt modelId="{8B26F976-E525-47A3-A762-BC4E68B99C3C}" type="pres">
      <dgm:prSet presAssocID="{0A33CE70-1DD0-4E84-A68C-756EF4A7B1CE}" presName="Name0" presStyleCnt="0">
        <dgm:presLayoutVars>
          <dgm:chMax val="2"/>
          <dgm:chPref val="2"/>
          <dgm:animLvl val="lvl"/>
        </dgm:presLayoutVars>
      </dgm:prSet>
      <dgm:spPr/>
    </dgm:pt>
    <dgm:pt modelId="{D86E119C-833B-4933-9466-F8FA756A9385}" type="pres">
      <dgm:prSet presAssocID="{0A33CE70-1DD0-4E84-A68C-756EF4A7B1CE}" presName="LeftText" presStyleLbl="revTx" presStyleIdx="0" presStyleCnt="0">
        <dgm:presLayoutVars>
          <dgm:bulletEnabled val="1"/>
        </dgm:presLayoutVars>
      </dgm:prSet>
      <dgm:spPr/>
    </dgm:pt>
    <dgm:pt modelId="{D4B4C8CA-BD24-4BFF-99D1-AFF1EC36D270}" type="pres">
      <dgm:prSet presAssocID="{0A33CE70-1DD0-4E84-A68C-756EF4A7B1CE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C74E689A-1333-44C3-A6B3-A9248076A04C}" type="pres">
      <dgm:prSet presAssocID="{0A33CE70-1DD0-4E84-A68C-756EF4A7B1CE}" presName="RightText" presStyleLbl="revTx" presStyleIdx="0" presStyleCnt="0">
        <dgm:presLayoutVars>
          <dgm:bulletEnabled val="1"/>
        </dgm:presLayoutVars>
      </dgm:prSet>
      <dgm:spPr/>
    </dgm:pt>
    <dgm:pt modelId="{5EDBD2B2-5CE7-4EEC-AA25-F6548CDCF096}" type="pres">
      <dgm:prSet presAssocID="{0A33CE70-1DD0-4E84-A68C-756EF4A7B1CE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BD0A5286-85E9-41B3-8F83-5EE30251D737}" type="pres">
      <dgm:prSet presAssocID="{0A33CE70-1DD0-4E84-A68C-756EF4A7B1CE}" presName="TopArrow" presStyleLbl="node1" presStyleIdx="0" presStyleCnt="2"/>
      <dgm:spPr/>
    </dgm:pt>
    <dgm:pt modelId="{AF5D0E28-403B-40C5-A547-4B900B228C3C}" type="pres">
      <dgm:prSet presAssocID="{0A33CE70-1DD0-4E84-A68C-756EF4A7B1CE}" presName="BottomArrow" presStyleLbl="node1" presStyleIdx="1" presStyleCnt="2"/>
      <dgm:spPr/>
    </dgm:pt>
  </dgm:ptLst>
  <dgm:cxnLst>
    <dgm:cxn modelId="{C4ACA766-B32B-4CB2-ABE9-FB3D163AA6B9}" type="presOf" srcId="{56747947-FA36-4A4D-BEF3-A293251612EC}" destId="{D4B4C8CA-BD24-4BFF-99D1-AFF1EC36D270}" srcOrd="1" destOrd="0" presId="urn:microsoft.com/office/officeart/2009/layout/ReverseList"/>
    <dgm:cxn modelId="{EA7C826B-2F5C-4F56-954C-FE745A8D13D9}" srcId="{0A33CE70-1DD0-4E84-A68C-756EF4A7B1CE}" destId="{3E3424D7-D7CC-4260-94E7-5C3DBDB93C52}" srcOrd="1" destOrd="0" parTransId="{6289A50A-F888-4D44-9C79-55CCB0A27DE4}" sibTransId="{DFC29AE4-54B8-4C4C-B7DF-E539130D3506}"/>
    <dgm:cxn modelId="{C210F24C-4BFF-43EC-9D08-07289CFAB2D2}" type="presOf" srcId="{0A33CE70-1DD0-4E84-A68C-756EF4A7B1CE}" destId="{8B26F976-E525-47A3-A762-BC4E68B99C3C}" srcOrd="0" destOrd="0" presId="urn:microsoft.com/office/officeart/2009/layout/ReverseList"/>
    <dgm:cxn modelId="{56DB35A3-DCEE-4B24-8F34-CC46446567CE}" type="presOf" srcId="{3E3424D7-D7CC-4260-94E7-5C3DBDB93C52}" destId="{C74E689A-1333-44C3-A6B3-A9248076A04C}" srcOrd="0" destOrd="0" presId="urn:microsoft.com/office/officeart/2009/layout/ReverseList"/>
    <dgm:cxn modelId="{34117DB6-803B-44D5-AEF7-5CD8DD163E7C}" type="presOf" srcId="{3E3424D7-D7CC-4260-94E7-5C3DBDB93C52}" destId="{5EDBD2B2-5CE7-4EEC-AA25-F6548CDCF096}" srcOrd="1" destOrd="0" presId="urn:microsoft.com/office/officeart/2009/layout/ReverseList"/>
    <dgm:cxn modelId="{BC0A30D3-3BB1-4425-90FC-807B01F60E49}" srcId="{0A33CE70-1DD0-4E84-A68C-756EF4A7B1CE}" destId="{56747947-FA36-4A4D-BEF3-A293251612EC}" srcOrd="0" destOrd="0" parTransId="{35647F84-93FD-41DB-AD44-6195748219E1}" sibTransId="{156ACAFA-7D78-4C44-B773-43E0AD61BF0E}"/>
    <dgm:cxn modelId="{C81EF9D3-4713-4293-BEC5-3787B58E866A}" type="presOf" srcId="{56747947-FA36-4A4D-BEF3-A293251612EC}" destId="{D86E119C-833B-4933-9466-F8FA756A9385}" srcOrd="0" destOrd="0" presId="urn:microsoft.com/office/officeart/2009/layout/ReverseList"/>
    <dgm:cxn modelId="{FAD69708-6DAF-4F33-B874-5B8FC9AFB240}" type="presParOf" srcId="{8B26F976-E525-47A3-A762-BC4E68B99C3C}" destId="{D86E119C-833B-4933-9466-F8FA756A9385}" srcOrd="0" destOrd="0" presId="urn:microsoft.com/office/officeart/2009/layout/ReverseList"/>
    <dgm:cxn modelId="{A637873C-947B-4746-AC30-9C88D16C702F}" type="presParOf" srcId="{8B26F976-E525-47A3-A762-BC4E68B99C3C}" destId="{D4B4C8CA-BD24-4BFF-99D1-AFF1EC36D270}" srcOrd="1" destOrd="0" presId="urn:microsoft.com/office/officeart/2009/layout/ReverseList"/>
    <dgm:cxn modelId="{58779E6E-CD94-4DAE-A532-2244C912835E}" type="presParOf" srcId="{8B26F976-E525-47A3-A762-BC4E68B99C3C}" destId="{C74E689A-1333-44C3-A6B3-A9248076A04C}" srcOrd="2" destOrd="0" presId="urn:microsoft.com/office/officeart/2009/layout/ReverseList"/>
    <dgm:cxn modelId="{364C3D16-10BA-441C-B186-7072B1727386}" type="presParOf" srcId="{8B26F976-E525-47A3-A762-BC4E68B99C3C}" destId="{5EDBD2B2-5CE7-4EEC-AA25-F6548CDCF096}" srcOrd="3" destOrd="0" presId="urn:microsoft.com/office/officeart/2009/layout/ReverseList"/>
    <dgm:cxn modelId="{5D8469DF-8BE1-4203-8AB8-66EA55B77BE9}" type="presParOf" srcId="{8B26F976-E525-47A3-A762-BC4E68B99C3C}" destId="{BD0A5286-85E9-41B3-8F83-5EE30251D737}" srcOrd="4" destOrd="0" presId="urn:microsoft.com/office/officeart/2009/layout/ReverseList"/>
    <dgm:cxn modelId="{E1182C2D-CFCA-4040-A251-1B8AA80A51F3}" type="presParOf" srcId="{8B26F976-E525-47A3-A762-BC4E68B99C3C}" destId="{AF5D0E28-403B-40C5-A547-4B900B228C3C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B6D55B5-75BD-4D83-9171-5903C35DE97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69C96880-1E9E-456B-90A8-D598C6748925}">
      <dgm:prSet phldrT="[Texto]"/>
      <dgm:spPr>
        <a:solidFill>
          <a:srgbClr val="DEE7D1"/>
        </a:solidFill>
      </dgm:spPr>
      <dgm:t>
        <a:bodyPr/>
        <a:lstStyle/>
        <a:p>
          <a:r>
            <a:rPr lang="es-ES" dirty="0"/>
            <a:t>Conclusión</a:t>
          </a:r>
        </a:p>
      </dgm:t>
    </dgm:pt>
    <dgm:pt modelId="{941C3E7A-5CA7-41AB-B526-DCC3D155C1D2}" type="parTrans" cxnId="{ABAC174B-367C-489C-897D-180CBBD3E3BD}">
      <dgm:prSet/>
      <dgm:spPr/>
      <dgm:t>
        <a:bodyPr/>
        <a:lstStyle/>
        <a:p>
          <a:endParaRPr lang="es-ES"/>
        </a:p>
      </dgm:t>
    </dgm:pt>
    <dgm:pt modelId="{0B35F290-A791-4B95-93E6-EAB19975DAE0}" type="sibTrans" cxnId="{ABAC174B-367C-489C-897D-180CBBD3E3BD}">
      <dgm:prSet/>
      <dgm:spPr/>
      <dgm:t>
        <a:bodyPr/>
        <a:lstStyle/>
        <a:p>
          <a:endParaRPr lang="es-ES"/>
        </a:p>
      </dgm:t>
    </dgm:pt>
    <dgm:pt modelId="{10D216EF-9538-4126-B332-2EE592E3F401}">
      <dgm:prSet phldrT="[Texto]"/>
      <dgm:spPr/>
      <dgm:t>
        <a:bodyPr/>
        <a:lstStyle/>
        <a:p>
          <a:r>
            <a:rPr lang="es-ES" dirty="0"/>
            <a:t>Resumir, repetir, eslogan</a:t>
          </a:r>
        </a:p>
      </dgm:t>
    </dgm:pt>
    <dgm:pt modelId="{15243958-9AA8-43D2-A8DB-7FC5D9EBB856}" type="parTrans" cxnId="{D13D1C29-E004-49A8-B88E-3A893B4031AA}">
      <dgm:prSet/>
      <dgm:spPr/>
      <dgm:t>
        <a:bodyPr/>
        <a:lstStyle/>
        <a:p>
          <a:endParaRPr lang="es-ES"/>
        </a:p>
      </dgm:t>
    </dgm:pt>
    <dgm:pt modelId="{49481FAB-0474-42CD-A7E7-64FFC2B4505C}" type="sibTrans" cxnId="{D13D1C29-E004-49A8-B88E-3A893B4031AA}">
      <dgm:prSet/>
      <dgm:spPr/>
      <dgm:t>
        <a:bodyPr/>
        <a:lstStyle/>
        <a:p>
          <a:endParaRPr lang="es-ES"/>
        </a:p>
      </dgm:t>
    </dgm:pt>
    <dgm:pt modelId="{276F3D19-BDDD-4248-94B2-27D5D4230E76}">
      <dgm:prSet phldrT="[Texto]"/>
      <dgm:spPr/>
      <dgm:t>
        <a:bodyPr/>
        <a:lstStyle/>
        <a:p>
          <a:r>
            <a:rPr lang="es-ES" dirty="0"/>
            <a:t>Exhortar a la acción</a:t>
          </a:r>
        </a:p>
      </dgm:t>
    </dgm:pt>
    <dgm:pt modelId="{864E621F-3761-4EB3-ACCF-76B9F755998E}" type="parTrans" cxnId="{92599BB7-2E38-4B47-947F-FF6598E2DA61}">
      <dgm:prSet/>
      <dgm:spPr/>
      <dgm:t>
        <a:bodyPr/>
        <a:lstStyle/>
        <a:p>
          <a:endParaRPr lang="es-ES"/>
        </a:p>
      </dgm:t>
    </dgm:pt>
    <dgm:pt modelId="{E56F06CF-7DF2-4853-9B94-75D2F19A3C71}" type="sibTrans" cxnId="{92599BB7-2E38-4B47-947F-FF6598E2DA61}">
      <dgm:prSet/>
      <dgm:spPr/>
      <dgm:t>
        <a:bodyPr/>
        <a:lstStyle/>
        <a:p>
          <a:endParaRPr lang="es-ES"/>
        </a:p>
      </dgm:t>
    </dgm:pt>
    <dgm:pt modelId="{CEE32772-6DFF-410D-B1DF-D5285821A6FD}">
      <dgm:prSet phldrT="[Texto]"/>
      <dgm:spPr/>
      <dgm:t>
        <a:bodyPr/>
        <a:lstStyle/>
        <a:p>
          <a:r>
            <a:rPr lang="es-ES" dirty="0"/>
            <a:t>Brindar una galantería sobria y sincera (no una adulación tosca o extravagante)</a:t>
          </a:r>
        </a:p>
      </dgm:t>
    </dgm:pt>
    <dgm:pt modelId="{25CC9908-53A9-4F7A-9465-9A5D8A9F79DD}" type="parTrans" cxnId="{B9007097-C65D-4CFB-852D-45EECD138EB4}">
      <dgm:prSet/>
      <dgm:spPr/>
      <dgm:t>
        <a:bodyPr/>
        <a:lstStyle/>
        <a:p>
          <a:endParaRPr lang="es-ES"/>
        </a:p>
      </dgm:t>
    </dgm:pt>
    <dgm:pt modelId="{E1194BC8-85C3-419A-BED5-1FF6A1099F9A}" type="sibTrans" cxnId="{B9007097-C65D-4CFB-852D-45EECD138EB4}">
      <dgm:prSet/>
      <dgm:spPr/>
      <dgm:t>
        <a:bodyPr/>
        <a:lstStyle/>
        <a:p>
          <a:endParaRPr lang="es-ES"/>
        </a:p>
      </dgm:t>
    </dgm:pt>
    <dgm:pt modelId="{022E7FE5-0701-4DA6-9E21-5CB69EE44F1B}">
      <dgm:prSet phldrT="[Texto]"/>
      <dgm:spPr/>
      <dgm:t>
        <a:bodyPr/>
        <a:lstStyle/>
        <a:p>
          <a:r>
            <a:rPr lang="es-ES" dirty="0"/>
            <a:t>Terminación humorística</a:t>
          </a:r>
        </a:p>
      </dgm:t>
    </dgm:pt>
    <dgm:pt modelId="{548DB055-9128-4AF8-BC01-34CCF2312425}" type="parTrans" cxnId="{36DE066C-715C-4281-97C6-04F0989934DF}">
      <dgm:prSet/>
      <dgm:spPr/>
      <dgm:t>
        <a:bodyPr/>
        <a:lstStyle/>
        <a:p>
          <a:endParaRPr lang="es-ES"/>
        </a:p>
      </dgm:t>
    </dgm:pt>
    <dgm:pt modelId="{034010B8-3E30-4F4D-8A8B-9E52DAA62671}" type="sibTrans" cxnId="{36DE066C-715C-4281-97C6-04F0989934DF}">
      <dgm:prSet/>
      <dgm:spPr/>
      <dgm:t>
        <a:bodyPr/>
        <a:lstStyle/>
        <a:p>
          <a:endParaRPr lang="es-ES"/>
        </a:p>
      </dgm:t>
    </dgm:pt>
    <dgm:pt modelId="{041B2165-6F0C-4078-B6B9-AB51BB4050DD}">
      <dgm:prSet phldrT="[Texto]"/>
      <dgm:spPr/>
      <dgm:t>
        <a:bodyPr/>
        <a:lstStyle/>
        <a:p>
          <a:r>
            <a:rPr lang="es-ES" dirty="0"/>
            <a:t>Cita de autoridad</a:t>
          </a:r>
        </a:p>
      </dgm:t>
    </dgm:pt>
    <dgm:pt modelId="{488F9F93-8E34-4954-82D3-959EA21F68E6}" type="parTrans" cxnId="{E4CF0441-5653-455F-84FD-B344C4350483}">
      <dgm:prSet/>
      <dgm:spPr/>
      <dgm:t>
        <a:bodyPr/>
        <a:lstStyle/>
        <a:p>
          <a:endParaRPr lang="es-ES"/>
        </a:p>
      </dgm:t>
    </dgm:pt>
    <dgm:pt modelId="{2520F1C1-0F4E-47A6-BA23-50590366DE7B}" type="sibTrans" cxnId="{E4CF0441-5653-455F-84FD-B344C4350483}">
      <dgm:prSet/>
      <dgm:spPr/>
      <dgm:t>
        <a:bodyPr/>
        <a:lstStyle/>
        <a:p>
          <a:endParaRPr lang="es-ES"/>
        </a:p>
      </dgm:t>
    </dgm:pt>
    <dgm:pt modelId="{79982D37-5FF7-42C9-92C6-E294414C43FD}">
      <dgm:prSet phldrT="[Texto]"/>
      <dgm:spPr/>
      <dgm:t>
        <a:bodyPr/>
        <a:lstStyle/>
        <a:p>
          <a:r>
            <a:rPr lang="es-ES" dirty="0"/>
            <a:t>Clímax (no exasperar)</a:t>
          </a:r>
        </a:p>
      </dgm:t>
    </dgm:pt>
    <dgm:pt modelId="{45A909DF-34D7-4184-A7D4-CC6570B3D575}" type="parTrans" cxnId="{7B2CF45B-50D1-486C-8A3B-07D29B5FC4BC}">
      <dgm:prSet/>
      <dgm:spPr/>
      <dgm:t>
        <a:bodyPr/>
        <a:lstStyle/>
        <a:p>
          <a:endParaRPr lang="es-ES"/>
        </a:p>
      </dgm:t>
    </dgm:pt>
    <dgm:pt modelId="{68618683-3526-4601-B0D8-E0382F62BC5A}" type="sibTrans" cxnId="{7B2CF45B-50D1-486C-8A3B-07D29B5FC4BC}">
      <dgm:prSet/>
      <dgm:spPr/>
      <dgm:t>
        <a:bodyPr/>
        <a:lstStyle/>
        <a:p>
          <a:endParaRPr lang="es-ES"/>
        </a:p>
      </dgm:t>
    </dgm:pt>
    <dgm:pt modelId="{D8A218FC-52B4-4C95-B631-02B7DB05F118}" type="pres">
      <dgm:prSet presAssocID="{6B6D55B5-75BD-4D83-9171-5903C35DE97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3033977-D8A1-48D1-9BF4-0BBD2B4B1FF3}" type="pres">
      <dgm:prSet presAssocID="{69C96880-1E9E-456B-90A8-D598C6748925}" presName="root1" presStyleCnt="0"/>
      <dgm:spPr/>
    </dgm:pt>
    <dgm:pt modelId="{60C6C82A-B923-4EE5-A23C-C6DBC99294DD}" type="pres">
      <dgm:prSet presAssocID="{69C96880-1E9E-456B-90A8-D598C6748925}" presName="LevelOneTextNode" presStyleLbl="node0" presStyleIdx="0" presStyleCnt="1" custScaleX="72768" custScaleY="70263">
        <dgm:presLayoutVars>
          <dgm:chPref val="3"/>
        </dgm:presLayoutVars>
      </dgm:prSet>
      <dgm:spPr/>
    </dgm:pt>
    <dgm:pt modelId="{6B504151-6069-4612-9987-0E0862FF6302}" type="pres">
      <dgm:prSet presAssocID="{69C96880-1E9E-456B-90A8-D598C6748925}" presName="level2hierChild" presStyleCnt="0"/>
      <dgm:spPr/>
    </dgm:pt>
    <dgm:pt modelId="{268BD4D9-A874-4B07-A415-5BA1E9C185CE}" type="pres">
      <dgm:prSet presAssocID="{15243958-9AA8-43D2-A8DB-7FC5D9EBB856}" presName="conn2-1" presStyleLbl="parChTrans1D2" presStyleIdx="0" presStyleCnt="6"/>
      <dgm:spPr/>
    </dgm:pt>
    <dgm:pt modelId="{D9D9DBF7-8542-4D8A-8897-F8C110824FD9}" type="pres">
      <dgm:prSet presAssocID="{15243958-9AA8-43D2-A8DB-7FC5D9EBB856}" presName="connTx" presStyleLbl="parChTrans1D2" presStyleIdx="0" presStyleCnt="6"/>
      <dgm:spPr/>
    </dgm:pt>
    <dgm:pt modelId="{03412567-E43D-493A-902E-1F909CC8CAB3}" type="pres">
      <dgm:prSet presAssocID="{10D216EF-9538-4126-B332-2EE592E3F401}" presName="root2" presStyleCnt="0"/>
      <dgm:spPr/>
    </dgm:pt>
    <dgm:pt modelId="{A84EFB42-DF19-46AB-96B3-1EF8589F9FF2}" type="pres">
      <dgm:prSet presAssocID="{10D216EF-9538-4126-B332-2EE592E3F401}" presName="LevelTwoTextNode" presStyleLbl="node2" presStyleIdx="0" presStyleCnt="6" custScaleX="177548">
        <dgm:presLayoutVars>
          <dgm:chPref val="3"/>
        </dgm:presLayoutVars>
      </dgm:prSet>
      <dgm:spPr/>
    </dgm:pt>
    <dgm:pt modelId="{2F64C93F-6777-439B-9E5A-14029F9FB719}" type="pres">
      <dgm:prSet presAssocID="{10D216EF-9538-4126-B332-2EE592E3F401}" presName="level3hierChild" presStyleCnt="0"/>
      <dgm:spPr/>
    </dgm:pt>
    <dgm:pt modelId="{E32522D0-7D3C-47CF-B201-57C8631A5D46}" type="pres">
      <dgm:prSet presAssocID="{864E621F-3761-4EB3-ACCF-76B9F755998E}" presName="conn2-1" presStyleLbl="parChTrans1D2" presStyleIdx="1" presStyleCnt="6"/>
      <dgm:spPr/>
    </dgm:pt>
    <dgm:pt modelId="{7688D6D7-62F6-4975-8C93-CD3508CA99DA}" type="pres">
      <dgm:prSet presAssocID="{864E621F-3761-4EB3-ACCF-76B9F755998E}" presName="connTx" presStyleLbl="parChTrans1D2" presStyleIdx="1" presStyleCnt="6"/>
      <dgm:spPr/>
    </dgm:pt>
    <dgm:pt modelId="{095DFE30-B18C-4EE8-B8B8-4D24A838DD96}" type="pres">
      <dgm:prSet presAssocID="{276F3D19-BDDD-4248-94B2-27D5D4230E76}" presName="root2" presStyleCnt="0"/>
      <dgm:spPr/>
    </dgm:pt>
    <dgm:pt modelId="{FF911CB1-E6DC-44AA-8AD7-7CE66968C0AF}" type="pres">
      <dgm:prSet presAssocID="{276F3D19-BDDD-4248-94B2-27D5D4230E76}" presName="LevelTwoTextNode" presStyleLbl="node2" presStyleIdx="1" presStyleCnt="6" custScaleX="177548">
        <dgm:presLayoutVars>
          <dgm:chPref val="3"/>
        </dgm:presLayoutVars>
      </dgm:prSet>
      <dgm:spPr/>
    </dgm:pt>
    <dgm:pt modelId="{FD542FE6-363B-429C-9D87-37C0D17B1513}" type="pres">
      <dgm:prSet presAssocID="{276F3D19-BDDD-4248-94B2-27D5D4230E76}" presName="level3hierChild" presStyleCnt="0"/>
      <dgm:spPr/>
    </dgm:pt>
    <dgm:pt modelId="{44452780-5CB1-4565-A1B2-3C51E29FE122}" type="pres">
      <dgm:prSet presAssocID="{25CC9908-53A9-4F7A-9465-9A5D8A9F79DD}" presName="conn2-1" presStyleLbl="parChTrans1D2" presStyleIdx="2" presStyleCnt="6"/>
      <dgm:spPr/>
    </dgm:pt>
    <dgm:pt modelId="{AB31FC37-57BB-4AA6-9F98-A893FE947866}" type="pres">
      <dgm:prSet presAssocID="{25CC9908-53A9-4F7A-9465-9A5D8A9F79DD}" presName="connTx" presStyleLbl="parChTrans1D2" presStyleIdx="2" presStyleCnt="6"/>
      <dgm:spPr/>
    </dgm:pt>
    <dgm:pt modelId="{756F8634-03E1-4DB2-B8D3-6A7CA2D4A7ED}" type="pres">
      <dgm:prSet presAssocID="{CEE32772-6DFF-410D-B1DF-D5285821A6FD}" presName="root2" presStyleCnt="0"/>
      <dgm:spPr/>
    </dgm:pt>
    <dgm:pt modelId="{3EF9F9B5-320B-43B6-B0D5-81E9BAF1A3DD}" type="pres">
      <dgm:prSet presAssocID="{CEE32772-6DFF-410D-B1DF-D5285821A6FD}" presName="LevelTwoTextNode" presStyleLbl="node2" presStyleIdx="2" presStyleCnt="6" custScaleX="177548">
        <dgm:presLayoutVars>
          <dgm:chPref val="3"/>
        </dgm:presLayoutVars>
      </dgm:prSet>
      <dgm:spPr/>
    </dgm:pt>
    <dgm:pt modelId="{EF143E1C-4735-4A67-A2C9-39B6E87FE678}" type="pres">
      <dgm:prSet presAssocID="{CEE32772-6DFF-410D-B1DF-D5285821A6FD}" presName="level3hierChild" presStyleCnt="0"/>
      <dgm:spPr/>
    </dgm:pt>
    <dgm:pt modelId="{91958D81-2C53-4CCB-BF3F-00426EDA68F9}" type="pres">
      <dgm:prSet presAssocID="{548DB055-9128-4AF8-BC01-34CCF2312425}" presName="conn2-1" presStyleLbl="parChTrans1D2" presStyleIdx="3" presStyleCnt="6"/>
      <dgm:spPr/>
    </dgm:pt>
    <dgm:pt modelId="{46AEB804-8035-4BBE-9D71-0A6250569339}" type="pres">
      <dgm:prSet presAssocID="{548DB055-9128-4AF8-BC01-34CCF2312425}" presName="connTx" presStyleLbl="parChTrans1D2" presStyleIdx="3" presStyleCnt="6"/>
      <dgm:spPr/>
    </dgm:pt>
    <dgm:pt modelId="{346C1B1B-3E37-4F0A-81D3-18208FD1BDE0}" type="pres">
      <dgm:prSet presAssocID="{022E7FE5-0701-4DA6-9E21-5CB69EE44F1B}" presName="root2" presStyleCnt="0"/>
      <dgm:spPr/>
    </dgm:pt>
    <dgm:pt modelId="{EB405DE7-8994-4951-8507-BE34FAA0DF69}" type="pres">
      <dgm:prSet presAssocID="{022E7FE5-0701-4DA6-9E21-5CB69EE44F1B}" presName="LevelTwoTextNode" presStyleLbl="node2" presStyleIdx="3" presStyleCnt="6" custScaleX="177548">
        <dgm:presLayoutVars>
          <dgm:chPref val="3"/>
        </dgm:presLayoutVars>
      </dgm:prSet>
      <dgm:spPr/>
    </dgm:pt>
    <dgm:pt modelId="{CAE77137-A12B-43AC-85E7-7FC135F57D2E}" type="pres">
      <dgm:prSet presAssocID="{022E7FE5-0701-4DA6-9E21-5CB69EE44F1B}" presName="level3hierChild" presStyleCnt="0"/>
      <dgm:spPr/>
    </dgm:pt>
    <dgm:pt modelId="{CEDF3157-F1AE-44EF-A601-995B49EB6809}" type="pres">
      <dgm:prSet presAssocID="{488F9F93-8E34-4954-82D3-959EA21F68E6}" presName="conn2-1" presStyleLbl="parChTrans1D2" presStyleIdx="4" presStyleCnt="6"/>
      <dgm:spPr/>
    </dgm:pt>
    <dgm:pt modelId="{5869A17B-D561-48A0-B66C-E7BD10684B71}" type="pres">
      <dgm:prSet presAssocID="{488F9F93-8E34-4954-82D3-959EA21F68E6}" presName="connTx" presStyleLbl="parChTrans1D2" presStyleIdx="4" presStyleCnt="6"/>
      <dgm:spPr/>
    </dgm:pt>
    <dgm:pt modelId="{01B2DA7A-23FE-4545-B36F-287AD6C4B1C2}" type="pres">
      <dgm:prSet presAssocID="{041B2165-6F0C-4078-B6B9-AB51BB4050DD}" presName="root2" presStyleCnt="0"/>
      <dgm:spPr/>
    </dgm:pt>
    <dgm:pt modelId="{CAFDA412-C729-429E-8AB0-BCB80B11FC2D}" type="pres">
      <dgm:prSet presAssocID="{041B2165-6F0C-4078-B6B9-AB51BB4050DD}" presName="LevelTwoTextNode" presStyleLbl="node2" presStyleIdx="4" presStyleCnt="6" custScaleX="177548">
        <dgm:presLayoutVars>
          <dgm:chPref val="3"/>
        </dgm:presLayoutVars>
      </dgm:prSet>
      <dgm:spPr/>
    </dgm:pt>
    <dgm:pt modelId="{DD27E32E-0B04-4AED-90C9-D9F52E9DC74A}" type="pres">
      <dgm:prSet presAssocID="{041B2165-6F0C-4078-B6B9-AB51BB4050DD}" presName="level3hierChild" presStyleCnt="0"/>
      <dgm:spPr/>
    </dgm:pt>
    <dgm:pt modelId="{B4A4E750-AE70-46B2-9116-D62AED570A82}" type="pres">
      <dgm:prSet presAssocID="{45A909DF-34D7-4184-A7D4-CC6570B3D575}" presName="conn2-1" presStyleLbl="parChTrans1D2" presStyleIdx="5" presStyleCnt="6"/>
      <dgm:spPr/>
    </dgm:pt>
    <dgm:pt modelId="{967BD4D5-F7A7-42C0-B27A-35478B9FE388}" type="pres">
      <dgm:prSet presAssocID="{45A909DF-34D7-4184-A7D4-CC6570B3D575}" presName="connTx" presStyleLbl="parChTrans1D2" presStyleIdx="5" presStyleCnt="6"/>
      <dgm:spPr/>
    </dgm:pt>
    <dgm:pt modelId="{F9F496FE-1A04-43BB-B3E1-D90C7EF4CA1F}" type="pres">
      <dgm:prSet presAssocID="{79982D37-5FF7-42C9-92C6-E294414C43FD}" presName="root2" presStyleCnt="0"/>
      <dgm:spPr/>
    </dgm:pt>
    <dgm:pt modelId="{C7368AE2-DA08-4C60-8287-CF4A28F05C5A}" type="pres">
      <dgm:prSet presAssocID="{79982D37-5FF7-42C9-92C6-E294414C43FD}" presName="LevelTwoTextNode" presStyleLbl="node2" presStyleIdx="5" presStyleCnt="6" custScaleX="177548">
        <dgm:presLayoutVars>
          <dgm:chPref val="3"/>
        </dgm:presLayoutVars>
      </dgm:prSet>
      <dgm:spPr/>
    </dgm:pt>
    <dgm:pt modelId="{D685197C-BB4F-4A70-94C5-CE2C999C1663}" type="pres">
      <dgm:prSet presAssocID="{79982D37-5FF7-42C9-92C6-E294414C43FD}" presName="level3hierChild" presStyleCnt="0"/>
      <dgm:spPr/>
    </dgm:pt>
  </dgm:ptLst>
  <dgm:cxnLst>
    <dgm:cxn modelId="{38CBBA02-67FB-4B06-9B3C-8481BD31A09F}" type="presOf" srcId="{10D216EF-9538-4126-B332-2EE592E3F401}" destId="{A84EFB42-DF19-46AB-96B3-1EF8589F9FF2}" srcOrd="0" destOrd="0" presId="urn:microsoft.com/office/officeart/2008/layout/HorizontalMultiLevelHierarchy"/>
    <dgm:cxn modelId="{9F38F70F-7934-485E-9EA4-FBE5C8F30122}" type="presOf" srcId="{488F9F93-8E34-4954-82D3-959EA21F68E6}" destId="{CEDF3157-F1AE-44EF-A601-995B49EB6809}" srcOrd="0" destOrd="0" presId="urn:microsoft.com/office/officeart/2008/layout/HorizontalMultiLevelHierarchy"/>
    <dgm:cxn modelId="{99D8051B-A4C9-4846-BD6E-C7519B8D982A}" type="presOf" srcId="{041B2165-6F0C-4078-B6B9-AB51BB4050DD}" destId="{CAFDA412-C729-429E-8AB0-BCB80B11FC2D}" srcOrd="0" destOrd="0" presId="urn:microsoft.com/office/officeart/2008/layout/HorizontalMultiLevelHierarchy"/>
    <dgm:cxn modelId="{AACC0029-7EB0-420E-9919-D8240668A9FB}" type="presOf" srcId="{276F3D19-BDDD-4248-94B2-27D5D4230E76}" destId="{FF911CB1-E6DC-44AA-8AD7-7CE66968C0AF}" srcOrd="0" destOrd="0" presId="urn:microsoft.com/office/officeart/2008/layout/HorizontalMultiLevelHierarchy"/>
    <dgm:cxn modelId="{D13D1C29-E004-49A8-B88E-3A893B4031AA}" srcId="{69C96880-1E9E-456B-90A8-D598C6748925}" destId="{10D216EF-9538-4126-B332-2EE592E3F401}" srcOrd="0" destOrd="0" parTransId="{15243958-9AA8-43D2-A8DB-7FC5D9EBB856}" sibTransId="{49481FAB-0474-42CD-A7E7-64FFC2B4505C}"/>
    <dgm:cxn modelId="{60E98B2F-9579-41C1-B0DA-D9E2E05FBADE}" type="presOf" srcId="{45A909DF-34D7-4184-A7D4-CC6570B3D575}" destId="{B4A4E750-AE70-46B2-9116-D62AED570A82}" srcOrd="0" destOrd="0" presId="urn:microsoft.com/office/officeart/2008/layout/HorizontalMultiLevelHierarchy"/>
    <dgm:cxn modelId="{7B33E63B-0CC7-4FA2-9EC8-C83C17AFF9A0}" type="presOf" srcId="{548DB055-9128-4AF8-BC01-34CCF2312425}" destId="{91958D81-2C53-4CCB-BF3F-00426EDA68F9}" srcOrd="0" destOrd="0" presId="urn:microsoft.com/office/officeart/2008/layout/HorizontalMultiLevelHierarchy"/>
    <dgm:cxn modelId="{7B2CF45B-50D1-486C-8A3B-07D29B5FC4BC}" srcId="{69C96880-1E9E-456B-90A8-D598C6748925}" destId="{79982D37-5FF7-42C9-92C6-E294414C43FD}" srcOrd="5" destOrd="0" parTransId="{45A909DF-34D7-4184-A7D4-CC6570B3D575}" sibTransId="{68618683-3526-4601-B0D8-E0382F62BC5A}"/>
    <dgm:cxn modelId="{9072ED5F-C60D-47A8-B5B4-E2C4F4CAC7A4}" type="presOf" srcId="{45A909DF-34D7-4184-A7D4-CC6570B3D575}" destId="{967BD4D5-F7A7-42C0-B27A-35478B9FE388}" srcOrd="1" destOrd="0" presId="urn:microsoft.com/office/officeart/2008/layout/HorizontalMultiLevelHierarchy"/>
    <dgm:cxn modelId="{E4CF0441-5653-455F-84FD-B344C4350483}" srcId="{69C96880-1E9E-456B-90A8-D598C6748925}" destId="{041B2165-6F0C-4078-B6B9-AB51BB4050DD}" srcOrd="4" destOrd="0" parTransId="{488F9F93-8E34-4954-82D3-959EA21F68E6}" sibTransId="{2520F1C1-0F4E-47A6-BA23-50590366DE7B}"/>
    <dgm:cxn modelId="{4F696B64-654D-44FF-B012-2D2CE72B16A6}" type="presOf" srcId="{15243958-9AA8-43D2-A8DB-7FC5D9EBB856}" destId="{D9D9DBF7-8542-4D8A-8897-F8C110824FD9}" srcOrd="1" destOrd="0" presId="urn:microsoft.com/office/officeart/2008/layout/HorizontalMultiLevelHierarchy"/>
    <dgm:cxn modelId="{945AA565-E482-4A25-8B47-BE1D4B1FB97A}" type="presOf" srcId="{CEE32772-6DFF-410D-B1DF-D5285821A6FD}" destId="{3EF9F9B5-320B-43B6-B0D5-81E9BAF1A3DD}" srcOrd="0" destOrd="0" presId="urn:microsoft.com/office/officeart/2008/layout/HorizontalMultiLevelHierarchy"/>
    <dgm:cxn modelId="{48C34867-9F62-45C3-9389-FE9A06D74F69}" type="presOf" srcId="{25CC9908-53A9-4F7A-9465-9A5D8A9F79DD}" destId="{44452780-5CB1-4565-A1B2-3C51E29FE122}" srcOrd="0" destOrd="0" presId="urn:microsoft.com/office/officeart/2008/layout/HorizontalMultiLevelHierarchy"/>
    <dgm:cxn modelId="{D71A6F6A-EE5B-475F-B2FA-BF0693A787A2}" type="presOf" srcId="{864E621F-3761-4EB3-ACCF-76B9F755998E}" destId="{E32522D0-7D3C-47CF-B201-57C8631A5D46}" srcOrd="0" destOrd="0" presId="urn:microsoft.com/office/officeart/2008/layout/HorizontalMultiLevelHierarchy"/>
    <dgm:cxn modelId="{ABAC174B-367C-489C-897D-180CBBD3E3BD}" srcId="{6B6D55B5-75BD-4D83-9171-5903C35DE97A}" destId="{69C96880-1E9E-456B-90A8-D598C6748925}" srcOrd="0" destOrd="0" parTransId="{941C3E7A-5CA7-41AB-B526-DCC3D155C1D2}" sibTransId="{0B35F290-A791-4B95-93E6-EAB19975DAE0}"/>
    <dgm:cxn modelId="{36DE066C-715C-4281-97C6-04F0989934DF}" srcId="{69C96880-1E9E-456B-90A8-D598C6748925}" destId="{022E7FE5-0701-4DA6-9E21-5CB69EE44F1B}" srcOrd="3" destOrd="0" parTransId="{548DB055-9128-4AF8-BC01-34CCF2312425}" sibTransId="{034010B8-3E30-4F4D-8A8B-9E52DAA62671}"/>
    <dgm:cxn modelId="{2C42524F-CB0F-468E-9B01-9A72C0D78047}" type="presOf" srcId="{25CC9908-53A9-4F7A-9465-9A5D8A9F79DD}" destId="{AB31FC37-57BB-4AA6-9F98-A893FE947866}" srcOrd="1" destOrd="0" presId="urn:microsoft.com/office/officeart/2008/layout/HorizontalMultiLevelHierarchy"/>
    <dgm:cxn modelId="{07F33281-0524-4D47-B13A-6800841305BC}" type="presOf" srcId="{15243958-9AA8-43D2-A8DB-7FC5D9EBB856}" destId="{268BD4D9-A874-4B07-A415-5BA1E9C185CE}" srcOrd="0" destOrd="0" presId="urn:microsoft.com/office/officeart/2008/layout/HorizontalMultiLevelHierarchy"/>
    <dgm:cxn modelId="{B9007097-C65D-4CFB-852D-45EECD138EB4}" srcId="{69C96880-1E9E-456B-90A8-D598C6748925}" destId="{CEE32772-6DFF-410D-B1DF-D5285821A6FD}" srcOrd="2" destOrd="0" parTransId="{25CC9908-53A9-4F7A-9465-9A5D8A9F79DD}" sibTransId="{E1194BC8-85C3-419A-BED5-1FF6A1099F9A}"/>
    <dgm:cxn modelId="{1322DE9C-B8D7-4AB5-8EC5-C60F24FEBA75}" type="presOf" srcId="{022E7FE5-0701-4DA6-9E21-5CB69EE44F1B}" destId="{EB405DE7-8994-4951-8507-BE34FAA0DF69}" srcOrd="0" destOrd="0" presId="urn:microsoft.com/office/officeart/2008/layout/HorizontalMultiLevelHierarchy"/>
    <dgm:cxn modelId="{9AC469B7-7B1D-4D7A-A2B0-C15CC4BDD42A}" type="presOf" srcId="{69C96880-1E9E-456B-90A8-D598C6748925}" destId="{60C6C82A-B923-4EE5-A23C-C6DBC99294DD}" srcOrd="0" destOrd="0" presId="urn:microsoft.com/office/officeart/2008/layout/HorizontalMultiLevelHierarchy"/>
    <dgm:cxn modelId="{92599BB7-2E38-4B47-947F-FF6598E2DA61}" srcId="{69C96880-1E9E-456B-90A8-D598C6748925}" destId="{276F3D19-BDDD-4248-94B2-27D5D4230E76}" srcOrd="1" destOrd="0" parTransId="{864E621F-3761-4EB3-ACCF-76B9F755998E}" sibTransId="{E56F06CF-7DF2-4853-9B94-75D2F19A3C71}"/>
    <dgm:cxn modelId="{EF8964C6-F8FF-42BD-BDB2-13C0B8F5D78C}" type="presOf" srcId="{79982D37-5FF7-42C9-92C6-E294414C43FD}" destId="{C7368AE2-DA08-4C60-8287-CF4A28F05C5A}" srcOrd="0" destOrd="0" presId="urn:microsoft.com/office/officeart/2008/layout/HorizontalMultiLevelHierarchy"/>
    <dgm:cxn modelId="{4857BAD5-4070-41E5-BB85-3853F7DF65AB}" type="presOf" srcId="{488F9F93-8E34-4954-82D3-959EA21F68E6}" destId="{5869A17B-D561-48A0-B66C-E7BD10684B71}" srcOrd="1" destOrd="0" presId="urn:microsoft.com/office/officeart/2008/layout/HorizontalMultiLevelHierarchy"/>
    <dgm:cxn modelId="{C5913AEB-0858-4D85-BBB0-2D771C2E18D7}" type="presOf" srcId="{864E621F-3761-4EB3-ACCF-76B9F755998E}" destId="{7688D6D7-62F6-4975-8C93-CD3508CA99DA}" srcOrd="1" destOrd="0" presId="urn:microsoft.com/office/officeart/2008/layout/HorizontalMultiLevelHierarchy"/>
    <dgm:cxn modelId="{678227F6-BE1C-4DA8-9DE7-DEF11740DF4A}" type="presOf" srcId="{548DB055-9128-4AF8-BC01-34CCF2312425}" destId="{46AEB804-8035-4BBE-9D71-0A6250569339}" srcOrd="1" destOrd="0" presId="urn:microsoft.com/office/officeart/2008/layout/HorizontalMultiLevelHierarchy"/>
    <dgm:cxn modelId="{AAC6CDF7-6913-46F5-8D01-DA60ADC36489}" type="presOf" srcId="{6B6D55B5-75BD-4D83-9171-5903C35DE97A}" destId="{D8A218FC-52B4-4C95-B631-02B7DB05F118}" srcOrd="0" destOrd="0" presId="urn:microsoft.com/office/officeart/2008/layout/HorizontalMultiLevelHierarchy"/>
    <dgm:cxn modelId="{8C766ED4-E533-444D-88AF-A6447C0B2786}" type="presParOf" srcId="{D8A218FC-52B4-4C95-B631-02B7DB05F118}" destId="{C3033977-D8A1-48D1-9BF4-0BBD2B4B1FF3}" srcOrd="0" destOrd="0" presId="urn:microsoft.com/office/officeart/2008/layout/HorizontalMultiLevelHierarchy"/>
    <dgm:cxn modelId="{78618441-FBE1-4329-A542-D0750761BCC6}" type="presParOf" srcId="{C3033977-D8A1-48D1-9BF4-0BBD2B4B1FF3}" destId="{60C6C82A-B923-4EE5-A23C-C6DBC99294DD}" srcOrd="0" destOrd="0" presId="urn:microsoft.com/office/officeart/2008/layout/HorizontalMultiLevelHierarchy"/>
    <dgm:cxn modelId="{E6510F9B-194D-4C37-9885-9D62BF705B61}" type="presParOf" srcId="{C3033977-D8A1-48D1-9BF4-0BBD2B4B1FF3}" destId="{6B504151-6069-4612-9987-0E0862FF6302}" srcOrd="1" destOrd="0" presId="urn:microsoft.com/office/officeart/2008/layout/HorizontalMultiLevelHierarchy"/>
    <dgm:cxn modelId="{6E4C860C-1C6B-4B31-A6DE-BF9AE961A4CE}" type="presParOf" srcId="{6B504151-6069-4612-9987-0E0862FF6302}" destId="{268BD4D9-A874-4B07-A415-5BA1E9C185CE}" srcOrd="0" destOrd="0" presId="urn:microsoft.com/office/officeart/2008/layout/HorizontalMultiLevelHierarchy"/>
    <dgm:cxn modelId="{849DF3BA-11F7-4264-B51E-5E94D04CDE70}" type="presParOf" srcId="{268BD4D9-A874-4B07-A415-5BA1E9C185CE}" destId="{D9D9DBF7-8542-4D8A-8897-F8C110824FD9}" srcOrd="0" destOrd="0" presId="urn:microsoft.com/office/officeart/2008/layout/HorizontalMultiLevelHierarchy"/>
    <dgm:cxn modelId="{0E03BCFE-FA30-4C8D-93DD-207F2D6A69A8}" type="presParOf" srcId="{6B504151-6069-4612-9987-0E0862FF6302}" destId="{03412567-E43D-493A-902E-1F909CC8CAB3}" srcOrd="1" destOrd="0" presId="urn:microsoft.com/office/officeart/2008/layout/HorizontalMultiLevelHierarchy"/>
    <dgm:cxn modelId="{7D7759E9-7C29-4E3F-951F-6DA060EB935A}" type="presParOf" srcId="{03412567-E43D-493A-902E-1F909CC8CAB3}" destId="{A84EFB42-DF19-46AB-96B3-1EF8589F9FF2}" srcOrd="0" destOrd="0" presId="urn:microsoft.com/office/officeart/2008/layout/HorizontalMultiLevelHierarchy"/>
    <dgm:cxn modelId="{236C95CE-F88B-44DA-9266-19FBAA96FE15}" type="presParOf" srcId="{03412567-E43D-493A-902E-1F909CC8CAB3}" destId="{2F64C93F-6777-439B-9E5A-14029F9FB719}" srcOrd="1" destOrd="0" presId="urn:microsoft.com/office/officeart/2008/layout/HorizontalMultiLevelHierarchy"/>
    <dgm:cxn modelId="{BCC7DE0D-5473-402A-AD92-6A7F339768F2}" type="presParOf" srcId="{6B504151-6069-4612-9987-0E0862FF6302}" destId="{E32522D0-7D3C-47CF-B201-57C8631A5D46}" srcOrd="2" destOrd="0" presId="urn:microsoft.com/office/officeart/2008/layout/HorizontalMultiLevelHierarchy"/>
    <dgm:cxn modelId="{1B77E52B-847D-48B8-B66E-3E2B7D189B33}" type="presParOf" srcId="{E32522D0-7D3C-47CF-B201-57C8631A5D46}" destId="{7688D6D7-62F6-4975-8C93-CD3508CA99DA}" srcOrd="0" destOrd="0" presId="urn:microsoft.com/office/officeart/2008/layout/HorizontalMultiLevelHierarchy"/>
    <dgm:cxn modelId="{24AD0506-97B0-41AD-8A6D-EE7A1E1C6398}" type="presParOf" srcId="{6B504151-6069-4612-9987-0E0862FF6302}" destId="{095DFE30-B18C-4EE8-B8B8-4D24A838DD96}" srcOrd="3" destOrd="0" presId="urn:microsoft.com/office/officeart/2008/layout/HorizontalMultiLevelHierarchy"/>
    <dgm:cxn modelId="{D9F0D0CA-8358-4D13-9DBA-F7B988F66235}" type="presParOf" srcId="{095DFE30-B18C-4EE8-B8B8-4D24A838DD96}" destId="{FF911CB1-E6DC-44AA-8AD7-7CE66968C0AF}" srcOrd="0" destOrd="0" presId="urn:microsoft.com/office/officeart/2008/layout/HorizontalMultiLevelHierarchy"/>
    <dgm:cxn modelId="{BA6EF33B-835E-4A47-8C5B-A3B755D48EB9}" type="presParOf" srcId="{095DFE30-B18C-4EE8-B8B8-4D24A838DD96}" destId="{FD542FE6-363B-429C-9D87-37C0D17B1513}" srcOrd="1" destOrd="0" presId="urn:microsoft.com/office/officeart/2008/layout/HorizontalMultiLevelHierarchy"/>
    <dgm:cxn modelId="{63318555-8505-4209-91FE-0FAA440F742E}" type="presParOf" srcId="{6B504151-6069-4612-9987-0E0862FF6302}" destId="{44452780-5CB1-4565-A1B2-3C51E29FE122}" srcOrd="4" destOrd="0" presId="urn:microsoft.com/office/officeart/2008/layout/HorizontalMultiLevelHierarchy"/>
    <dgm:cxn modelId="{5773915E-4BAF-460C-BFFF-B9772E428198}" type="presParOf" srcId="{44452780-5CB1-4565-A1B2-3C51E29FE122}" destId="{AB31FC37-57BB-4AA6-9F98-A893FE947866}" srcOrd="0" destOrd="0" presId="urn:microsoft.com/office/officeart/2008/layout/HorizontalMultiLevelHierarchy"/>
    <dgm:cxn modelId="{C22639CA-DC1A-407D-AE24-E9274543E7F6}" type="presParOf" srcId="{6B504151-6069-4612-9987-0E0862FF6302}" destId="{756F8634-03E1-4DB2-B8D3-6A7CA2D4A7ED}" srcOrd="5" destOrd="0" presId="urn:microsoft.com/office/officeart/2008/layout/HorizontalMultiLevelHierarchy"/>
    <dgm:cxn modelId="{EFFE2690-A54D-4791-9982-DA76D36658F8}" type="presParOf" srcId="{756F8634-03E1-4DB2-B8D3-6A7CA2D4A7ED}" destId="{3EF9F9B5-320B-43B6-B0D5-81E9BAF1A3DD}" srcOrd="0" destOrd="0" presId="urn:microsoft.com/office/officeart/2008/layout/HorizontalMultiLevelHierarchy"/>
    <dgm:cxn modelId="{022AC03B-D513-4746-8C1E-E02C64635279}" type="presParOf" srcId="{756F8634-03E1-4DB2-B8D3-6A7CA2D4A7ED}" destId="{EF143E1C-4735-4A67-A2C9-39B6E87FE678}" srcOrd="1" destOrd="0" presId="urn:microsoft.com/office/officeart/2008/layout/HorizontalMultiLevelHierarchy"/>
    <dgm:cxn modelId="{99DAC6BB-6D3F-4DD1-AACF-F9023ABC6560}" type="presParOf" srcId="{6B504151-6069-4612-9987-0E0862FF6302}" destId="{91958D81-2C53-4CCB-BF3F-00426EDA68F9}" srcOrd="6" destOrd="0" presId="urn:microsoft.com/office/officeart/2008/layout/HorizontalMultiLevelHierarchy"/>
    <dgm:cxn modelId="{28B8E1E2-83CF-49A6-8DA5-88C90E98B797}" type="presParOf" srcId="{91958D81-2C53-4CCB-BF3F-00426EDA68F9}" destId="{46AEB804-8035-4BBE-9D71-0A6250569339}" srcOrd="0" destOrd="0" presId="urn:microsoft.com/office/officeart/2008/layout/HorizontalMultiLevelHierarchy"/>
    <dgm:cxn modelId="{163C0204-5B2C-4416-9B72-A63B6F04D2D5}" type="presParOf" srcId="{6B504151-6069-4612-9987-0E0862FF6302}" destId="{346C1B1B-3E37-4F0A-81D3-18208FD1BDE0}" srcOrd="7" destOrd="0" presId="urn:microsoft.com/office/officeart/2008/layout/HorizontalMultiLevelHierarchy"/>
    <dgm:cxn modelId="{799B1B4F-87E7-4D78-BB83-0BFDE78242C5}" type="presParOf" srcId="{346C1B1B-3E37-4F0A-81D3-18208FD1BDE0}" destId="{EB405DE7-8994-4951-8507-BE34FAA0DF69}" srcOrd="0" destOrd="0" presId="urn:microsoft.com/office/officeart/2008/layout/HorizontalMultiLevelHierarchy"/>
    <dgm:cxn modelId="{1B5D1D30-EED0-415D-9E6C-4D5185FAF95B}" type="presParOf" srcId="{346C1B1B-3E37-4F0A-81D3-18208FD1BDE0}" destId="{CAE77137-A12B-43AC-85E7-7FC135F57D2E}" srcOrd="1" destOrd="0" presId="urn:microsoft.com/office/officeart/2008/layout/HorizontalMultiLevelHierarchy"/>
    <dgm:cxn modelId="{AAACA1C9-A5FC-4B70-ABE0-3049F8189D4A}" type="presParOf" srcId="{6B504151-6069-4612-9987-0E0862FF6302}" destId="{CEDF3157-F1AE-44EF-A601-995B49EB6809}" srcOrd="8" destOrd="0" presId="urn:microsoft.com/office/officeart/2008/layout/HorizontalMultiLevelHierarchy"/>
    <dgm:cxn modelId="{90664752-7645-4A85-B5EF-542831D32945}" type="presParOf" srcId="{CEDF3157-F1AE-44EF-A601-995B49EB6809}" destId="{5869A17B-D561-48A0-B66C-E7BD10684B71}" srcOrd="0" destOrd="0" presId="urn:microsoft.com/office/officeart/2008/layout/HorizontalMultiLevelHierarchy"/>
    <dgm:cxn modelId="{61371B0A-6507-419B-B82A-99FABF37582E}" type="presParOf" srcId="{6B504151-6069-4612-9987-0E0862FF6302}" destId="{01B2DA7A-23FE-4545-B36F-287AD6C4B1C2}" srcOrd="9" destOrd="0" presId="urn:microsoft.com/office/officeart/2008/layout/HorizontalMultiLevelHierarchy"/>
    <dgm:cxn modelId="{92B57771-7EDF-490E-9E79-281C7C047F48}" type="presParOf" srcId="{01B2DA7A-23FE-4545-B36F-287AD6C4B1C2}" destId="{CAFDA412-C729-429E-8AB0-BCB80B11FC2D}" srcOrd="0" destOrd="0" presId="urn:microsoft.com/office/officeart/2008/layout/HorizontalMultiLevelHierarchy"/>
    <dgm:cxn modelId="{66358CF6-2027-4C23-ABBC-F93B5276BAF9}" type="presParOf" srcId="{01B2DA7A-23FE-4545-B36F-287AD6C4B1C2}" destId="{DD27E32E-0B04-4AED-90C9-D9F52E9DC74A}" srcOrd="1" destOrd="0" presId="urn:microsoft.com/office/officeart/2008/layout/HorizontalMultiLevelHierarchy"/>
    <dgm:cxn modelId="{8104CFEC-4B9C-4223-BD56-95F087740FDF}" type="presParOf" srcId="{6B504151-6069-4612-9987-0E0862FF6302}" destId="{B4A4E750-AE70-46B2-9116-D62AED570A82}" srcOrd="10" destOrd="0" presId="urn:microsoft.com/office/officeart/2008/layout/HorizontalMultiLevelHierarchy"/>
    <dgm:cxn modelId="{A7CA65D2-CF30-4811-B312-3D3C75E5B1BC}" type="presParOf" srcId="{B4A4E750-AE70-46B2-9116-D62AED570A82}" destId="{967BD4D5-F7A7-42C0-B27A-35478B9FE388}" srcOrd="0" destOrd="0" presId="urn:microsoft.com/office/officeart/2008/layout/HorizontalMultiLevelHierarchy"/>
    <dgm:cxn modelId="{B16B9EC1-82DA-415B-B5E7-2B9FF8FA12CF}" type="presParOf" srcId="{6B504151-6069-4612-9987-0E0862FF6302}" destId="{F9F496FE-1A04-43BB-B3E1-D90C7EF4CA1F}" srcOrd="11" destOrd="0" presId="urn:microsoft.com/office/officeart/2008/layout/HorizontalMultiLevelHierarchy"/>
    <dgm:cxn modelId="{A9516D75-96F3-42D4-A5E7-973B46BB77C4}" type="presParOf" srcId="{F9F496FE-1A04-43BB-B3E1-D90C7EF4CA1F}" destId="{C7368AE2-DA08-4C60-8287-CF4A28F05C5A}" srcOrd="0" destOrd="0" presId="urn:microsoft.com/office/officeart/2008/layout/HorizontalMultiLevelHierarchy"/>
    <dgm:cxn modelId="{3A0642AD-3B7D-486B-9E2A-051D577E0BE9}" type="presParOf" srcId="{F9F496FE-1A04-43BB-B3E1-D90C7EF4CA1F}" destId="{D685197C-BB4F-4A70-94C5-CE2C999C166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33881BF-5C37-49AB-B96F-F2517536262B}" type="doc">
      <dgm:prSet loTypeId="urn:microsoft.com/office/officeart/2005/8/layout/hProcess7" loCatId="process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5D32976-E5DD-47DE-B2DD-5C55743FB5DA}">
      <dgm:prSet phldrT="[Texto]" custT="1"/>
      <dgm:spPr>
        <a:solidFill>
          <a:srgbClr val="FFFFFF"/>
        </a:solidFill>
      </dgm:spPr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Exordio</a:t>
          </a:r>
        </a:p>
      </dgm:t>
    </dgm:pt>
    <dgm:pt modelId="{2E96EBA7-A3D8-4EFD-8D32-9A9DC760EFD9}" type="par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951F4A5-ABF6-4752-A6DA-DEBCA1EE2411}" type="sibTrans" cxnId="{2476D4E1-B5B2-4072-AE45-6F370764227F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A44C053-9ED0-4D89-95C5-6D7B9E3D59E7}">
      <dgm:prSet phldrT="[Texto]" custT="1"/>
      <dgm:spPr/>
      <dgm:t>
        <a:bodyPr/>
        <a:lstStyle/>
        <a:p>
          <a:pPr marL="0" indent="0" algn="r">
            <a:spcAft>
              <a:spcPts val="0"/>
            </a:spcAft>
            <a:tabLst/>
          </a:pPr>
          <a:r>
            <a:rPr lang="es-ES" sz="800" dirty="0">
              <a:latin typeface="Eurostile" panose="020B0504020202050204" pitchFamily="34" charset="0"/>
            </a:rPr>
            <a:t>Argumentación</a:t>
          </a:r>
        </a:p>
      </dgm:t>
    </dgm:pt>
    <dgm:pt modelId="{E70DDB08-AA7D-48F5-9425-65F472C92041}" type="par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5D8D3785-840D-4920-B18D-E051702823F3}" type="sibTrans" cxnId="{0EE2DD38-7CC9-4266-8D78-16CBA1B18EB8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D18C7F1F-9AFC-4858-906A-2BB489DB3C2A}">
      <dgm:prSet phldrT="[Texto]" custT="1"/>
      <dgm:spPr>
        <a:solidFill>
          <a:srgbClr val="00B050"/>
        </a:solidFill>
      </dgm:spPr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Peroración</a:t>
          </a:r>
        </a:p>
      </dgm:t>
    </dgm:pt>
    <dgm:pt modelId="{11485C47-AA4C-484D-980B-846E4A202F45}" type="par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E99552F1-8C11-46F9-8D82-7E02B037650E}" type="sibTrans" cxnId="{F39B9E39-1D06-4D45-8938-5A2E2674503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2723612A-1290-492A-8DFA-20AD62477E32}">
      <dgm:prSet phldrT="[Texto]" custT="1"/>
      <dgm:spPr/>
      <dgm:t>
        <a:bodyPr/>
        <a:lstStyle/>
        <a:p>
          <a:pPr algn="r"/>
          <a:r>
            <a:rPr lang="es-ES" sz="1000" dirty="0">
              <a:latin typeface="Eurostile" panose="020B0504020202050204" pitchFamily="34" charset="0"/>
            </a:rPr>
            <a:t>Narración</a:t>
          </a:r>
        </a:p>
      </dgm:t>
    </dgm:pt>
    <dgm:pt modelId="{52739BF7-5032-40B1-B89C-DD4DD9C31607}" type="par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9B345FAC-435A-4C90-87B9-4E101B30339F}" type="sibTrans" cxnId="{F4C49F4F-D18E-48F5-B6F7-60D5878B4C95}">
      <dgm:prSet/>
      <dgm:spPr/>
      <dgm:t>
        <a:bodyPr/>
        <a:lstStyle/>
        <a:p>
          <a:pPr algn="r"/>
          <a:endParaRPr lang="es-ES" sz="1000">
            <a:latin typeface="Eurostile" panose="020B0504020202050204" pitchFamily="34" charset="0"/>
          </a:endParaRPr>
        </a:p>
      </dgm:t>
    </dgm:pt>
    <dgm:pt modelId="{63333775-FA7E-4642-9A3B-2E30B1B2841A}" type="pres">
      <dgm:prSet presAssocID="{833881BF-5C37-49AB-B96F-F2517536262B}" presName="Name0" presStyleCnt="0">
        <dgm:presLayoutVars>
          <dgm:dir/>
          <dgm:animLvl val="lvl"/>
          <dgm:resizeHandles val="exact"/>
        </dgm:presLayoutVars>
      </dgm:prSet>
      <dgm:spPr/>
    </dgm:pt>
    <dgm:pt modelId="{5020560F-ACE0-4558-B3A2-BD0B13A15458}" type="pres">
      <dgm:prSet presAssocID="{B5D32976-E5DD-47DE-B2DD-5C55743FB5DA}" presName="compositeNode" presStyleCnt="0">
        <dgm:presLayoutVars>
          <dgm:bulletEnabled val="1"/>
        </dgm:presLayoutVars>
      </dgm:prSet>
      <dgm:spPr/>
    </dgm:pt>
    <dgm:pt modelId="{092EAE2F-3902-4F9B-A578-6F703C54934C}" type="pres">
      <dgm:prSet presAssocID="{B5D32976-E5DD-47DE-B2DD-5C55743FB5DA}" presName="bgRect" presStyleLbl="node1" presStyleIdx="0" presStyleCnt="4"/>
      <dgm:spPr/>
    </dgm:pt>
    <dgm:pt modelId="{DA784DFD-2E32-48E0-9C36-A293C3712928}" type="pres">
      <dgm:prSet presAssocID="{B5D32976-E5DD-47DE-B2DD-5C55743FB5DA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9198ADF4-3656-45C0-A6E9-198A6E1CDE6C}" type="pres">
      <dgm:prSet presAssocID="{D951F4A5-ABF6-4752-A6DA-DEBCA1EE2411}" presName="hSp" presStyleCnt="0"/>
      <dgm:spPr/>
    </dgm:pt>
    <dgm:pt modelId="{B4BDD8AA-78BD-400E-83B5-85D32D378B58}" type="pres">
      <dgm:prSet presAssocID="{D951F4A5-ABF6-4752-A6DA-DEBCA1EE2411}" presName="vProcSp" presStyleCnt="0"/>
      <dgm:spPr/>
    </dgm:pt>
    <dgm:pt modelId="{1CC1CFFC-C64C-4B5E-B686-F37BF67BDDCB}" type="pres">
      <dgm:prSet presAssocID="{D951F4A5-ABF6-4752-A6DA-DEBCA1EE2411}" presName="vSp1" presStyleCnt="0"/>
      <dgm:spPr/>
    </dgm:pt>
    <dgm:pt modelId="{1201FABB-1E18-4725-BF74-BECCEAA4AB2C}" type="pres">
      <dgm:prSet presAssocID="{D951F4A5-ABF6-4752-A6DA-DEBCA1EE2411}" presName="simulatedConn" presStyleLbl="solidFgAcc1" presStyleIdx="0" presStyleCnt="3"/>
      <dgm:spPr/>
    </dgm:pt>
    <dgm:pt modelId="{27ADF17D-BE58-4D2C-B4D5-19736C21F6C7}" type="pres">
      <dgm:prSet presAssocID="{D951F4A5-ABF6-4752-A6DA-DEBCA1EE2411}" presName="vSp2" presStyleCnt="0"/>
      <dgm:spPr/>
    </dgm:pt>
    <dgm:pt modelId="{3FECD58E-7719-42CE-9A5F-0A6C0C1637ED}" type="pres">
      <dgm:prSet presAssocID="{D951F4A5-ABF6-4752-A6DA-DEBCA1EE2411}" presName="sibTrans" presStyleCnt="0"/>
      <dgm:spPr/>
    </dgm:pt>
    <dgm:pt modelId="{787619EC-75E4-45FA-974B-02BE736E7141}" type="pres">
      <dgm:prSet presAssocID="{2723612A-1290-492A-8DFA-20AD62477E32}" presName="compositeNode" presStyleCnt="0">
        <dgm:presLayoutVars>
          <dgm:bulletEnabled val="1"/>
        </dgm:presLayoutVars>
      </dgm:prSet>
      <dgm:spPr/>
    </dgm:pt>
    <dgm:pt modelId="{CC58E0D4-D8B3-4B98-A527-B4ABA0A1C2BA}" type="pres">
      <dgm:prSet presAssocID="{2723612A-1290-492A-8DFA-20AD62477E32}" presName="bgRect" presStyleLbl="node1" presStyleIdx="1" presStyleCnt="4"/>
      <dgm:spPr/>
    </dgm:pt>
    <dgm:pt modelId="{FA16C0CC-74B7-47DE-9E2F-09283E87C660}" type="pres">
      <dgm:prSet presAssocID="{2723612A-1290-492A-8DFA-20AD62477E32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E0219CF3-9B67-4720-AC05-3F4F8C2417AD}" type="pres">
      <dgm:prSet presAssocID="{9B345FAC-435A-4C90-87B9-4E101B30339F}" presName="hSp" presStyleCnt="0"/>
      <dgm:spPr/>
    </dgm:pt>
    <dgm:pt modelId="{295E48F6-6444-43AA-8622-98FAF2F40844}" type="pres">
      <dgm:prSet presAssocID="{9B345FAC-435A-4C90-87B9-4E101B30339F}" presName="vProcSp" presStyleCnt="0"/>
      <dgm:spPr/>
    </dgm:pt>
    <dgm:pt modelId="{0368911D-722D-4FBE-986C-A86DA4C741BC}" type="pres">
      <dgm:prSet presAssocID="{9B345FAC-435A-4C90-87B9-4E101B30339F}" presName="vSp1" presStyleCnt="0"/>
      <dgm:spPr/>
    </dgm:pt>
    <dgm:pt modelId="{6C6751B6-C54D-4B47-BF17-7357D54D6404}" type="pres">
      <dgm:prSet presAssocID="{9B345FAC-435A-4C90-87B9-4E101B30339F}" presName="simulatedConn" presStyleLbl="solidFgAcc1" presStyleIdx="1" presStyleCnt="3"/>
      <dgm:spPr/>
    </dgm:pt>
    <dgm:pt modelId="{2DAC543D-0E81-4CA9-9ABD-A72871B853D5}" type="pres">
      <dgm:prSet presAssocID="{9B345FAC-435A-4C90-87B9-4E101B30339F}" presName="vSp2" presStyleCnt="0"/>
      <dgm:spPr/>
    </dgm:pt>
    <dgm:pt modelId="{F6DD5A63-FDF4-4838-95C7-FE421E4D967E}" type="pres">
      <dgm:prSet presAssocID="{9B345FAC-435A-4C90-87B9-4E101B30339F}" presName="sibTrans" presStyleCnt="0"/>
      <dgm:spPr/>
    </dgm:pt>
    <dgm:pt modelId="{DD8EB5D5-DE4C-46D8-A8B5-976BECAF053E}" type="pres">
      <dgm:prSet presAssocID="{6A44C053-9ED0-4D89-95C5-6D7B9E3D59E7}" presName="compositeNode" presStyleCnt="0">
        <dgm:presLayoutVars>
          <dgm:bulletEnabled val="1"/>
        </dgm:presLayoutVars>
      </dgm:prSet>
      <dgm:spPr/>
    </dgm:pt>
    <dgm:pt modelId="{76876A22-02A8-4595-95C4-89DC6D4FF0B7}" type="pres">
      <dgm:prSet presAssocID="{6A44C053-9ED0-4D89-95C5-6D7B9E3D59E7}" presName="bgRect" presStyleLbl="node1" presStyleIdx="2" presStyleCnt="4"/>
      <dgm:spPr/>
    </dgm:pt>
    <dgm:pt modelId="{9B826367-5609-4833-A416-AD1A871A3F8B}" type="pres">
      <dgm:prSet presAssocID="{6A44C053-9ED0-4D89-95C5-6D7B9E3D59E7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8D6706CE-0810-4002-B2BE-99182CACE9AC}" type="pres">
      <dgm:prSet presAssocID="{5D8D3785-840D-4920-B18D-E051702823F3}" presName="hSp" presStyleCnt="0"/>
      <dgm:spPr/>
    </dgm:pt>
    <dgm:pt modelId="{F168E954-324C-4BCC-A486-073F7243115F}" type="pres">
      <dgm:prSet presAssocID="{5D8D3785-840D-4920-B18D-E051702823F3}" presName="vProcSp" presStyleCnt="0"/>
      <dgm:spPr/>
    </dgm:pt>
    <dgm:pt modelId="{E71C1A4F-22D3-4ECB-97E4-7939C7EFDFF8}" type="pres">
      <dgm:prSet presAssocID="{5D8D3785-840D-4920-B18D-E051702823F3}" presName="vSp1" presStyleCnt="0"/>
      <dgm:spPr/>
    </dgm:pt>
    <dgm:pt modelId="{D683EE3A-FCAE-47FB-85A2-7EFD73D788F4}" type="pres">
      <dgm:prSet presAssocID="{5D8D3785-840D-4920-B18D-E051702823F3}" presName="simulatedConn" presStyleLbl="solidFgAcc1" presStyleIdx="2" presStyleCnt="3"/>
      <dgm:spPr/>
    </dgm:pt>
    <dgm:pt modelId="{9C0BB849-328D-4006-9627-9FFCC9521DD0}" type="pres">
      <dgm:prSet presAssocID="{5D8D3785-840D-4920-B18D-E051702823F3}" presName="vSp2" presStyleCnt="0"/>
      <dgm:spPr/>
    </dgm:pt>
    <dgm:pt modelId="{BE98A8A0-E30A-462A-AD78-3BCAE0DE7192}" type="pres">
      <dgm:prSet presAssocID="{5D8D3785-840D-4920-B18D-E051702823F3}" presName="sibTrans" presStyleCnt="0"/>
      <dgm:spPr/>
    </dgm:pt>
    <dgm:pt modelId="{CE133E17-08D6-415B-93C5-48CDDE34C763}" type="pres">
      <dgm:prSet presAssocID="{D18C7F1F-9AFC-4858-906A-2BB489DB3C2A}" presName="compositeNode" presStyleCnt="0">
        <dgm:presLayoutVars>
          <dgm:bulletEnabled val="1"/>
        </dgm:presLayoutVars>
      </dgm:prSet>
      <dgm:spPr/>
    </dgm:pt>
    <dgm:pt modelId="{60D37DF3-36AB-4160-A667-30EED76E1A64}" type="pres">
      <dgm:prSet presAssocID="{D18C7F1F-9AFC-4858-906A-2BB489DB3C2A}" presName="bgRect" presStyleLbl="node1" presStyleIdx="3" presStyleCnt="4"/>
      <dgm:spPr/>
    </dgm:pt>
    <dgm:pt modelId="{689C093B-F36A-450F-9D6B-F23D3BB2DBE0}" type="pres">
      <dgm:prSet presAssocID="{D18C7F1F-9AFC-4858-906A-2BB489DB3C2A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9A1DF01-A8F2-4BA9-9A35-17A3FE3668D2}" type="presOf" srcId="{6A44C053-9ED0-4D89-95C5-6D7B9E3D59E7}" destId="{9B826367-5609-4833-A416-AD1A871A3F8B}" srcOrd="1" destOrd="0" presId="urn:microsoft.com/office/officeart/2005/8/layout/hProcess7"/>
    <dgm:cxn modelId="{1FB3F206-BFC5-4C31-BF76-1ECB4A5EA704}" type="presOf" srcId="{6A44C053-9ED0-4D89-95C5-6D7B9E3D59E7}" destId="{76876A22-02A8-4595-95C4-89DC6D4FF0B7}" srcOrd="0" destOrd="0" presId="urn:microsoft.com/office/officeart/2005/8/layout/hProcess7"/>
    <dgm:cxn modelId="{65724F2C-35E7-49A6-8C51-3FA2B22B7E84}" type="presOf" srcId="{D18C7F1F-9AFC-4858-906A-2BB489DB3C2A}" destId="{689C093B-F36A-450F-9D6B-F23D3BB2DBE0}" srcOrd="1" destOrd="0" presId="urn:microsoft.com/office/officeart/2005/8/layout/hProcess7"/>
    <dgm:cxn modelId="{0EE2DD38-7CC9-4266-8D78-16CBA1B18EB8}" srcId="{833881BF-5C37-49AB-B96F-F2517536262B}" destId="{6A44C053-9ED0-4D89-95C5-6D7B9E3D59E7}" srcOrd="2" destOrd="0" parTransId="{E70DDB08-AA7D-48F5-9425-65F472C92041}" sibTransId="{5D8D3785-840D-4920-B18D-E051702823F3}"/>
    <dgm:cxn modelId="{F39B9E39-1D06-4D45-8938-5A2E26745035}" srcId="{833881BF-5C37-49AB-B96F-F2517536262B}" destId="{D18C7F1F-9AFC-4858-906A-2BB489DB3C2A}" srcOrd="3" destOrd="0" parTransId="{11485C47-AA4C-484D-980B-846E4A202F45}" sibTransId="{E99552F1-8C11-46F9-8D82-7E02B037650E}"/>
    <dgm:cxn modelId="{8FEBD75F-9FA9-4EE9-B31B-672188471ECF}" type="presOf" srcId="{833881BF-5C37-49AB-B96F-F2517536262B}" destId="{63333775-FA7E-4642-9A3B-2E30B1B2841A}" srcOrd="0" destOrd="0" presId="urn:microsoft.com/office/officeart/2005/8/layout/hProcess7"/>
    <dgm:cxn modelId="{AD07B264-7ADC-4C6F-BAD4-130FC963BBF1}" type="presOf" srcId="{B5D32976-E5DD-47DE-B2DD-5C55743FB5DA}" destId="{DA784DFD-2E32-48E0-9C36-A293C3712928}" srcOrd="1" destOrd="0" presId="urn:microsoft.com/office/officeart/2005/8/layout/hProcess7"/>
    <dgm:cxn modelId="{CF283066-6244-4CA5-A5F8-F3C68AAD8222}" type="presOf" srcId="{B5D32976-E5DD-47DE-B2DD-5C55743FB5DA}" destId="{092EAE2F-3902-4F9B-A578-6F703C54934C}" srcOrd="0" destOrd="0" presId="urn:microsoft.com/office/officeart/2005/8/layout/hProcess7"/>
    <dgm:cxn modelId="{AE65A16C-35D2-468F-A3E6-4A3A31E20BC4}" type="presOf" srcId="{2723612A-1290-492A-8DFA-20AD62477E32}" destId="{CC58E0D4-D8B3-4B98-A527-B4ABA0A1C2BA}" srcOrd="0" destOrd="0" presId="urn:microsoft.com/office/officeart/2005/8/layout/hProcess7"/>
    <dgm:cxn modelId="{F4C49F4F-D18E-48F5-B6F7-60D5878B4C95}" srcId="{833881BF-5C37-49AB-B96F-F2517536262B}" destId="{2723612A-1290-492A-8DFA-20AD62477E32}" srcOrd="1" destOrd="0" parTransId="{52739BF7-5032-40B1-B89C-DD4DD9C31607}" sibTransId="{9B345FAC-435A-4C90-87B9-4E101B30339F}"/>
    <dgm:cxn modelId="{4641F28D-08B7-4B05-A159-D6C81235B016}" type="presOf" srcId="{D18C7F1F-9AFC-4858-906A-2BB489DB3C2A}" destId="{60D37DF3-36AB-4160-A667-30EED76E1A64}" srcOrd="0" destOrd="0" presId="urn:microsoft.com/office/officeart/2005/8/layout/hProcess7"/>
    <dgm:cxn modelId="{64078CAD-60F0-4BDE-94C4-EAAF53DDC6F6}" type="presOf" srcId="{2723612A-1290-492A-8DFA-20AD62477E32}" destId="{FA16C0CC-74B7-47DE-9E2F-09283E87C660}" srcOrd="1" destOrd="0" presId="urn:microsoft.com/office/officeart/2005/8/layout/hProcess7"/>
    <dgm:cxn modelId="{2476D4E1-B5B2-4072-AE45-6F370764227F}" srcId="{833881BF-5C37-49AB-B96F-F2517536262B}" destId="{B5D32976-E5DD-47DE-B2DD-5C55743FB5DA}" srcOrd="0" destOrd="0" parTransId="{2E96EBA7-A3D8-4EFD-8D32-9A9DC760EFD9}" sibTransId="{D951F4A5-ABF6-4752-A6DA-DEBCA1EE2411}"/>
    <dgm:cxn modelId="{DB58D13C-FA2A-42CB-BD1D-5923D10AB663}" type="presParOf" srcId="{63333775-FA7E-4642-9A3B-2E30B1B2841A}" destId="{5020560F-ACE0-4558-B3A2-BD0B13A15458}" srcOrd="0" destOrd="0" presId="urn:microsoft.com/office/officeart/2005/8/layout/hProcess7"/>
    <dgm:cxn modelId="{0DF653C6-0876-49CD-895E-7A96D64256CC}" type="presParOf" srcId="{5020560F-ACE0-4558-B3A2-BD0B13A15458}" destId="{092EAE2F-3902-4F9B-A578-6F703C54934C}" srcOrd="0" destOrd="0" presId="urn:microsoft.com/office/officeart/2005/8/layout/hProcess7"/>
    <dgm:cxn modelId="{FC9DFCE6-ECA0-4EE7-95AD-05D69EDF2766}" type="presParOf" srcId="{5020560F-ACE0-4558-B3A2-BD0B13A15458}" destId="{DA784DFD-2E32-48E0-9C36-A293C3712928}" srcOrd="1" destOrd="0" presId="urn:microsoft.com/office/officeart/2005/8/layout/hProcess7"/>
    <dgm:cxn modelId="{CBCD0D20-5072-4F02-80FD-973E29AB14A5}" type="presParOf" srcId="{63333775-FA7E-4642-9A3B-2E30B1B2841A}" destId="{9198ADF4-3656-45C0-A6E9-198A6E1CDE6C}" srcOrd="1" destOrd="0" presId="urn:microsoft.com/office/officeart/2005/8/layout/hProcess7"/>
    <dgm:cxn modelId="{2820EE26-1951-4562-93C5-D42EE033DC17}" type="presParOf" srcId="{63333775-FA7E-4642-9A3B-2E30B1B2841A}" destId="{B4BDD8AA-78BD-400E-83B5-85D32D378B58}" srcOrd="2" destOrd="0" presId="urn:microsoft.com/office/officeart/2005/8/layout/hProcess7"/>
    <dgm:cxn modelId="{507C0C2A-11EA-4C02-A50B-69F6DBF6544D}" type="presParOf" srcId="{B4BDD8AA-78BD-400E-83B5-85D32D378B58}" destId="{1CC1CFFC-C64C-4B5E-B686-F37BF67BDDCB}" srcOrd="0" destOrd="0" presId="urn:microsoft.com/office/officeart/2005/8/layout/hProcess7"/>
    <dgm:cxn modelId="{5AB87F25-502E-46A1-BDEC-D37614EB9548}" type="presParOf" srcId="{B4BDD8AA-78BD-400E-83B5-85D32D378B58}" destId="{1201FABB-1E18-4725-BF74-BECCEAA4AB2C}" srcOrd="1" destOrd="0" presId="urn:microsoft.com/office/officeart/2005/8/layout/hProcess7"/>
    <dgm:cxn modelId="{6A930A54-ADC7-4E99-852D-74F31D43EF9E}" type="presParOf" srcId="{B4BDD8AA-78BD-400E-83B5-85D32D378B58}" destId="{27ADF17D-BE58-4D2C-B4D5-19736C21F6C7}" srcOrd="2" destOrd="0" presId="urn:microsoft.com/office/officeart/2005/8/layout/hProcess7"/>
    <dgm:cxn modelId="{F95C6F6A-15B3-49D8-9797-5206F8A55FF1}" type="presParOf" srcId="{63333775-FA7E-4642-9A3B-2E30B1B2841A}" destId="{3FECD58E-7719-42CE-9A5F-0A6C0C1637ED}" srcOrd="3" destOrd="0" presId="urn:microsoft.com/office/officeart/2005/8/layout/hProcess7"/>
    <dgm:cxn modelId="{CFC1C6BB-36CF-421D-9C36-07199BECD51E}" type="presParOf" srcId="{63333775-FA7E-4642-9A3B-2E30B1B2841A}" destId="{787619EC-75E4-45FA-974B-02BE736E7141}" srcOrd="4" destOrd="0" presId="urn:microsoft.com/office/officeart/2005/8/layout/hProcess7"/>
    <dgm:cxn modelId="{775B92FB-7A7F-44EE-9CF5-F6FB835DF383}" type="presParOf" srcId="{787619EC-75E4-45FA-974B-02BE736E7141}" destId="{CC58E0D4-D8B3-4B98-A527-B4ABA0A1C2BA}" srcOrd="0" destOrd="0" presId="urn:microsoft.com/office/officeart/2005/8/layout/hProcess7"/>
    <dgm:cxn modelId="{31A25599-ADBE-42C0-9FE2-17F7FD5E4A7D}" type="presParOf" srcId="{787619EC-75E4-45FA-974B-02BE736E7141}" destId="{FA16C0CC-74B7-47DE-9E2F-09283E87C660}" srcOrd="1" destOrd="0" presId="urn:microsoft.com/office/officeart/2005/8/layout/hProcess7"/>
    <dgm:cxn modelId="{AAC73242-7E6A-4A3C-ACBA-1E8E93A616B7}" type="presParOf" srcId="{63333775-FA7E-4642-9A3B-2E30B1B2841A}" destId="{E0219CF3-9B67-4720-AC05-3F4F8C2417AD}" srcOrd="5" destOrd="0" presId="urn:microsoft.com/office/officeart/2005/8/layout/hProcess7"/>
    <dgm:cxn modelId="{75B1F184-8E10-4F52-A93C-5CE373121EC1}" type="presParOf" srcId="{63333775-FA7E-4642-9A3B-2E30B1B2841A}" destId="{295E48F6-6444-43AA-8622-98FAF2F40844}" srcOrd="6" destOrd="0" presId="urn:microsoft.com/office/officeart/2005/8/layout/hProcess7"/>
    <dgm:cxn modelId="{335BC87C-DF74-4A66-81D1-F4B2EC55629F}" type="presParOf" srcId="{295E48F6-6444-43AA-8622-98FAF2F40844}" destId="{0368911D-722D-4FBE-986C-A86DA4C741BC}" srcOrd="0" destOrd="0" presId="urn:microsoft.com/office/officeart/2005/8/layout/hProcess7"/>
    <dgm:cxn modelId="{58F8CF92-00D1-4393-BCC4-F7936EDAF7A4}" type="presParOf" srcId="{295E48F6-6444-43AA-8622-98FAF2F40844}" destId="{6C6751B6-C54D-4B47-BF17-7357D54D6404}" srcOrd="1" destOrd="0" presId="urn:microsoft.com/office/officeart/2005/8/layout/hProcess7"/>
    <dgm:cxn modelId="{285430F7-EC56-4BD3-8814-2342441ACDF3}" type="presParOf" srcId="{295E48F6-6444-43AA-8622-98FAF2F40844}" destId="{2DAC543D-0E81-4CA9-9ABD-A72871B853D5}" srcOrd="2" destOrd="0" presId="urn:microsoft.com/office/officeart/2005/8/layout/hProcess7"/>
    <dgm:cxn modelId="{358F73B5-888B-4958-9806-5B774041D5E1}" type="presParOf" srcId="{63333775-FA7E-4642-9A3B-2E30B1B2841A}" destId="{F6DD5A63-FDF4-4838-95C7-FE421E4D967E}" srcOrd="7" destOrd="0" presId="urn:microsoft.com/office/officeart/2005/8/layout/hProcess7"/>
    <dgm:cxn modelId="{E21FDDC2-7CA9-4ED9-8F9D-03E6481630FA}" type="presParOf" srcId="{63333775-FA7E-4642-9A3B-2E30B1B2841A}" destId="{DD8EB5D5-DE4C-46D8-A8B5-976BECAF053E}" srcOrd="8" destOrd="0" presId="urn:microsoft.com/office/officeart/2005/8/layout/hProcess7"/>
    <dgm:cxn modelId="{30947873-6C66-42B0-9252-CC39B5C34B74}" type="presParOf" srcId="{DD8EB5D5-DE4C-46D8-A8B5-976BECAF053E}" destId="{76876A22-02A8-4595-95C4-89DC6D4FF0B7}" srcOrd="0" destOrd="0" presId="urn:microsoft.com/office/officeart/2005/8/layout/hProcess7"/>
    <dgm:cxn modelId="{16C792D2-E5F0-498C-9230-C1DF334E79E2}" type="presParOf" srcId="{DD8EB5D5-DE4C-46D8-A8B5-976BECAF053E}" destId="{9B826367-5609-4833-A416-AD1A871A3F8B}" srcOrd="1" destOrd="0" presId="urn:microsoft.com/office/officeart/2005/8/layout/hProcess7"/>
    <dgm:cxn modelId="{92C583DD-48D2-4846-90FB-D15FAD3FA74E}" type="presParOf" srcId="{63333775-FA7E-4642-9A3B-2E30B1B2841A}" destId="{8D6706CE-0810-4002-B2BE-99182CACE9AC}" srcOrd="9" destOrd="0" presId="urn:microsoft.com/office/officeart/2005/8/layout/hProcess7"/>
    <dgm:cxn modelId="{8854E1DA-659F-4ACA-B723-F7F0F67BFDFA}" type="presParOf" srcId="{63333775-FA7E-4642-9A3B-2E30B1B2841A}" destId="{F168E954-324C-4BCC-A486-073F7243115F}" srcOrd="10" destOrd="0" presId="urn:microsoft.com/office/officeart/2005/8/layout/hProcess7"/>
    <dgm:cxn modelId="{78197676-2D0F-4B50-B003-7F0DC2F3B790}" type="presParOf" srcId="{F168E954-324C-4BCC-A486-073F7243115F}" destId="{E71C1A4F-22D3-4ECB-97E4-7939C7EFDFF8}" srcOrd="0" destOrd="0" presId="urn:microsoft.com/office/officeart/2005/8/layout/hProcess7"/>
    <dgm:cxn modelId="{3D40C39B-C371-476F-9940-2EAADE12ADA5}" type="presParOf" srcId="{F168E954-324C-4BCC-A486-073F7243115F}" destId="{D683EE3A-FCAE-47FB-85A2-7EFD73D788F4}" srcOrd="1" destOrd="0" presId="urn:microsoft.com/office/officeart/2005/8/layout/hProcess7"/>
    <dgm:cxn modelId="{3A90BC42-D01B-4BB5-842F-F905464BC5F4}" type="presParOf" srcId="{F168E954-324C-4BCC-A486-073F7243115F}" destId="{9C0BB849-328D-4006-9627-9FFCC9521DD0}" srcOrd="2" destOrd="0" presId="urn:microsoft.com/office/officeart/2005/8/layout/hProcess7"/>
    <dgm:cxn modelId="{DB499AD5-0EB7-4D3B-A470-19099D9A59E2}" type="presParOf" srcId="{63333775-FA7E-4642-9A3B-2E30B1B2841A}" destId="{BE98A8A0-E30A-462A-AD78-3BCAE0DE7192}" srcOrd="11" destOrd="0" presId="urn:microsoft.com/office/officeart/2005/8/layout/hProcess7"/>
    <dgm:cxn modelId="{AF0E1142-EA89-403C-9A38-826659C243FE}" type="presParOf" srcId="{63333775-FA7E-4642-9A3B-2E30B1B2841A}" destId="{CE133E17-08D6-415B-93C5-48CDDE34C763}" srcOrd="12" destOrd="0" presId="urn:microsoft.com/office/officeart/2005/8/layout/hProcess7"/>
    <dgm:cxn modelId="{809B8D43-0282-4FF9-88DD-74A47F6E3F02}" type="presParOf" srcId="{CE133E17-08D6-415B-93C5-48CDDE34C763}" destId="{60D37DF3-36AB-4160-A667-30EED76E1A64}" srcOrd="0" destOrd="0" presId="urn:microsoft.com/office/officeart/2005/8/layout/hProcess7"/>
    <dgm:cxn modelId="{28ADBCC5-C18E-4DCF-8253-C3CDD2CE0978}" type="presParOf" srcId="{CE133E17-08D6-415B-93C5-48CDDE34C763}" destId="{689C093B-F36A-450F-9D6B-F23D3BB2DBE0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61D2AFE-AF4C-4D95-9D99-5D3AF2BF843F}" type="doc">
      <dgm:prSet loTypeId="urn:microsoft.com/office/officeart/2005/8/layout/process1" loCatId="process" qsTypeId="urn:microsoft.com/office/officeart/2005/8/quickstyle/simple4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1DD87CCE-54B7-4832-9C58-8164AC7D026E}">
      <dgm:prSet phldrT="[Texto]"/>
      <dgm:spPr/>
      <dgm:t>
        <a:bodyPr/>
        <a:lstStyle/>
        <a:p>
          <a:r>
            <a:rPr lang="es-ES" dirty="0"/>
            <a:t>Voz</a:t>
          </a:r>
        </a:p>
      </dgm:t>
    </dgm:pt>
    <dgm:pt modelId="{38C44A8C-6E6D-4D42-B3C6-F35A59B86B2C}" type="parTrans" cxnId="{A9180803-E69A-4F63-92B9-E8B7D0A62B45}">
      <dgm:prSet/>
      <dgm:spPr/>
      <dgm:t>
        <a:bodyPr/>
        <a:lstStyle/>
        <a:p>
          <a:endParaRPr lang="es-ES"/>
        </a:p>
      </dgm:t>
    </dgm:pt>
    <dgm:pt modelId="{2C046513-FE66-42E4-9D78-F4CDBF6B8F3E}" type="sibTrans" cxnId="{A9180803-E69A-4F63-92B9-E8B7D0A62B45}">
      <dgm:prSet/>
      <dgm:spPr/>
      <dgm:t>
        <a:bodyPr/>
        <a:lstStyle/>
        <a:p>
          <a:endParaRPr lang="es-ES"/>
        </a:p>
      </dgm:t>
    </dgm:pt>
    <dgm:pt modelId="{3F4B4B5A-10C4-4048-AA1A-D12961FDD6C6}">
      <dgm:prSet phldrT="[Texto]"/>
      <dgm:spPr/>
      <dgm:t>
        <a:bodyPr/>
        <a:lstStyle/>
        <a:p>
          <a:r>
            <a:rPr lang="es-ES" dirty="0"/>
            <a:t>Postura</a:t>
          </a:r>
        </a:p>
      </dgm:t>
    </dgm:pt>
    <dgm:pt modelId="{EE75C1A5-B535-46E8-929D-DA245002AB4F}" type="parTrans" cxnId="{26B1E5B5-505F-4DC6-A558-90422425733D}">
      <dgm:prSet/>
      <dgm:spPr/>
      <dgm:t>
        <a:bodyPr/>
        <a:lstStyle/>
        <a:p>
          <a:endParaRPr lang="es-ES"/>
        </a:p>
      </dgm:t>
    </dgm:pt>
    <dgm:pt modelId="{ACB2E5DC-3BCF-4B0B-9683-1749A8C917A9}" type="sibTrans" cxnId="{26B1E5B5-505F-4DC6-A558-90422425733D}">
      <dgm:prSet/>
      <dgm:spPr/>
      <dgm:t>
        <a:bodyPr/>
        <a:lstStyle/>
        <a:p>
          <a:endParaRPr lang="es-ES"/>
        </a:p>
      </dgm:t>
    </dgm:pt>
    <dgm:pt modelId="{4A3930D4-FB72-4BB7-BDDF-765F86DD2BD6}">
      <dgm:prSet phldrT="[Texto]"/>
      <dgm:spPr/>
      <dgm:t>
        <a:bodyPr/>
        <a:lstStyle/>
        <a:p>
          <a:r>
            <a:rPr lang="es-ES" dirty="0"/>
            <a:t>Gesticulación</a:t>
          </a:r>
        </a:p>
      </dgm:t>
    </dgm:pt>
    <dgm:pt modelId="{3806849C-9F1E-441A-8236-F5625DC4FCBA}" type="parTrans" cxnId="{BF4D283B-C258-4527-B70F-5E904C04AD73}">
      <dgm:prSet/>
      <dgm:spPr/>
      <dgm:t>
        <a:bodyPr/>
        <a:lstStyle/>
        <a:p>
          <a:endParaRPr lang="es-ES"/>
        </a:p>
      </dgm:t>
    </dgm:pt>
    <dgm:pt modelId="{FA082688-B01F-4BF1-B44F-E82B3C0F7A13}" type="sibTrans" cxnId="{BF4D283B-C258-4527-B70F-5E904C04AD73}">
      <dgm:prSet/>
      <dgm:spPr/>
      <dgm:t>
        <a:bodyPr/>
        <a:lstStyle/>
        <a:p>
          <a:endParaRPr lang="es-ES"/>
        </a:p>
      </dgm:t>
    </dgm:pt>
    <dgm:pt modelId="{F6CDA377-EDCA-4A5C-BA7F-936D6D06D212}">
      <dgm:prSet phldrT="[Texto]"/>
      <dgm:spPr/>
      <dgm:t>
        <a:bodyPr/>
        <a:lstStyle/>
        <a:p>
          <a:r>
            <a:rPr lang="es-ES" dirty="0"/>
            <a:t>Mirada</a:t>
          </a:r>
        </a:p>
      </dgm:t>
    </dgm:pt>
    <dgm:pt modelId="{1B1BB338-7300-4A4D-ACF7-2CE602AF0D0E}" type="parTrans" cxnId="{3FDF2146-7384-4F89-AB17-FE0770E32FA9}">
      <dgm:prSet/>
      <dgm:spPr/>
      <dgm:t>
        <a:bodyPr/>
        <a:lstStyle/>
        <a:p>
          <a:endParaRPr lang="es-ES"/>
        </a:p>
      </dgm:t>
    </dgm:pt>
    <dgm:pt modelId="{5A912519-E8F5-4E74-BE19-8974E808F90C}" type="sibTrans" cxnId="{3FDF2146-7384-4F89-AB17-FE0770E32FA9}">
      <dgm:prSet/>
      <dgm:spPr/>
      <dgm:t>
        <a:bodyPr/>
        <a:lstStyle/>
        <a:p>
          <a:endParaRPr lang="es-ES"/>
        </a:p>
      </dgm:t>
    </dgm:pt>
    <dgm:pt modelId="{BB6DF0BD-0ED9-492B-8918-026BD954F871}" type="pres">
      <dgm:prSet presAssocID="{D61D2AFE-AF4C-4D95-9D99-5D3AF2BF843F}" presName="Name0" presStyleCnt="0">
        <dgm:presLayoutVars>
          <dgm:dir/>
          <dgm:resizeHandles val="exact"/>
        </dgm:presLayoutVars>
      </dgm:prSet>
      <dgm:spPr/>
    </dgm:pt>
    <dgm:pt modelId="{8D8BBC1E-34FE-4B20-AC5C-F95C4A214F52}" type="pres">
      <dgm:prSet presAssocID="{1DD87CCE-54B7-4832-9C58-8164AC7D026E}" presName="node" presStyleLbl="node1" presStyleIdx="0" presStyleCnt="4">
        <dgm:presLayoutVars>
          <dgm:bulletEnabled val="1"/>
        </dgm:presLayoutVars>
      </dgm:prSet>
      <dgm:spPr/>
    </dgm:pt>
    <dgm:pt modelId="{4830BA7A-8739-4467-B438-1C0810A4993B}" type="pres">
      <dgm:prSet presAssocID="{2C046513-FE66-42E4-9D78-F4CDBF6B8F3E}" presName="sibTrans" presStyleLbl="sibTrans2D1" presStyleIdx="0" presStyleCnt="3"/>
      <dgm:spPr/>
    </dgm:pt>
    <dgm:pt modelId="{7D044622-040C-4C1B-AC82-9830C121EF18}" type="pres">
      <dgm:prSet presAssocID="{2C046513-FE66-42E4-9D78-F4CDBF6B8F3E}" presName="connectorText" presStyleLbl="sibTrans2D1" presStyleIdx="0" presStyleCnt="3"/>
      <dgm:spPr/>
    </dgm:pt>
    <dgm:pt modelId="{A9D6E4D8-7C67-4922-9F0A-B948EEEE3F6D}" type="pres">
      <dgm:prSet presAssocID="{3F4B4B5A-10C4-4048-AA1A-D12961FDD6C6}" presName="node" presStyleLbl="node1" presStyleIdx="1" presStyleCnt="4">
        <dgm:presLayoutVars>
          <dgm:bulletEnabled val="1"/>
        </dgm:presLayoutVars>
      </dgm:prSet>
      <dgm:spPr/>
    </dgm:pt>
    <dgm:pt modelId="{45BF6B30-4588-4FB1-BAED-781ED9AE03DD}" type="pres">
      <dgm:prSet presAssocID="{ACB2E5DC-3BCF-4B0B-9683-1749A8C917A9}" presName="sibTrans" presStyleLbl="sibTrans2D1" presStyleIdx="1" presStyleCnt="3"/>
      <dgm:spPr/>
    </dgm:pt>
    <dgm:pt modelId="{3E7BAD7A-E511-4D26-BA5A-01D5A902CADD}" type="pres">
      <dgm:prSet presAssocID="{ACB2E5DC-3BCF-4B0B-9683-1749A8C917A9}" presName="connectorText" presStyleLbl="sibTrans2D1" presStyleIdx="1" presStyleCnt="3"/>
      <dgm:spPr/>
    </dgm:pt>
    <dgm:pt modelId="{23A1F5A6-06DA-40F1-A458-2C9DD902D706}" type="pres">
      <dgm:prSet presAssocID="{4A3930D4-FB72-4BB7-BDDF-765F86DD2BD6}" presName="node" presStyleLbl="node1" presStyleIdx="2" presStyleCnt="4">
        <dgm:presLayoutVars>
          <dgm:bulletEnabled val="1"/>
        </dgm:presLayoutVars>
      </dgm:prSet>
      <dgm:spPr/>
    </dgm:pt>
    <dgm:pt modelId="{90018E4C-316C-410B-B1D1-4EF4AD50AC8E}" type="pres">
      <dgm:prSet presAssocID="{FA082688-B01F-4BF1-B44F-E82B3C0F7A13}" presName="sibTrans" presStyleLbl="sibTrans2D1" presStyleIdx="2" presStyleCnt="3"/>
      <dgm:spPr/>
    </dgm:pt>
    <dgm:pt modelId="{4705099D-8058-449D-A6D4-1873E3491F5F}" type="pres">
      <dgm:prSet presAssocID="{FA082688-B01F-4BF1-B44F-E82B3C0F7A13}" presName="connectorText" presStyleLbl="sibTrans2D1" presStyleIdx="2" presStyleCnt="3"/>
      <dgm:spPr/>
    </dgm:pt>
    <dgm:pt modelId="{FA65AF76-0F6B-4749-9439-B0724C1B9FB7}" type="pres">
      <dgm:prSet presAssocID="{F6CDA377-EDCA-4A5C-BA7F-936D6D06D212}" presName="node" presStyleLbl="node1" presStyleIdx="3" presStyleCnt="4">
        <dgm:presLayoutVars>
          <dgm:bulletEnabled val="1"/>
        </dgm:presLayoutVars>
      </dgm:prSet>
      <dgm:spPr/>
    </dgm:pt>
  </dgm:ptLst>
  <dgm:cxnLst>
    <dgm:cxn modelId="{A9180803-E69A-4F63-92B9-E8B7D0A62B45}" srcId="{D61D2AFE-AF4C-4D95-9D99-5D3AF2BF843F}" destId="{1DD87CCE-54B7-4832-9C58-8164AC7D026E}" srcOrd="0" destOrd="0" parTransId="{38C44A8C-6E6D-4D42-B3C6-F35A59B86B2C}" sibTransId="{2C046513-FE66-42E4-9D78-F4CDBF6B8F3E}"/>
    <dgm:cxn modelId="{6550DF25-E0B4-47FC-8B3D-50BDA53B8D07}" type="presOf" srcId="{2C046513-FE66-42E4-9D78-F4CDBF6B8F3E}" destId="{7D044622-040C-4C1B-AC82-9830C121EF18}" srcOrd="1" destOrd="0" presId="urn:microsoft.com/office/officeart/2005/8/layout/process1"/>
    <dgm:cxn modelId="{BF4D283B-C258-4527-B70F-5E904C04AD73}" srcId="{D61D2AFE-AF4C-4D95-9D99-5D3AF2BF843F}" destId="{4A3930D4-FB72-4BB7-BDDF-765F86DD2BD6}" srcOrd="2" destOrd="0" parTransId="{3806849C-9F1E-441A-8236-F5625DC4FCBA}" sibTransId="{FA082688-B01F-4BF1-B44F-E82B3C0F7A13}"/>
    <dgm:cxn modelId="{5B11F95E-DAAC-4C58-B418-30107365DFA2}" type="presOf" srcId="{1DD87CCE-54B7-4832-9C58-8164AC7D026E}" destId="{8D8BBC1E-34FE-4B20-AC5C-F95C4A214F52}" srcOrd="0" destOrd="0" presId="urn:microsoft.com/office/officeart/2005/8/layout/process1"/>
    <dgm:cxn modelId="{3FDF2146-7384-4F89-AB17-FE0770E32FA9}" srcId="{D61D2AFE-AF4C-4D95-9D99-5D3AF2BF843F}" destId="{F6CDA377-EDCA-4A5C-BA7F-936D6D06D212}" srcOrd="3" destOrd="0" parTransId="{1B1BB338-7300-4A4D-ACF7-2CE602AF0D0E}" sibTransId="{5A912519-E8F5-4E74-BE19-8974E808F90C}"/>
    <dgm:cxn modelId="{8FBDCB6D-D7E1-4457-AFC9-68BC2D7280C0}" type="presOf" srcId="{D61D2AFE-AF4C-4D95-9D99-5D3AF2BF843F}" destId="{BB6DF0BD-0ED9-492B-8918-026BD954F871}" srcOrd="0" destOrd="0" presId="urn:microsoft.com/office/officeart/2005/8/layout/process1"/>
    <dgm:cxn modelId="{3D1A2877-8A66-48B2-9AFE-6F3A1A735F5C}" type="presOf" srcId="{2C046513-FE66-42E4-9D78-F4CDBF6B8F3E}" destId="{4830BA7A-8739-4467-B438-1C0810A4993B}" srcOrd="0" destOrd="0" presId="urn:microsoft.com/office/officeart/2005/8/layout/process1"/>
    <dgm:cxn modelId="{BC30A1A7-1CC7-4271-BE2C-298476CE74B8}" type="presOf" srcId="{4A3930D4-FB72-4BB7-BDDF-765F86DD2BD6}" destId="{23A1F5A6-06DA-40F1-A458-2C9DD902D706}" srcOrd="0" destOrd="0" presId="urn:microsoft.com/office/officeart/2005/8/layout/process1"/>
    <dgm:cxn modelId="{26B1E5B5-505F-4DC6-A558-90422425733D}" srcId="{D61D2AFE-AF4C-4D95-9D99-5D3AF2BF843F}" destId="{3F4B4B5A-10C4-4048-AA1A-D12961FDD6C6}" srcOrd="1" destOrd="0" parTransId="{EE75C1A5-B535-46E8-929D-DA245002AB4F}" sibTransId="{ACB2E5DC-3BCF-4B0B-9683-1749A8C917A9}"/>
    <dgm:cxn modelId="{6CC761B8-5B46-441F-9DCB-9B7DD667BC66}" type="presOf" srcId="{3F4B4B5A-10C4-4048-AA1A-D12961FDD6C6}" destId="{A9D6E4D8-7C67-4922-9F0A-B948EEEE3F6D}" srcOrd="0" destOrd="0" presId="urn:microsoft.com/office/officeart/2005/8/layout/process1"/>
    <dgm:cxn modelId="{73A323D3-046F-4AB6-86CC-525A783C130D}" type="presOf" srcId="{ACB2E5DC-3BCF-4B0B-9683-1749A8C917A9}" destId="{45BF6B30-4588-4FB1-BAED-781ED9AE03DD}" srcOrd="0" destOrd="0" presId="urn:microsoft.com/office/officeart/2005/8/layout/process1"/>
    <dgm:cxn modelId="{E85364DA-BED1-4819-AB67-EEE92826DC0D}" type="presOf" srcId="{FA082688-B01F-4BF1-B44F-E82B3C0F7A13}" destId="{4705099D-8058-449D-A6D4-1873E3491F5F}" srcOrd="1" destOrd="0" presId="urn:microsoft.com/office/officeart/2005/8/layout/process1"/>
    <dgm:cxn modelId="{ABB973E0-F3D5-4326-9C61-7F3E9766A0F1}" type="presOf" srcId="{F6CDA377-EDCA-4A5C-BA7F-936D6D06D212}" destId="{FA65AF76-0F6B-4749-9439-B0724C1B9FB7}" srcOrd="0" destOrd="0" presId="urn:microsoft.com/office/officeart/2005/8/layout/process1"/>
    <dgm:cxn modelId="{207775F7-34C7-4817-B1B0-CBE4C9CC9C7E}" type="presOf" srcId="{FA082688-B01F-4BF1-B44F-E82B3C0F7A13}" destId="{90018E4C-316C-410B-B1D1-4EF4AD50AC8E}" srcOrd="0" destOrd="0" presId="urn:microsoft.com/office/officeart/2005/8/layout/process1"/>
    <dgm:cxn modelId="{B93C3CFA-2551-484F-9813-4851304E3E26}" type="presOf" srcId="{ACB2E5DC-3BCF-4B0B-9683-1749A8C917A9}" destId="{3E7BAD7A-E511-4D26-BA5A-01D5A902CADD}" srcOrd="1" destOrd="0" presId="urn:microsoft.com/office/officeart/2005/8/layout/process1"/>
    <dgm:cxn modelId="{932A582D-A8B2-45D7-956C-E69F67ECAB34}" type="presParOf" srcId="{BB6DF0BD-0ED9-492B-8918-026BD954F871}" destId="{8D8BBC1E-34FE-4B20-AC5C-F95C4A214F52}" srcOrd="0" destOrd="0" presId="urn:microsoft.com/office/officeart/2005/8/layout/process1"/>
    <dgm:cxn modelId="{351C1335-EA81-4066-B796-7FFA4511DF18}" type="presParOf" srcId="{BB6DF0BD-0ED9-492B-8918-026BD954F871}" destId="{4830BA7A-8739-4467-B438-1C0810A4993B}" srcOrd="1" destOrd="0" presId="urn:microsoft.com/office/officeart/2005/8/layout/process1"/>
    <dgm:cxn modelId="{ED26510C-D4B9-442E-9379-CE8C34F38E07}" type="presParOf" srcId="{4830BA7A-8739-4467-B438-1C0810A4993B}" destId="{7D044622-040C-4C1B-AC82-9830C121EF18}" srcOrd="0" destOrd="0" presId="urn:microsoft.com/office/officeart/2005/8/layout/process1"/>
    <dgm:cxn modelId="{13AAC388-8715-4FD1-A93C-30189D84C703}" type="presParOf" srcId="{BB6DF0BD-0ED9-492B-8918-026BD954F871}" destId="{A9D6E4D8-7C67-4922-9F0A-B948EEEE3F6D}" srcOrd="2" destOrd="0" presId="urn:microsoft.com/office/officeart/2005/8/layout/process1"/>
    <dgm:cxn modelId="{D9A895FF-6D1A-435C-9366-7652ECF9EB50}" type="presParOf" srcId="{BB6DF0BD-0ED9-492B-8918-026BD954F871}" destId="{45BF6B30-4588-4FB1-BAED-781ED9AE03DD}" srcOrd="3" destOrd="0" presId="urn:microsoft.com/office/officeart/2005/8/layout/process1"/>
    <dgm:cxn modelId="{73EE6E64-6201-4741-8D06-84C1F49DE6E0}" type="presParOf" srcId="{45BF6B30-4588-4FB1-BAED-781ED9AE03DD}" destId="{3E7BAD7A-E511-4D26-BA5A-01D5A902CADD}" srcOrd="0" destOrd="0" presId="urn:microsoft.com/office/officeart/2005/8/layout/process1"/>
    <dgm:cxn modelId="{EAD6264B-1BDE-4200-A7BE-32633276AAB2}" type="presParOf" srcId="{BB6DF0BD-0ED9-492B-8918-026BD954F871}" destId="{23A1F5A6-06DA-40F1-A458-2C9DD902D706}" srcOrd="4" destOrd="0" presId="urn:microsoft.com/office/officeart/2005/8/layout/process1"/>
    <dgm:cxn modelId="{283A6856-147A-482C-9EBC-D136BAD389F7}" type="presParOf" srcId="{BB6DF0BD-0ED9-492B-8918-026BD954F871}" destId="{90018E4C-316C-410B-B1D1-4EF4AD50AC8E}" srcOrd="5" destOrd="0" presId="urn:microsoft.com/office/officeart/2005/8/layout/process1"/>
    <dgm:cxn modelId="{3F879D9C-8301-4376-B789-FD7D99C7A863}" type="presParOf" srcId="{90018E4C-316C-410B-B1D1-4EF4AD50AC8E}" destId="{4705099D-8058-449D-A6D4-1873E3491F5F}" srcOrd="0" destOrd="0" presId="urn:microsoft.com/office/officeart/2005/8/layout/process1"/>
    <dgm:cxn modelId="{121A289E-2347-4552-B8FF-1BB95FC96033}" type="presParOf" srcId="{BB6DF0BD-0ED9-492B-8918-026BD954F871}" destId="{FA65AF76-0F6B-4749-9439-B0724C1B9FB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61D2AFE-AF4C-4D95-9D99-5D3AF2BF843F}" type="doc">
      <dgm:prSet loTypeId="urn:microsoft.com/office/officeart/2005/8/layout/process1" loCatId="process" qsTypeId="urn:microsoft.com/office/officeart/2005/8/quickstyle/simple4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1DD87CCE-54B7-4832-9C58-8164AC7D026E}">
      <dgm:prSet phldrT="[Texto]"/>
      <dgm:spPr/>
      <dgm:t>
        <a:bodyPr/>
        <a:lstStyle/>
        <a:p>
          <a:r>
            <a:rPr lang="es-ES" dirty="0"/>
            <a:t>Predisposición inconsciente a la persuasión</a:t>
          </a:r>
        </a:p>
      </dgm:t>
    </dgm:pt>
    <dgm:pt modelId="{38C44A8C-6E6D-4D42-B3C6-F35A59B86B2C}" type="parTrans" cxnId="{A9180803-E69A-4F63-92B9-E8B7D0A62B45}">
      <dgm:prSet/>
      <dgm:spPr/>
      <dgm:t>
        <a:bodyPr/>
        <a:lstStyle/>
        <a:p>
          <a:endParaRPr lang="es-ES"/>
        </a:p>
      </dgm:t>
    </dgm:pt>
    <dgm:pt modelId="{2C046513-FE66-42E4-9D78-F4CDBF6B8F3E}" type="sibTrans" cxnId="{A9180803-E69A-4F63-92B9-E8B7D0A62B45}">
      <dgm:prSet/>
      <dgm:spPr/>
      <dgm:t>
        <a:bodyPr/>
        <a:lstStyle/>
        <a:p>
          <a:endParaRPr lang="es-ES"/>
        </a:p>
      </dgm:t>
    </dgm:pt>
    <dgm:pt modelId="{9A5F71CB-B9FF-4857-9BD0-0279667872E1}">
      <dgm:prSet phldrT="[Texto]"/>
      <dgm:spPr/>
      <dgm:t>
        <a:bodyPr/>
        <a:lstStyle/>
        <a:p>
          <a:r>
            <a:rPr lang="es-ES" dirty="0"/>
            <a:t>Confirmación inconsciente del discurso</a:t>
          </a:r>
        </a:p>
      </dgm:t>
    </dgm:pt>
    <dgm:pt modelId="{578561B7-E989-47FD-B5FD-2995A576E3E5}" type="parTrans" cxnId="{22EE14AB-FE9D-4D49-91EF-82A9782024E2}">
      <dgm:prSet/>
      <dgm:spPr/>
      <dgm:t>
        <a:bodyPr/>
        <a:lstStyle/>
        <a:p>
          <a:endParaRPr lang="es-ES"/>
        </a:p>
      </dgm:t>
    </dgm:pt>
    <dgm:pt modelId="{7D02A002-F804-4AF7-9AF7-F9CDE1BB3B09}" type="sibTrans" cxnId="{22EE14AB-FE9D-4D49-91EF-82A9782024E2}">
      <dgm:prSet/>
      <dgm:spPr/>
      <dgm:t>
        <a:bodyPr/>
        <a:lstStyle/>
        <a:p>
          <a:endParaRPr lang="es-ES"/>
        </a:p>
      </dgm:t>
    </dgm:pt>
    <dgm:pt modelId="{BB6DF0BD-0ED9-492B-8918-026BD954F871}" type="pres">
      <dgm:prSet presAssocID="{D61D2AFE-AF4C-4D95-9D99-5D3AF2BF843F}" presName="Name0" presStyleCnt="0">
        <dgm:presLayoutVars>
          <dgm:dir/>
          <dgm:resizeHandles val="exact"/>
        </dgm:presLayoutVars>
      </dgm:prSet>
      <dgm:spPr/>
    </dgm:pt>
    <dgm:pt modelId="{28B0E636-9ECD-40CC-90A9-D88E55CD12B3}" type="pres">
      <dgm:prSet presAssocID="{9A5F71CB-B9FF-4857-9BD0-0279667872E1}" presName="node" presStyleLbl="node1" presStyleIdx="0" presStyleCnt="2">
        <dgm:presLayoutVars>
          <dgm:bulletEnabled val="1"/>
        </dgm:presLayoutVars>
      </dgm:prSet>
      <dgm:spPr/>
    </dgm:pt>
    <dgm:pt modelId="{7EE2DED4-86FA-4C4B-B038-111E2C97B224}" type="pres">
      <dgm:prSet presAssocID="{7D02A002-F804-4AF7-9AF7-F9CDE1BB3B09}" presName="sibTrans" presStyleLbl="sibTrans2D1" presStyleIdx="0" presStyleCnt="1"/>
      <dgm:spPr/>
    </dgm:pt>
    <dgm:pt modelId="{DD2254BA-72E6-4F9D-9505-1C2C54CDC3DE}" type="pres">
      <dgm:prSet presAssocID="{7D02A002-F804-4AF7-9AF7-F9CDE1BB3B09}" presName="connectorText" presStyleLbl="sibTrans2D1" presStyleIdx="0" presStyleCnt="1"/>
      <dgm:spPr/>
    </dgm:pt>
    <dgm:pt modelId="{8D8BBC1E-34FE-4B20-AC5C-F95C4A214F52}" type="pres">
      <dgm:prSet presAssocID="{1DD87CCE-54B7-4832-9C58-8164AC7D026E}" presName="node" presStyleLbl="node1" presStyleIdx="1" presStyleCnt="2">
        <dgm:presLayoutVars>
          <dgm:bulletEnabled val="1"/>
        </dgm:presLayoutVars>
      </dgm:prSet>
      <dgm:spPr/>
    </dgm:pt>
  </dgm:ptLst>
  <dgm:cxnLst>
    <dgm:cxn modelId="{A9180803-E69A-4F63-92B9-E8B7D0A62B45}" srcId="{D61D2AFE-AF4C-4D95-9D99-5D3AF2BF843F}" destId="{1DD87CCE-54B7-4832-9C58-8164AC7D026E}" srcOrd="1" destOrd="0" parTransId="{38C44A8C-6E6D-4D42-B3C6-F35A59B86B2C}" sibTransId="{2C046513-FE66-42E4-9D78-F4CDBF6B8F3E}"/>
    <dgm:cxn modelId="{53957F0E-FF04-4F31-9FC2-44DE30AA751B}" type="presOf" srcId="{7D02A002-F804-4AF7-9AF7-F9CDE1BB3B09}" destId="{DD2254BA-72E6-4F9D-9505-1C2C54CDC3DE}" srcOrd="1" destOrd="0" presId="urn:microsoft.com/office/officeart/2005/8/layout/process1"/>
    <dgm:cxn modelId="{5B11F95E-DAAC-4C58-B418-30107365DFA2}" type="presOf" srcId="{1DD87CCE-54B7-4832-9C58-8164AC7D026E}" destId="{8D8BBC1E-34FE-4B20-AC5C-F95C4A214F52}" srcOrd="0" destOrd="0" presId="urn:microsoft.com/office/officeart/2005/8/layout/process1"/>
    <dgm:cxn modelId="{21AEB541-F07C-4A63-99B9-28AEC996A8EB}" type="presOf" srcId="{9A5F71CB-B9FF-4857-9BD0-0279667872E1}" destId="{28B0E636-9ECD-40CC-90A9-D88E55CD12B3}" srcOrd="0" destOrd="0" presId="urn:microsoft.com/office/officeart/2005/8/layout/process1"/>
    <dgm:cxn modelId="{8FBDCB6D-D7E1-4457-AFC9-68BC2D7280C0}" type="presOf" srcId="{D61D2AFE-AF4C-4D95-9D99-5D3AF2BF843F}" destId="{BB6DF0BD-0ED9-492B-8918-026BD954F871}" srcOrd="0" destOrd="0" presId="urn:microsoft.com/office/officeart/2005/8/layout/process1"/>
    <dgm:cxn modelId="{22EE14AB-FE9D-4D49-91EF-82A9782024E2}" srcId="{D61D2AFE-AF4C-4D95-9D99-5D3AF2BF843F}" destId="{9A5F71CB-B9FF-4857-9BD0-0279667872E1}" srcOrd="0" destOrd="0" parTransId="{578561B7-E989-47FD-B5FD-2995A576E3E5}" sibTransId="{7D02A002-F804-4AF7-9AF7-F9CDE1BB3B09}"/>
    <dgm:cxn modelId="{A34838BD-1C7B-4242-9715-9A0EAF1C53A0}" type="presOf" srcId="{7D02A002-F804-4AF7-9AF7-F9CDE1BB3B09}" destId="{7EE2DED4-86FA-4C4B-B038-111E2C97B224}" srcOrd="0" destOrd="0" presId="urn:microsoft.com/office/officeart/2005/8/layout/process1"/>
    <dgm:cxn modelId="{232170EA-0D65-4BA7-B58E-890255536D28}" type="presParOf" srcId="{BB6DF0BD-0ED9-492B-8918-026BD954F871}" destId="{28B0E636-9ECD-40CC-90A9-D88E55CD12B3}" srcOrd="0" destOrd="0" presId="urn:microsoft.com/office/officeart/2005/8/layout/process1"/>
    <dgm:cxn modelId="{FB64B691-D69E-43E4-A3C2-568083917E17}" type="presParOf" srcId="{BB6DF0BD-0ED9-492B-8918-026BD954F871}" destId="{7EE2DED4-86FA-4C4B-B038-111E2C97B224}" srcOrd="1" destOrd="0" presId="urn:microsoft.com/office/officeart/2005/8/layout/process1"/>
    <dgm:cxn modelId="{3119CF18-AF20-42BA-A4DC-C362D20D362C}" type="presParOf" srcId="{7EE2DED4-86FA-4C4B-B038-111E2C97B224}" destId="{DD2254BA-72E6-4F9D-9505-1C2C54CDC3DE}" srcOrd="0" destOrd="0" presId="urn:microsoft.com/office/officeart/2005/8/layout/process1"/>
    <dgm:cxn modelId="{932A582D-A8B2-45D7-956C-E69F67ECAB34}" type="presParOf" srcId="{BB6DF0BD-0ED9-492B-8918-026BD954F871}" destId="{8D8BBC1E-34FE-4B20-AC5C-F95C4A214F5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06FAA29-1D0A-487E-A6D0-413680417DEA}" type="doc">
      <dgm:prSet loTypeId="urn:microsoft.com/office/officeart/2008/layout/BubblePictureList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145A6B6-AA6F-4AE2-A781-96D4DEB29A11}">
      <dgm:prSet phldrT="[Texto]" custT="1"/>
      <dgm:spPr/>
      <dgm:t>
        <a:bodyPr/>
        <a:lstStyle/>
        <a:p>
          <a:r>
            <a:rPr lang="es-ES" sz="1600" dirty="0">
              <a:latin typeface="Eurostile" panose="020B0504020202050204" pitchFamily="34" charset="0"/>
            </a:rPr>
            <a:t>Timbre</a:t>
          </a:r>
        </a:p>
      </dgm:t>
    </dgm:pt>
    <dgm:pt modelId="{98FD9B78-2476-4D8B-AD64-4CB2FC3B99A5}" type="parTrans" cxnId="{876566D9-F592-4311-A693-049E06C9A79E}">
      <dgm:prSet/>
      <dgm:spPr/>
      <dgm:t>
        <a:bodyPr/>
        <a:lstStyle/>
        <a:p>
          <a:endParaRPr lang="es-ES" sz="2400">
            <a:latin typeface="Eurostile" panose="020B0504020202050204" pitchFamily="34" charset="0"/>
          </a:endParaRPr>
        </a:p>
      </dgm:t>
    </dgm:pt>
    <dgm:pt modelId="{6266B363-6127-4060-8503-F5752C119841}" type="sibTrans" cxnId="{876566D9-F592-4311-A693-049E06C9A79E}">
      <dgm:prSet/>
      <dgm:spPr>
        <a:blipFill dpi="0" rotWithShape="1">
          <a:blip xmlns:r="http://schemas.openxmlformats.org/officeDocument/2006/relationships" r:embed="rId1"/>
          <a:srcRect/>
          <a:stretch>
            <a:fillRect l="-4255" t="608" r="-68592" b="-608"/>
          </a:stretch>
        </a:blipFill>
      </dgm:spPr>
      <dgm:t>
        <a:bodyPr/>
        <a:lstStyle/>
        <a:p>
          <a:endParaRPr lang="es-ES" sz="2400">
            <a:latin typeface="Eurostile" panose="020B0504020202050204" pitchFamily="34" charset="0"/>
          </a:endParaRPr>
        </a:p>
      </dgm:t>
    </dgm:pt>
    <dgm:pt modelId="{58070E31-5162-4E5A-B90C-92ACBC34CA15}">
      <dgm:prSet phldrT="[Texto]" custT="1"/>
      <dgm:spPr/>
      <dgm:t>
        <a:bodyPr/>
        <a:lstStyle/>
        <a:p>
          <a:r>
            <a:rPr lang="es-ES" sz="1600" dirty="0">
              <a:latin typeface="Eurostile" panose="020B0504020202050204" pitchFamily="34" charset="0"/>
            </a:rPr>
            <a:t>Intensidad</a:t>
          </a:r>
        </a:p>
      </dgm:t>
    </dgm:pt>
    <dgm:pt modelId="{F8AD73F3-F123-4720-A4FF-B50028686043}" type="parTrans" cxnId="{18CA1F01-16A0-43F4-BB34-3DADE7837E1C}">
      <dgm:prSet/>
      <dgm:spPr/>
      <dgm:t>
        <a:bodyPr/>
        <a:lstStyle/>
        <a:p>
          <a:endParaRPr lang="es-ES" sz="2400">
            <a:latin typeface="Eurostile" panose="020B0504020202050204" pitchFamily="34" charset="0"/>
          </a:endParaRPr>
        </a:p>
      </dgm:t>
    </dgm:pt>
    <dgm:pt modelId="{4C3D77EC-C498-48F8-9CA2-6EA6053CABEE}" type="sibTrans" cxnId="{18CA1F01-16A0-43F4-BB34-3DADE7837E1C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sz="2400">
            <a:latin typeface="Eurostile" panose="020B0504020202050204" pitchFamily="34" charset="0"/>
          </a:endParaRPr>
        </a:p>
      </dgm:t>
    </dgm:pt>
    <dgm:pt modelId="{EF5DE6E9-9F49-456A-AD6B-01310BF6CB31}">
      <dgm:prSet phldrT="[Texto]" custT="1"/>
      <dgm:spPr/>
      <dgm:t>
        <a:bodyPr/>
        <a:lstStyle/>
        <a:p>
          <a:r>
            <a:rPr lang="es-ES" sz="1600" dirty="0">
              <a:latin typeface="Eurostile" panose="020B0504020202050204" pitchFamily="34" charset="0"/>
            </a:rPr>
            <a:t>Tono</a:t>
          </a:r>
        </a:p>
      </dgm:t>
    </dgm:pt>
    <dgm:pt modelId="{C8BB2F5F-D7C1-457C-AD27-0E5B0C24DDEB}" type="parTrans" cxnId="{79970D16-CF3B-4FE0-A36E-D48F46BD80A3}">
      <dgm:prSet/>
      <dgm:spPr/>
      <dgm:t>
        <a:bodyPr/>
        <a:lstStyle/>
        <a:p>
          <a:endParaRPr lang="es-ES" sz="2400">
            <a:latin typeface="Eurostile" panose="020B0504020202050204" pitchFamily="34" charset="0"/>
          </a:endParaRPr>
        </a:p>
      </dgm:t>
    </dgm:pt>
    <dgm:pt modelId="{47521317-660B-4D42-8062-54A201766A52}" type="sibTrans" cxnId="{79970D16-CF3B-4FE0-A36E-D48F46BD80A3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sz="2400">
            <a:latin typeface="Eurostile" panose="020B0504020202050204" pitchFamily="34" charset="0"/>
          </a:endParaRPr>
        </a:p>
      </dgm:t>
    </dgm:pt>
    <dgm:pt modelId="{8F236315-1301-466F-8525-02F7EE885B85}">
      <dgm:prSet phldrT="[Texto]" custT="1"/>
      <dgm:spPr/>
      <dgm:t>
        <a:bodyPr/>
        <a:lstStyle/>
        <a:p>
          <a:r>
            <a:rPr lang="es-ES" sz="1600" dirty="0">
              <a:latin typeface="Eurostile" panose="020B0504020202050204" pitchFamily="34" charset="0"/>
            </a:rPr>
            <a:t>Ritmo</a:t>
          </a:r>
        </a:p>
      </dgm:t>
    </dgm:pt>
    <dgm:pt modelId="{20DAE906-F697-4A53-B10D-88739445F009}" type="parTrans" cxnId="{4471B794-F673-4E65-B37B-3D4A767DC7B7}">
      <dgm:prSet/>
      <dgm:spPr/>
      <dgm:t>
        <a:bodyPr/>
        <a:lstStyle/>
        <a:p>
          <a:endParaRPr lang="es-ES" sz="2400">
            <a:latin typeface="Eurostile" panose="020B0504020202050204" pitchFamily="34" charset="0"/>
          </a:endParaRPr>
        </a:p>
      </dgm:t>
    </dgm:pt>
    <dgm:pt modelId="{7A667C99-1DDE-44FE-8C61-7D6BF4DEE03A}" type="sibTrans" cxnId="{4471B794-F673-4E65-B37B-3D4A767DC7B7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 sz="2400">
            <a:latin typeface="Eurostile" panose="020B0504020202050204" pitchFamily="34" charset="0"/>
          </a:endParaRPr>
        </a:p>
      </dgm:t>
    </dgm:pt>
    <dgm:pt modelId="{C9ADB0D7-085E-43FA-9BF2-97669B5A0A79}">
      <dgm:prSet phldrT="[Texto]" custT="1"/>
      <dgm:spPr/>
      <dgm:t>
        <a:bodyPr/>
        <a:lstStyle/>
        <a:p>
          <a:r>
            <a:rPr lang="es-ES" sz="1600" dirty="0">
              <a:latin typeface="Eurostile" panose="020B0504020202050204" pitchFamily="34" charset="0"/>
            </a:rPr>
            <a:t>Modulación</a:t>
          </a:r>
        </a:p>
      </dgm:t>
    </dgm:pt>
    <dgm:pt modelId="{23F465BD-3572-42DB-A559-96BFC227C1E8}" type="parTrans" cxnId="{30FB41A9-B2E4-4F7F-86C3-C58476097E08}">
      <dgm:prSet/>
      <dgm:spPr/>
      <dgm:t>
        <a:bodyPr/>
        <a:lstStyle/>
        <a:p>
          <a:endParaRPr lang="es-ES" sz="2400">
            <a:latin typeface="Eurostile" panose="020B0504020202050204" pitchFamily="34" charset="0"/>
          </a:endParaRPr>
        </a:p>
      </dgm:t>
    </dgm:pt>
    <dgm:pt modelId="{DC28AB52-ED96-408A-9F67-9AF74A0ECCBF}" type="sibTrans" cxnId="{30FB41A9-B2E4-4F7F-86C3-C58476097E08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 sz="2400">
            <a:latin typeface="Eurostile" panose="020B0504020202050204" pitchFamily="34" charset="0"/>
          </a:endParaRPr>
        </a:p>
      </dgm:t>
    </dgm:pt>
    <dgm:pt modelId="{84498BD7-F1FF-4F5E-8B40-7FAB7C535BDC}" type="pres">
      <dgm:prSet presAssocID="{306FAA29-1D0A-487E-A6D0-413680417DEA}" presName="Name0" presStyleCnt="0">
        <dgm:presLayoutVars>
          <dgm:chMax val="8"/>
          <dgm:chPref val="8"/>
          <dgm:dir/>
        </dgm:presLayoutVars>
      </dgm:prSet>
      <dgm:spPr/>
    </dgm:pt>
    <dgm:pt modelId="{E8381E13-7DA5-482D-83C2-4EE5C17F3969}" type="pres">
      <dgm:prSet presAssocID="{F145A6B6-AA6F-4AE2-A781-96D4DEB29A11}" presName="parent_text_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CC269520-2DB6-4B0D-BA96-D8C2C98661AA}" type="pres">
      <dgm:prSet presAssocID="{F145A6B6-AA6F-4AE2-A781-96D4DEB29A11}" presName="image_accent_1" presStyleCnt="0"/>
      <dgm:spPr/>
    </dgm:pt>
    <dgm:pt modelId="{9E02F350-DF8A-4E8D-92DE-0016D510FC64}" type="pres">
      <dgm:prSet presAssocID="{F145A6B6-AA6F-4AE2-A781-96D4DEB29A11}" presName="imageAccentRepeatNode" presStyleLbl="alignNode1" presStyleIdx="0" presStyleCnt="9"/>
      <dgm:spPr/>
    </dgm:pt>
    <dgm:pt modelId="{30B370D6-61F2-436E-BF86-F64F4DA97210}" type="pres">
      <dgm:prSet presAssocID="{F145A6B6-AA6F-4AE2-A781-96D4DEB29A11}" presName="accent_1" presStyleLbl="alignNode1" presStyleIdx="1" presStyleCnt="9"/>
      <dgm:spPr/>
    </dgm:pt>
    <dgm:pt modelId="{BB291A30-5434-4A0F-9B86-F3D041FCCF85}" type="pres">
      <dgm:prSet presAssocID="{6266B363-6127-4060-8503-F5752C119841}" presName="image_1" presStyleCnt="0"/>
      <dgm:spPr/>
    </dgm:pt>
    <dgm:pt modelId="{82F35AD1-7243-43D3-9102-DEDF011D8F42}" type="pres">
      <dgm:prSet presAssocID="{6266B363-6127-4060-8503-F5752C119841}" presName="imageRepeatNode" presStyleLbl="fgImgPlace1" presStyleIdx="0" presStyleCnt="5"/>
      <dgm:spPr/>
    </dgm:pt>
    <dgm:pt modelId="{002AE6FF-52B5-4087-BCA7-C9C4BDFA07D2}" type="pres">
      <dgm:prSet presAssocID="{EF5DE6E9-9F49-456A-AD6B-01310BF6CB31}" presName="parent_text_2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01726FA1-8724-48E2-B1F0-05E410015E96}" type="pres">
      <dgm:prSet presAssocID="{EF5DE6E9-9F49-456A-AD6B-01310BF6CB31}" presName="image_accent_2" presStyleCnt="0"/>
      <dgm:spPr/>
    </dgm:pt>
    <dgm:pt modelId="{20FEF21A-5EE9-4459-A095-503C15353B66}" type="pres">
      <dgm:prSet presAssocID="{EF5DE6E9-9F49-456A-AD6B-01310BF6CB31}" presName="imageAccentRepeatNode" presStyleLbl="alignNode1" presStyleIdx="2" presStyleCnt="9"/>
      <dgm:spPr/>
    </dgm:pt>
    <dgm:pt modelId="{DFDC0FA8-6E39-4909-A037-501BFFFAB204}" type="pres">
      <dgm:prSet presAssocID="{47521317-660B-4D42-8062-54A201766A52}" presName="image_2" presStyleCnt="0"/>
      <dgm:spPr/>
    </dgm:pt>
    <dgm:pt modelId="{3A2A32C8-4ECA-46FF-9163-FB747CF3796D}" type="pres">
      <dgm:prSet presAssocID="{47521317-660B-4D42-8062-54A201766A52}" presName="imageRepeatNode" presStyleLbl="fgImgPlace1" presStyleIdx="1" presStyleCnt="5"/>
      <dgm:spPr/>
    </dgm:pt>
    <dgm:pt modelId="{1CC78560-ED7D-42FF-A1C0-E3655A255B58}" type="pres">
      <dgm:prSet presAssocID="{58070E31-5162-4E5A-B90C-92ACBC34CA15}" presName="image_accent_3" presStyleCnt="0"/>
      <dgm:spPr/>
    </dgm:pt>
    <dgm:pt modelId="{FA59ADFA-9A44-4706-A4BD-71B6249F4E38}" type="pres">
      <dgm:prSet presAssocID="{58070E31-5162-4E5A-B90C-92ACBC34CA15}" presName="imageAccentRepeatNode" presStyleLbl="alignNode1" presStyleIdx="3" presStyleCnt="9"/>
      <dgm:spPr/>
    </dgm:pt>
    <dgm:pt modelId="{7F99C7A9-D3E7-4494-B94A-769DC8860E08}" type="pres">
      <dgm:prSet presAssocID="{58070E31-5162-4E5A-B90C-92ACBC34CA15}" presName="parent_text_3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34583870-CC30-4FC6-A673-EF17700D3818}" type="pres">
      <dgm:prSet presAssocID="{58070E31-5162-4E5A-B90C-92ACBC34CA15}" presName="accent_2" presStyleLbl="alignNode1" presStyleIdx="4" presStyleCnt="9"/>
      <dgm:spPr/>
    </dgm:pt>
    <dgm:pt modelId="{33D6D996-2405-401B-A554-31C586CBB7EA}" type="pres">
      <dgm:prSet presAssocID="{58070E31-5162-4E5A-B90C-92ACBC34CA15}" presName="accent_3" presStyleLbl="alignNode1" presStyleIdx="5" presStyleCnt="9"/>
      <dgm:spPr/>
    </dgm:pt>
    <dgm:pt modelId="{875EECA8-3964-47F9-B8DF-804D2C3E2128}" type="pres">
      <dgm:prSet presAssocID="{4C3D77EC-C498-48F8-9CA2-6EA6053CABEE}" presName="image_3" presStyleCnt="0"/>
      <dgm:spPr/>
    </dgm:pt>
    <dgm:pt modelId="{E9380889-C4C7-4078-8451-DF11506C222E}" type="pres">
      <dgm:prSet presAssocID="{4C3D77EC-C498-48F8-9CA2-6EA6053CABEE}" presName="imageRepeatNode" presStyleLbl="fgImgPlace1" presStyleIdx="2" presStyleCnt="5"/>
      <dgm:spPr/>
    </dgm:pt>
    <dgm:pt modelId="{577D9172-97D8-41D0-B41A-69BBF7054204}" type="pres">
      <dgm:prSet presAssocID="{8F236315-1301-466F-8525-02F7EE885B85}" presName="image_accent_4" presStyleCnt="0"/>
      <dgm:spPr/>
    </dgm:pt>
    <dgm:pt modelId="{7F5012C6-DCCD-447B-AA41-FC156E6ED9A2}" type="pres">
      <dgm:prSet presAssocID="{8F236315-1301-466F-8525-02F7EE885B85}" presName="imageAccentRepeatNode" presStyleLbl="alignNode1" presStyleIdx="6" presStyleCnt="9"/>
      <dgm:spPr/>
    </dgm:pt>
    <dgm:pt modelId="{391DB3CA-2D97-48E0-82E9-F1B38DC56633}" type="pres">
      <dgm:prSet presAssocID="{8F236315-1301-466F-8525-02F7EE885B85}" presName="parent_text_4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7071C7A8-AC5F-4AED-AB5C-9E079E2CC828}" type="pres">
      <dgm:prSet presAssocID="{8F236315-1301-466F-8525-02F7EE885B85}" presName="accent_4" presStyleLbl="alignNode1" presStyleIdx="7" presStyleCnt="9"/>
      <dgm:spPr/>
    </dgm:pt>
    <dgm:pt modelId="{DBEB6790-4E14-498B-90B8-6A0E664B89AB}" type="pres">
      <dgm:prSet presAssocID="{7A667C99-1DDE-44FE-8C61-7D6BF4DEE03A}" presName="image_4" presStyleCnt="0"/>
      <dgm:spPr/>
    </dgm:pt>
    <dgm:pt modelId="{22B480D5-D8D8-463C-B629-129AE541FC11}" type="pres">
      <dgm:prSet presAssocID="{7A667C99-1DDE-44FE-8C61-7D6BF4DEE03A}" presName="imageRepeatNode" presStyleLbl="fgImgPlace1" presStyleIdx="3" presStyleCnt="5"/>
      <dgm:spPr/>
    </dgm:pt>
    <dgm:pt modelId="{F36B585B-F0FE-481E-A761-1D78BDBC900F}" type="pres">
      <dgm:prSet presAssocID="{C9ADB0D7-085E-43FA-9BF2-97669B5A0A79}" presName="image_accent_5" presStyleCnt="0"/>
      <dgm:spPr/>
    </dgm:pt>
    <dgm:pt modelId="{DCFFE827-85AA-4630-A04A-FA5177878362}" type="pres">
      <dgm:prSet presAssocID="{C9ADB0D7-085E-43FA-9BF2-97669B5A0A79}" presName="imageAccentRepeatNode" presStyleLbl="alignNode1" presStyleIdx="8" presStyleCnt="9"/>
      <dgm:spPr/>
    </dgm:pt>
    <dgm:pt modelId="{4EC06198-A03D-460F-B5D1-5DAC46EDDA19}" type="pres">
      <dgm:prSet presAssocID="{C9ADB0D7-085E-43FA-9BF2-97669B5A0A79}" presName="parent_text_5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011E9015-FDC4-4C33-A1EC-5CC2F7187437}" type="pres">
      <dgm:prSet presAssocID="{DC28AB52-ED96-408A-9F67-9AF74A0ECCBF}" presName="image_5" presStyleCnt="0"/>
      <dgm:spPr/>
    </dgm:pt>
    <dgm:pt modelId="{D8233A69-E1F0-46CB-9479-E78A648C4D46}" type="pres">
      <dgm:prSet presAssocID="{DC28AB52-ED96-408A-9F67-9AF74A0ECCBF}" presName="imageRepeatNode" presStyleLbl="fgImgPlace1" presStyleIdx="4" presStyleCnt="5"/>
      <dgm:spPr/>
    </dgm:pt>
  </dgm:ptLst>
  <dgm:cxnLst>
    <dgm:cxn modelId="{8FA30700-937D-413A-82AE-55D6E54FE128}" type="presOf" srcId="{EF5DE6E9-9F49-456A-AD6B-01310BF6CB31}" destId="{002AE6FF-52B5-4087-BCA7-C9C4BDFA07D2}" srcOrd="0" destOrd="0" presId="urn:microsoft.com/office/officeart/2008/layout/BubblePictureList"/>
    <dgm:cxn modelId="{18CA1F01-16A0-43F4-BB34-3DADE7837E1C}" srcId="{306FAA29-1D0A-487E-A6D0-413680417DEA}" destId="{58070E31-5162-4E5A-B90C-92ACBC34CA15}" srcOrd="2" destOrd="0" parTransId="{F8AD73F3-F123-4720-A4FF-B50028686043}" sibTransId="{4C3D77EC-C498-48F8-9CA2-6EA6053CABEE}"/>
    <dgm:cxn modelId="{79970D16-CF3B-4FE0-A36E-D48F46BD80A3}" srcId="{306FAA29-1D0A-487E-A6D0-413680417DEA}" destId="{EF5DE6E9-9F49-456A-AD6B-01310BF6CB31}" srcOrd="1" destOrd="0" parTransId="{C8BB2F5F-D7C1-457C-AD27-0E5B0C24DDEB}" sibTransId="{47521317-660B-4D42-8062-54A201766A52}"/>
    <dgm:cxn modelId="{8683DF36-71F3-45E2-8CC8-EA6DF0957484}" type="presOf" srcId="{4C3D77EC-C498-48F8-9CA2-6EA6053CABEE}" destId="{E9380889-C4C7-4078-8451-DF11506C222E}" srcOrd="0" destOrd="0" presId="urn:microsoft.com/office/officeart/2008/layout/BubblePictureList"/>
    <dgm:cxn modelId="{6958B85F-47B5-4BB4-BE0E-2E233EF2DCEF}" type="presOf" srcId="{C9ADB0D7-085E-43FA-9BF2-97669B5A0A79}" destId="{4EC06198-A03D-460F-B5D1-5DAC46EDDA19}" srcOrd="0" destOrd="0" presId="urn:microsoft.com/office/officeart/2008/layout/BubblePictureList"/>
    <dgm:cxn modelId="{2E104956-AA1C-44BA-8C91-34B948A8FF61}" type="presOf" srcId="{7A667C99-1DDE-44FE-8C61-7D6BF4DEE03A}" destId="{22B480D5-D8D8-463C-B629-129AE541FC11}" srcOrd="0" destOrd="0" presId="urn:microsoft.com/office/officeart/2008/layout/BubblePictureList"/>
    <dgm:cxn modelId="{A5A6E985-9FEF-4875-B468-74F8C62557B4}" type="presOf" srcId="{DC28AB52-ED96-408A-9F67-9AF74A0ECCBF}" destId="{D8233A69-E1F0-46CB-9479-E78A648C4D46}" srcOrd="0" destOrd="0" presId="urn:microsoft.com/office/officeart/2008/layout/BubblePictureList"/>
    <dgm:cxn modelId="{4471B794-F673-4E65-B37B-3D4A767DC7B7}" srcId="{306FAA29-1D0A-487E-A6D0-413680417DEA}" destId="{8F236315-1301-466F-8525-02F7EE885B85}" srcOrd="3" destOrd="0" parTransId="{20DAE906-F697-4A53-B10D-88739445F009}" sibTransId="{7A667C99-1DDE-44FE-8C61-7D6BF4DEE03A}"/>
    <dgm:cxn modelId="{6A3C929E-4365-4EB3-9697-D60604209CA6}" type="presOf" srcId="{306FAA29-1D0A-487E-A6D0-413680417DEA}" destId="{84498BD7-F1FF-4F5E-8B40-7FAB7C535BDC}" srcOrd="0" destOrd="0" presId="urn:microsoft.com/office/officeart/2008/layout/BubblePictureList"/>
    <dgm:cxn modelId="{5415B5A3-DDC1-42CA-AF37-F0508938CB4F}" type="presOf" srcId="{6266B363-6127-4060-8503-F5752C119841}" destId="{82F35AD1-7243-43D3-9102-DEDF011D8F42}" srcOrd="0" destOrd="0" presId="urn:microsoft.com/office/officeart/2008/layout/BubblePictureList"/>
    <dgm:cxn modelId="{5AFC86A4-A222-4A29-86C1-D28581E996D3}" type="presOf" srcId="{F145A6B6-AA6F-4AE2-A781-96D4DEB29A11}" destId="{E8381E13-7DA5-482D-83C2-4EE5C17F3969}" srcOrd="0" destOrd="0" presId="urn:microsoft.com/office/officeart/2008/layout/BubblePictureList"/>
    <dgm:cxn modelId="{30FB41A9-B2E4-4F7F-86C3-C58476097E08}" srcId="{306FAA29-1D0A-487E-A6D0-413680417DEA}" destId="{C9ADB0D7-085E-43FA-9BF2-97669B5A0A79}" srcOrd="4" destOrd="0" parTransId="{23F465BD-3572-42DB-A559-96BFC227C1E8}" sibTransId="{DC28AB52-ED96-408A-9F67-9AF74A0ECCBF}"/>
    <dgm:cxn modelId="{FA0970D1-FBBB-4CF9-B752-DEC9D47C7063}" type="presOf" srcId="{47521317-660B-4D42-8062-54A201766A52}" destId="{3A2A32C8-4ECA-46FF-9163-FB747CF3796D}" srcOrd="0" destOrd="0" presId="urn:microsoft.com/office/officeart/2008/layout/BubblePictureList"/>
    <dgm:cxn modelId="{876566D9-F592-4311-A693-049E06C9A79E}" srcId="{306FAA29-1D0A-487E-A6D0-413680417DEA}" destId="{F145A6B6-AA6F-4AE2-A781-96D4DEB29A11}" srcOrd="0" destOrd="0" parTransId="{98FD9B78-2476-4D8B-AD64-4CB2FC3B99A5}" sibTransId="{6266B363-6127-4060-8503-F5752C119841}"/>
    <dgm:cxn modelId="{C75F15E0-6F64-4D50-8209-AC46C7FB64EA}" type="presOf" srcId="{8F236315-1301-466F-8525-02F7EE885B85}" destId="{391DB3CA-2D97-48E0-82E9-F1B38DC56633}" srcOrd="0" destOrd="0" presId="urn:microsoft.com/office/officeart/2008/layout/BubblePictureList"/>
    <dgm:cxn modelId="{623AF5EA-38FA-489D-BBFD-20B9A2C0EEE6}" type="presOf" srcId="{58070E31-5162-4E5A-B90C-92ACBC34CA15}" destId="{7F99C7A9-D3E7-4494-B94A-769DC8860E08}" srcOrd="0" destOrd="0" presId="urn:microsoft.com/office/officeart/2008/layout/BubblePictureList"/>
    <dgm:cxn modelId="{66FA7B7B-DA97-4C2F-BA76-633486D182C2}" type="presParOf" srcId="{84498BD7-F1FF-4F5E-8B40-7FAB7C535BDC}" destId="{E8381E13-7DA5-482D-83C2-4EE5C17F3969}" srcOrd="0" destOrd="0" presId="urn:microsoft.com/office/officeart/2008/layout/BubblePictureList"/>
    <dgm:cxn modelId="{7543E206-3BE3-4B76-B5F4-19D6CA47B5F4}" type="presParOf" srcId="{84498BD7-F1FF-4F5E-8B40-7FAB7C535BDC}" destId="{CC269520-2DB6-4B0D-BA96-D8C2C98661AA}" srcOrd="1" destOrd="0" presId="urn:microsoft.com/office/officeart/2008/layout/BubblePictureList"/>
    <dgm:cxn modelId="{CDE3AC69-DEBD-4396-BD5C-031279861EE6}" type="presParOf" srcId="{CC269520-2DB6-4B0D-BA96-D8C2C98661AA}" destId="{9E02F350-DF8A-4E8D-92DE-0016D510FC64}" srcOrd="0" destOrd="0" presId="urn:microsoft.com/office/officeart/2008/layout/BubblePictureList"/>
    <dgm:cxn modelId="{EAF7E35D-B6BF-40DF-8081-1256B4295E71}" type="presParOf" srcId="{84498BD7-F1FF-4F5E-8B40-7FAB7C535BDC}" destId="{30B370D6-61F2-436E-BF86-F64F4DA97210}" srcOrd="2" destOrd="0" presId="urn:microsoft.com/office/officeart/2008/layout/BubblePictureList"/>
    <dgm:cxn modelId="{937FE47E-B57D-45FF-8AD9-49150147F2D7}" type="presParOf" srcId="{84498BD7-F1FF-4F5E-8B40-7FAB7C535BDC}" destId="{BB291A30-5434-4A0F-9B86-F3D041FCCF85}" srcOrd="3" destOrd="0" presId="urn:microsoft.com/office/officeart/2008/layout/BubblePictureList"/>
    <dgm:cxn modelId="{D29708A9-6BC8-4329-B629-5E65CBAABD4D}" type="presParOf" srcId="{BB291A30-5434-4A0F-9B86-F3D041FCCF85}" destId="{82F35AD1-7243-43D3-9102-DEDF011D8F42}" srcOrd="0" destOrd="0" presId="urn:microsoft.com/office/officeart/2008/layout/BubblePictureList"/>
    <dgm:cxn modelId="{BEC5342C-A263-4838-9919-9B34E422922D}" type="presParOf" srcId="{84498BD7-F1FF-4F5E-8B40-7FAB7C535BDC}" destId="{002AE6FF-52B5-4087-BCA7-C9C4BDFA07D2}" srcOrd="4" destOrd="0" presId="urn:microsoft.com/office/officeart/2008/layout/BubblePictureList"/>
    <dgm:cxn modelId="{DD78143D-E71C-4AFD-9F5E-D8D484F022CF}" type="presParOf" srcId="{84498BD7-F1FF-4F5E-8B40-7FAB7C535BDC}" destId="{01726FA1-8724-48E2-B1F0-05E410015E96}" srcOrd="5" destOrd="0" presId="urn:microsoft.com/office/officeart/2008/layout/BubblePictureList"/>
    <dgm:cxn modelId="{24D22852-8F2C-4B6D-A099-203896844400}" type="presParOf" srcId="{01726FA1-8724-48E2-B1F0-05E410015E96}" destId="{20FEF21A-5EE9-4459-A095-503C15353B66}" srcOrd="0" destOrd="0" presId="urn:microsoft.com/office/officeart/2008/layout/BubblePictureList"/>
    <dgm:cxn modelId="{647AE69B-C8CC-437F-884D-2DC35B8ABEB6}" type="presParOf" srcId="{84498BD7-F1FF-4F5E-8B40-7FAB7C535BDC}" destId="{DFDC0FA8-6E39-4909-A037-501BFFFAB204}" srcOrd="6" destOrd="0" presId="urn:microsoft.com/office/officeart/2008/layout/BubblePictureList"/>
    <dgm:cxn modelId="{86B47B4A-9F87-4FE8-99B4-52F8E6ADD03E}" type="presParOf" srcId="{DFDC0FA8-6E39-4909-A037-501BFFFAB204}" destId="{3A2A32C8-4ECA-46FF-9163-FB747CF3796D}" srcOrd="0" destOrd="0" presId="urn:microsoft.com/office/officeart/2008/layout/BubblePictureList"/>
    <dgm:cxn modelId="{BF81B3AC-1C76-4605-952F-35AB119B572D}" type="presParOf" srcId="{84498BD7-F1FF-4F5E-8B40-7FAB7C535BDC}" destId="{1CC78560-ED7D-42FF-A1C0-E3655A255B58}" srcOrd="7" destOrd="0" presId="urn:microsoft.com/office/officeart/2008/layout/BubblePictureList"/>
    <dgm:cxn modelId="{9C9FBD49-C740-477D-A4C5-33F3C5606574}" type="presParOf" srcId="{1CC78560-ED7D-42FF-A1C0-E3655A255B58}" destId="{FA59ADFA-9A44-4706-A4BD-71B6249F4E38}" srcOrd="0" destOrd="0" presId="urn:microsoft.com/office/officeart/2008/layout/BubblePictureList"/>
    <dgm:cxn modelId="{01CB6D9B-15B2-4AEE-9B9E-9A47A05C023B}" type="presParOf" srcId="{84498BD7-F1FF-4F5E-8B40-7FAB7C535BDC}" destId="{7F99C7A9-D3E7-4494-B94A-769DC8860E08}" srcOrd="8" destOrd="0" presId="urn:microsoft.com/office/officeart/2008/layout/BubblePictureList"/>
    <dgm:cxn modelId="{34C94A18-447C-4FFF-A2B7-4C534273C042}" type="presParOf" srcId="{84498BD7-F1FF-4F5E-8B40-7FAB7C535BDC}" destId="{34583870-CC30-4FC6-A673-EF17700D3818}" srcOrd="9" destOrd="0" presId="urn:microsoft.com/office/officeart/2008/layout/BubblePictureList"/>
    <dgm:cxn modelId="{E9CEED97-1C0E-4B40-90C7-55D40068D677}" type="presParOf" srcId="{84498BD7-F1FF-4F5E-8B40-7FAB7C535BDC}" destId="{33D6D996-2405-401B-A554-31C586CBB7EA}" srcOrd="10" destOrd="0" presId="urn:microsoft.com/office/officeart/2008/layout/BubblePictureList"/>
    <dgm:cxn modelId="{F0B384CC-D588-4AE2-82D2-A9F0F1B01046}" type="presParOf" srcId="{84498BD7-F1FF-4F5E-8B40-7FAB7C535BDC}" destId="{875EECA8-3964-47F9-B8DF-804D2C3E2128}" srcOrd="11" destOrd="0" presId="urn:microsoft.com/office/officeart/2008/layout/BubblePictureList"/>
    <dgm:cxn modelId="{8C9C55D2-5CB3-4676-826E-07D07B5881FD}" type="presParOf" srcId="{875EECA8-3964-47F9-B8DF-804D2C3E2128}" destId="{E9380889-C4C7-4078-8451-DF11506C222E}" srcOrd="0" destOrd="0" presId="urn:microsoft.com/office/officeart/2008/layout/BubblePictureList"/>
    <dgm:cxn modelId="{A23B960B-940E-4109-9E96-3461529FAE1B}" type="presParOf" srcId="{84498BD7-F1FF-4F5E-8B40-7FAB7C535BDC}" destId="{577D9172-97D8-41D0-B41A-69BBF7054204}" srcOrd="12" destOrd="0" presId="urn:microsoft.com/office/officeart/2008/layout/BubblePictureList"/>
    <dgm:cxn modelId="{EB2A8490-484A-427C-9813-C5E9C08D3631}" type="presParOf" srcId="{577D9172-97D8-41D0-B41A-69BBF7054204}" destId="{7F5012C6-DCCD-447B-AA41-FC156E6ED9A2}" srcOrd="0" destOrd="0" presId="urn:microsoft.com/office/officeart/2008/layout/BubblePictureList"/>
    <dgm:cxn modelId="{7D4D6064-C378-44E7-85FF-1EEF970140CC}" type="presParOf" srcId="{84498BD7-F1FF-4F5E-8B40-7FAB7C535BDC}" destId="{391DB3CA-2D97-48E0-82E9-F1B38DC56633}" srcOrd="13" destOrd="0" presId="urn:microsoft.com/office/officeart/2008/layout/BubblePictureList"/>
    <dgm:cxn modelId="{0A9E5660-9716-4593-9BB0-382B351AC4D0}" type="presParOf" srcId="{84498BD7-F1FF-4F5E-8B40-7FAB7C535BDC}" destId="{7071C7A8-AC5F-4AED-AB5C-9E079E2CC828}" srcOrd="14" destOrd="0" presId="urn:microsoft.com/office/officeart/2008/layout/BubblePictureList"/>
    <dgm:cxn modelId="{DE992F6F-AA23-47CB-87B9-12D02BD079F7}" type="presParOf" srcId="{84498BD7-F1FF-4F5E-8B40-7FAB7C535BDC}" destId="{DBEB6790-4E14-498B-90B8-6A0E664B89AB}" srcOrd="15" destOrd="0" presId="urn:microsoft.com/office/officeart/2008/layout/BubblePictureList"/>
    <dgm:cxn modelId="{FB4AE84F-BC00-4111-BFCE-236630306112}" type="presParOf" srcId="{DBEB6790-4E14-498B-90B8-6A0E664B89AB}" destId="{22B480D5-D8D8-463C-B629-129AE541FC11}" srcOrd="0" destOrd="0" presId="urn:microsoft.com/office/officeart/2008/layout/BubblePictureList"/>
    <dgm:cxn modelId="{A358C728-56B4-4E1D-892B-60C9F35A3DF1}" type="presParOf" srcId="{84498BD7-F1FF-4F5E-8B40-7FAB7C535BDC}" destId="{F36B585B-F0FE-481E-A761-1D78BDBC900F}" srcOrd="16" destOrd="0" presId="urn:microsoft.com/office/officeart/2008/layout/BubblePictureList"/>
    <dgm:cxn modelId="{1B6AD74B-72FE-45E6-A105-E9D4DE2F5D72}" type="presParOf" srcId="{F36B585B-F0FE-481E-A761-1D78BDBC900F}" destId="{DCFFE827-85AA-4630-A04A-FA5177878362}" srcOrd="0" destOrd="0" presId="urn:microsoft.com/office/officeart/2008/layout/BubblePictureList"/>
    <dgm:cxn modelId="{B49F12B4-31E5-404D-A3E9-0D2DE9C504F9}" type="presParOf" srcId="{84498BD7-F1FF-4F5E-8B40-7FAB7C535BDC}" destId="{4EC06198-A03D-460F-B5D1-5DAC46EDDA19}" srcOrd="17" destOrd="0" presId="urn:microsoft.com/office/officeart/2008/layout/BubblePictureList"/>
    <dgm:cxn modelId="{C27E0B89-FF68-4115-B602-22A1511B82AA}" type="presParOf" srcId="{84498BD7-F1FF-4F5E-8B40-7FAB7C535BDC}" destId="{011E9015-FDC4-4C33-A1EC-5CC2F7187437}" srcOrd="18" destOrd="0" presId="urn:microsoft.com/office/officeart/2008/layout/BubblePictureList"/>
    <dgm:cxn modelId="{3BAF7015-61F9-48F6-9760-F7E5F4CBC00B}" type="presParOf" srcId="{011E9015-FDC4-4C33-A1EC-5CC2F7187437}" destId="{D8233A69-E1F0-46CB-9479-E78A648C4D46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8F26200-D060-4245-BE2F-80FCBB16E19F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3466F41-6E0A-42B6-B888-A60849EA057A}">
      <dgm:prSet/>
      <dgm:spPr/>
      <dgm:t>
        <a:bodyPr/>
        <a:lstStyle/>
        <a:p>
          <a:r>
            <a:rPr lang="es-ES" dirty="0"/>
            <a:t>La postura o el arte de estarse quieto</a:t>
          </a:r>
        </a:p>
      </dgm:t>
    </dgm:pt>
    <dgm:pt modelId="{B41C0D28-8330-4C39-95DE-1FF685A34385}" type="parTrans" cxnId="{AD4B6F52-2A58-42E3-A6B3-DB646A377090}">
      <dgm:prSet/>
      <dgm:spPr/>
      <dgm:t>
        <a:bodyPr/>
        <a:lstStyle/>
        <a:p>
          <a:endParaRPr lang="es-ES"/>
        </a:p>
      </dgm:t>
    </dgm:pt>
    <dgm:pt modelId="{C32965D1-FD68-4CCD-AB62-5DA75A102C1C}" type="sibTrans" cxnId="{AD4B6F52-2A58-42E3-A6B3-DB646A377090}">
      <dgm:prSet/>
      <dgm:spPr/>
      <dgm:t>
        <a:bodyPr/>
        <a:lstStyle/>
        <a:p>
          <a:endParaRPr lang="es-ES"/>
        </a:p>
      </dgm:t>
    </dgm:pt>
    <dgm:pt modelId="{43966384-A7EA-4CBB-B0AE-DCA64AA10603}">
      <dgm:prSet/>
      <dgm:spPr/>
      <dgm:t>
        <a:bodyPr/>
        <a:lstStyle/>
        <a:p>
          <a:r>
            <a:rPr lang="es-ES" dirty="0"/>
            <a:t>El movimiento</a:t>
          </a:r>
        </a:p>
      </dgm:t>
    </dgm:pt>
    <dgm:pt modelId="{70B839CF-ACD7-483E-9457-E26FD9543572}" type="parTrans" cxnId="{E583B059-F6CD-44EF-B8A0-083EA58AD000}">
      <dgm:prSet/>
      <dgm:spPr/>
      <dgm:t>
        <a:bodyPr/>
        <a:lstStyle/>
        <a:p>
          <a:endParaRPr lang="es-ES"/>
        </a:p>
      </dgm:t>
    </dgm:pt>
    <dgm:pt modelId="{1364C3EC-E514-4531-B2BA-57A3BDB1DB73}" type="sibTrans" cxnId="{E583B059-F6CD-44EF-B8A0-083EA58AD000}">
      <dgm:prSet/>
      <dgm:spPr/>
      <dgm:t>
        <a:bodyPr/>
        <a:lstStyle/>
        <a:p>
          <a:endParaRPr lang="es-ES"/>
        </a:p>
      </dgm:t>
    </dgm:pt>
    <dgm:pt modelId="{579ECE05-33FA-45F4-B14B-EB36FCF1126A}">
      <dgm:prSet/>
      <dgm:spPr/>
      <dgm:t>
        <a:bodyPr/>
        <a:lstStyle/>
        <a:p>
          <a:r>
            <a:rPr lang="es-ES" dirty="0"/>
            <a:t>Las manos</a:t>
          </a:r>
        </a:p>
      </dgm:t>
    </dgm:pt>
    <dgm:pt modelId="{A516608E-C9AA-4C96-B02C-B5234F3C87C7}" type="parTrans" cxnId="{C8B09FD0-0B60-4BFA-83D7-CDE86E617BD7}">
      <dgm:prSet/>
      <dgm:spPr/>
      <dgm:t>
        <a:bodyPr/>
        <a:lstStyle/>
        <a:p>
          <a:endParaRPr lang="es-ES"/>
        </a:p>
      </dgm:t>
    </dgm:pt>
    <dgm:pt modelId="{D790B7F6-F839-41DD-A01A-642B5BC699F7}" type="sibTrans" cxnId="{C8B09FD0-0B60-4BFA-83D7-CDE86E617BD7}">
      <dgm:prSet/>
      <dgm:spPr/>
      <dgm:t>
        <a:bodyPr/>
        <a:lstStyle/>
        <a:p>
          <a:endParaRPr lang="es-ES"/>
        </a:p>
      </dgm:t>
    </dgm:pt>
    <dgm:pt modelId="{9600F6B0-C251-4685-BD74-242B356CF8F7}" type="pres">
      <dgm:prSet presAssocID="{D8F26200-D060-4245-BE2F-80FCBB16E19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90FCCC2-D298-49B9-80FB-87C8F9EB553D}" type="pres">
      <dgm:prSet presAssocID="{93466F41-6E0A-42B6-B888-A60849EA057A}" presName="horFlow" presStyleCnt="0"/>
      <dgm:spPr/>
    </dgm:pt>
    <dgm:pt modelId="{AD4AC743-5BBF-4B29-B15D-85E3222CF468}" type="pres">
      <dgm:prSet presAssocID="{93466F41-6E0A-42B6-B888-A60849EA057A}" presName="bigChev" presStyleLbl="node1" presStyleIdx="0" presStyleCnt="1"/>
      <dgm:spPr/>
    </dgm:pt>
    <dgm:pt modelId="{8D6DA65E-C213-465F-8B86-ACFBA35523E5}" type="pres">
      <dgm:prSet presAssocID="{70B839CF-ACD7-483E-9457-E26FD9543572}" presName="parTrans" presStyleCnt="0"/>
      <dgm:spPr/>
    </dgm:pt>
    <dgm:pt modelId="{A94CCE61-C226-4C3F-AFEC-FCED23BF5D50}" type="pres">
      <dgm:prSet presAssocID="{43966384-A7EA-4CBB-B0AE-DCA64AA10603}" presName="node" presStyleLbl="alignAccFollowNode1" presStyleIdx="0" presStyleCnt="2">
        <dgm:presLayoutVars>
          <dgm:bulletEnabled val="1"/>
        </dgm:presLayoutVars>
      </dgm:prSet>
      <dgm:spPr/>
    </dgm:pt>
    <dgm:pt modelId="{75ACA54D-9842-440C-AE8B-C5973170BA14}" type="pres">
      <dgm:prSet presAssocID="{1364C3EC-E514-4531-B2BA-57A3BDB1DB73}" presName="sibTrans" presStyleCnt="0"/>
      <dgm:spPr/>
    </dgm:pt>
    <dgm:pt modelId="{FB18015C-B721-4765-AEAC-C9238499BBD9}" type="pres">
      <dgm:prSet presAssocID="{579ECE05-33FA-45F4-B14B-EB36FCF1126A}" presName="node" presStyleLbl="alignAccFollowNode1" presStyleIdx="1" presStyleCnt="2">
        <dgm:presLayoutVars>
          <dgm:bulletEnabled val="1"/>
        </dgm:presLayoutVars>
      </dgm:prSet>
      <dgm:spPr/>
    </dgm:pt>
  </dgm:ptLst>
  <dgm:cxnLst>
    <dgm:cxn modelId="{AD4B6F52-2A58-42E3-A6B3-DB646A377090}" srcId="{D8F26200-D060-4245-BE2F-80FCBB16E19F}" destId="{93466F41-6E0A-42B6-B888-A60849EA057A}" srcOrd="0" destOrd="0" parTransId="{B41C0D28-8330-4C39-95DE-1FF685A34385}" sibTransId="{C32965D1-FD68-4CCD-AB62-5DA75A102C1C}"/>
    <dgm:cxn modelId="{E583B059-F6CD-44EF-B8A0-083EA58AD000}" srcId="{93466F41-6E0A-42B6-B888-A60849EA057A}" destId="{43966384-A7EA-4CBB-B0AE-DCA64AA10603}" srcOrd="0" destOrd="0" parTransId="{70B839CF-ACD7-483E-9457-E26FD9543572}" sibTransId="{1364C3EC-E514-4531-B2BA-57A3BDB1DB73}"/>
    <dgm:cxn modelId="{5B39999A-DDD5-4852-9A3E-41AB1C9F8DB4}" type="presOf" srcId="{43966384-A7EA-4CBB-B0AE-DCA64AA10603}" destId="{A94CCE61-C226-4C3F-AFEC-FCED23BF5D50}" srcOrd="0" destOrd="0" presId="urn:microsoft.com/office/officeart/2005/8/layout/lProcess3"/>
    <dgm:cxn modelId="{435C29A0-E25C-4B88-AB2B-816CA3A7FD1B}" type="presOf" srcId="{579ECE05-33FA-45F4-B14B-EB36FCF1126A}" destId="{FB18015C-B721-4765-AEAC-C9238499BBD9}" srcOrd="0" destOrd="0" presId="urn:microsoft.com/office/officeart/2005/8/layout/lProcess3"/>
    <dgm:cxn modelId="{3B3709CC-9329-4222-8117-BB527C546E82}" type="presOf" srcId="{93466F41-6E0A-42B6-B888-A60849EA057A}" destId="{AD4AC743-5BBF-4B29-B15D-85E3222CF468}" srcOrd="0" destOrd="0" presId="urn:microsoft.com/office/officeart/2005/8/layout/lProcess3"/>
    <dgm:cxn modelId="{C8B09FD0-0B60-4BFA-83D7-CDE86E617BD7}" srcId="{93466F41-6E0A-42B6-B888-A60849EA057A}" destId="{579ECE05-33FA-45F4-B14B-EB36FCF1126A}" srcOrd="1" destOrd="0" parTransId="{A516608E-C9AA-4C96-B02C-B5234F3C87C7}" sibTransId="{D790B7F6-F839-41DD-A01A-642B5BC699F7}"/>
    <dgm:cxn modelId="{78792BDD-76FB-467D-BE8F-C61199B79DAC}" type="presOf" srcId="{D8F26200-D060-4245-BE2F-80FCBB16E19F}" destId="{9600F6B0-C251-4685-BD74-242B356CF8F7}" srcOrd="0" destOrd="0" presId="urn:microsoft.com/office/officeart/2005/8/layout/lProcess3"/>
    <dgm:cxn modelId="{94B65B71-9194-4F6C-907D-F5EAE59042E0}" type="presParOf" srcId="{9600F6B0-C251-4685-BD74-242B356CF8F7}" destId="{B90FCCC2-D298-49B9-80FB-87C8F9EB553D}" srcOrd="0" destOrd="0" presId="urn:microsoft.com/office/officeart/2005/8/layout/lProcess3"/>
    <dgm:cxn modelId="{D4456114-33F4-408D-8730-01E0B4839D84}" type="presParOf" srcId="{B90FCCC2-D298-49B9-80FB-87C8F9EB553D}" destId="{AD4AC743-5BBF-4B29-B15D-85E3222CF468}" srcOrd="0" destOrd="0" presId="urn:microsoft.com/office/officeart/2005/8/layout/lProcess3"/>
    <dgm:cxn modelId="{36D6D4F7-9094-430E-B2EC-C19C6B2EF62B}" type="presParOf" srcId="{B90FCCC2-D298-49B9-80FB-87C8F9EB553D}" destId="{8D6DA65E-C213-465F-8B86-ACFBA35523E5}" srcOrd="1" destOrd="0" presId="urn:microsoft.com/office/officeart/2005/8/layout/lProcess3"/>
    <dgm:cxn modelId="{6C7BD6AC-3895-4536-B1CB-49F7B5E8EA51}" type="presParOf" srcId="{B90FCCC2-D298-49B9-80FB-87C8F9EB553D}" destId="{A94CCE61-C226-4C3F-AFEC-FCED23BF5D50}" srcOrd="2" destOrd="0" presId="urn:microsoft.com/office/officeart/2005/8/layout/lProcess3"/>
    <dgm:cxn modelId="{814E1C9F-8EF4-4CD1-B559-6834A051CBEB}" type="presParOf" srcId="{B90FCCC2-D298-49B9-80FB-87C8F9EB553D}" destId="{75ACA54D-9842-440C-AE8B-C5973170BA14}" srcOrd="3" destOrd="0" presId="urn:microsoft.com/office/officeart/2005/8/layout/lProcess3"/>
    <dgm:cxn modelId="{BA60C60E-86FC-48C3-BDAC-DD0E36EBB09C}" type="presParOf" srcId="{B90FCCC2-D298-49B9-80FB-87C8F9EB553D}" destId="{FB18015C-B721-4765-AEAC-C9238499BBD9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3881BF-5C37-49AB-B96F-F2517536262B}" type="doc">
      <dgm:prSet loTypeId="urn:microsoft.com/office/officeart/2005/8/layout/hChevron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5D32976-E5DD-47DE-B2DD-5C55743FB5DA}">
      <dgm:prSet phldrT="[Texto]" custT="1"/>
      <dgm:spPr/>
      <dgm:t>
        <a:bodyPr/>
        <a:lstStyle/>
        <a:p>
          <a:r>
            <a:rPr lang="es-ES" sz="1500" dirty="0"/>
            <a:t>Exordio</a:t>
          </a:r>
        </a:p>
      </dgm:t>
    </dgm:pt>
    <dgm:pt modelId="{2E96EBA7-A3D8-4EFD-8D32-9A9DC760EFD9}" type="parTrans" cxnId="{2476D4E1-B5B2-4072-AE45-6F370764227F}">
      <dgm:prSet/>
      <dgm:spPr/>
      <dgm:t>
        <a:bodyPr/>
        <a:lstStyle/>
        <a:p>
          <a:endParaRPr lang="es-ES" sz="1500"/>
        </a:p>
      </dgm:t>
    </dgm:pt>
    <dgm:pt modelId="{D951F4A5-ABF6-4752-A6DA-DEBCA1EE2411}" type="sibTrans" cxnId="{2476D4E1-B5B2-4072-AE45-6F370764227F}">
      <dgm:prSet/>
      <dgm:spPr/>
      <dgm:t>
        <a:bodyPr/>
        <a:lstStyle/>
        <a:p>
          <a:endParaRPr lang="es-ES" sz="1500"/>
        </a:p>
      </dgm:t>
    </dgm:pt>
    <dgm:pt modelId="{6A44C053-9ED0-4D89-95C5-6D7B9E3D59E7}">
      <dgm:prSet phldrT="[Texto]" custT="1"/>
      <dgm:spPr/>
      <dgm:t>
        <a:bodyPr/>
        <a:lstStyle/>
        <a:p>
          <a:r>
            <a:rPr lang="es-ES" sz="1500" dirty="0"/>
            <a:t>Argumentación</a:t>
          </a:r>
        </a:p>
      </dgm:t>
    </dgm:pt>
    <dgm:pt modelId="{E70DDB08-AA7D-48F5-9425-65F472C92041}" type="parTrans" cxnId="{0EE2DD38-7CC9-4266-8D78-16CBA1B18EB8}">
      <dgm:prSet/>
      <dgm:spPr/>
      <dgm:t>
        <a:bodyPr/>
        <a:lstStyle/>
        <a:p>
          <a:endParaRPr lang="es-ES" sz="1500"/>
        </a:p>
      </dgm:t>
    </dgm:pt>
    <dgm:pt modelId="{5D8D3785-840D-4920-B18D-E051702823F3}" type="sibTrans" cxnId="{0EE2DD38-7CC9-4266-8D78-16CBA1B18EB8}">
      <dgm:prSet/>
      <dgm:spPr/>
      <dgm:t>
        <a:bodyPr/>
        <a:lstStyle/>
        <a:p>
          <a:endParaRPr lang="es-ES" sz="1500"/>
        </a:p>
      </dgm:t>
    </dgm:pt>
    <dgm:pt modelId="{D18C7F1F-9AFC-4858-906A-2BB489DB3C2A}">
      <dgm:prSet phldrT="[Texto]" custT="1"/>
      <dgm:spPr/>
      <dgm:t>
        <a:bodyPr/>
        <a:lstStyle/>
        <a:p>
          <a:r>
            <a:rPr lang="es-ES" sz="1500" dirty="0"/>
            <a:t>Peroración</a:t>
          </a:r>
        </a:p>
      </dgm:t>
    </dgm:pt>
    <dgm:pt modelId="{11485C47-AA4C-484D-980B-846E4A202F45}" type="parTrans" cxnId="{F39B9E39-1D06-4D45-8938-5A2E26745035}">
      <dgm:prSet/>
      <dgm:spPr/>
      <dgm:t>
        <a:bodyPr/>
        <a:lstStyle/>
        <a:p>
          <a:endParaRPr lang="es-ES" sz="1500"/>
        </a:p>
      </dgm:t>
    </dgm:pt>
    <dgm:pt modelId="{E99552F1-8C11-46F9-8D82-7E02B037650E}" type="sibTrans" cxnId="{F39B9E39-1D06-4D45-8938-5A2E26745035}">
      <dgm:prSet/>
      <dgm:spPr/>
      <dgm:t>
        <a:bodyPr/>
        <a:lstStyle/>
        <a:p>
          <a:endParaRPr lang="es-ES" sz="1500"/>
        </a:p>
      </dgm:t>
    </dgm:pt>
    <dgm:pt modelId="{2723612A-1290-492A-8DFA-20AD62477E32}">
      <dgm:prSet phldrT="[Texto]" custT="1"/>
      <dgm:spPr/>
      <dgm:t>
        <a:bodyPr/>
        <a:lstStyle/>
        <a:p>
          <a:r>
            <a:rPr lang="es-ES" sz="1500" dirty="0"/>
            <a:t>Narración</a:t>
          </a:r>
        </a:p>
      </dgm:t>
    </dgm:pt>
    <dgm:pt modelId="{52739BF7-5032-40B1-B89C-DD4DD9C31607}" type="parTrans" cxnId="{F4C49F4F-D18E-48F5-B6F7-60D5878B4C95}">
      <dgm:prSet/>
      <dgm:spPr/>
      <dgm:t>
        <a:bodyPr/>
        <a:lstStyle/>
        <a:p>
          <a:endParaRPr lang="es-ES" sz="1500"/>
        </a:p>
      </dgm:t>
    </dgm:pt>
    <dgm:pt modelId="{9B345FAC-435A-4C90-87B9-4E101B30339F}" type="sibTrans" cxnId="{F4C49F4F-D18E-48F5-B6F7-60D5878B4C95}">
      <dgm:prSet/>
      <dgm:spPr/>
      <dgm:t>
        <a:bodyPr/>
        <a:lstStyle/>
        <a:p>
          <a:endParaRPr lang="es-ES" sz="1500"/>
        </a:p>
      </dgm:t>
    </dgm:pt>
    <dgm:pt modelId="{448B6799-1F61-4B18-9E29-3B2FD552F508}" type="pres">
      <dgm:prSet presAssocID="{833881BF-5C37-49AB-B96F-F2517536262B}" presName="Name0" presStyleCnt="0">
        <dgm:presLayoutVars>
          <dgm:dir/>
          <dgm:resizeHandles val="exact"/>
        </dgm:presLayoutVars>
      </dgm:prSet>
      <dgm:spPr/>
    </dgm:pt>
    <dgm:pt modelId="{9B0D6D43-4E6E-4BE9-87E7-5301D7A12DD4}" type="pres">
      <dgm:prSet presAssocID="{B5D32976-E5DD-47DE-B2DD-5C55743FB5DA}" presName="parTxOnly" presStyleLbl="node1" presStyleIdx="0" presStyleCnt="4">
        <dgm:presLayoutVars>
          <dgm:bulletEnabled val="1"/>
        </dgm:presLayoutVars>
      </dgm:prSet>
      <dgm:spPr/>
    </dgm:pt>
    <dgm:pt modelId="{478C71EF-7D94-4712-AD51-880D2437EF57}" type="pres">
      <dgm:prSet presAssocID="{D951F4A5-ABF6-4752-A6DA-DEBCA1EE2411}" presName="parSpace" presStyleCnt="0"/>
      <dgm:spPr/>
    </dgm:pt>
    <dgm:pt modelId="{01B3F480-93CE-4C77-AC85-7EDDE7B2E031}" type="pres">
      <dgm:prSet presAssocID="{2723612A-1290-492A-8DFA-20AD62477E32}" presName="parTxOnly" presStyleLbl="node1" presStyleIdx="1" presStyleCnt="4">
        <dgm:presLayoutVars>
          <dgm:bulletEnabled val="1"/>
        </dgm:presLayoutVars>
      </dgm:prSet>
      <dgm:spPr/>
    </dgm:pt>
    <dgm:pt modelId="{BE4B0014-16B3-4907-9C7F-9B1E8D6906ED}" type="pres">
      <dgm:prSet presAssocID="{9B345FAC-435A-4C90-87B9-4E101B30339F}" presName="parSpace" presStyleCnt="0"/>
      <dgm:spPr/>
    </dgm:pt>
    <dgm:pt modelId="{A52165B3-D71B-471B-AA99-3BA3FF4EE882}" type="pres">
      <dgm:prSet presAssocID="{6A44C053-9ED0-4D89-95C5-6D7B9E3D59E7}" presName="parTxOnly" presStyleLbl="node1" presStyleIdx="2" presStyleCnt="4">
        <dgm:presLayoutVars>
          <dgm:bulletEnabled val="1"/>
        </dgm:presLayoutVars>
      </dgm:prSet>
      <dgm:spPr/>
    </dgm:pt>
    <dgm:pt modelId="{8D68D507-D11D-462E-9E52-5B70CC36AD42}" type="pres">
      <dgm:prSet presAssocID="{5D8D3785-840D-4920-B18D-E051702823F3}" presName="parSpace" presStyleCnt="0"/>
      <dgm:spPr/>
    </dgm:pt>
    <dgm:pt modelId="{BC3D993B-74E6-4ED9-921B-03679DFC094B}" type="pres">
      <dgm:prSet presAssocID="{D18C7F1F-9AFC-4858-906A-2BB489DB3C2A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2568D901-0514-45BB-80D3-641EEB56D619}" type="presOf" srcId="{833881BF-5C37-49AB-B96F-F2517536262B}" destId="{448B6799-1F61-4B18-9E29-3B2FD552F508}" srcOrd="0" destOrd="0" presId="urn:microsoft.com/office/officeart/2005/8/layout/hChevron3"/>
    <dgm:cxn modelId="{69CC8A16-6250-4EA1-8E3A-185CFE7AEE8F}" type="presOf" srcId="{B5D32976-E5DD-47DE-B2DD-5C55743FB5DA}" destId="{9B0D6D43-4E6E-4BE9-87E7-5301D7A12DD4}" srcOrd="0" destOrd="0" presId="urn:microsoft.com/office/officeart/2005/8/layout/hChevron3"/>
    <dgm:cxn modelId="{87F72726-67B9-4DD1-8B87-09206A6032E6}" type="presOf" srcId="{6A44C053-9ED0-4D89-95C5-6D7B9E3D59E7}" destId="{A52165B3-D71B-471B-AA99-3BA3FF4EE882}" srcOrd="0" destOrd="0" presId="urn:microsoft.com/office/officeart/2005/8/layout/hChevron3"/>
    <dgm:cxn modelId="{BD4D6236-EE0E-4875-891D-100144AF061C}" type="presOf" srcId="{D18C7F1F-9AFC-4858-906A-2BB489DB3C2A}" destId="{BC3D993B-74E6-4ED9-921B-03679DFC094B}" srcOrd="0" destOrd="0" presId="urn:microsoft.com/office/officeart/2005/8/layout/hChevron3"/>
    <dgm:cxn modelId="{0EE2DD38-7CC9-4266-8D78-16CBA1B18EB8}" srcId="{833881BF-5C37-49AB-B96F-F2517536262B}" destId="{6A44C053-9ED0-4D89-95C5-6D7B9E3D59E7}" srcOrd="2" destOrd="0" parTransId="{E70DDB08-AA7D-48F5-9425-65F472C92041}" sibTransId="{5D8D3785-840D-4920-B18D-E051702823F3}"/>
    <dgm:cxn modelId="{F39B9E39-1D06-4D45-8938-5A2E26745035}" srcId="{833881BF-5C37-49AB-B96F-F2517536262B}" destId="{D18C7F1F-9AFC-4858-906A-2BB489DB3C2A}" srcOrd="3" destOrd="0" parTransId="{11485C47-AA4C-484D-980B-846E4A202F45}" sibTransId="{E99552F1-8C11-46F9-8D82-7E02B037650E}"/>
    <dgm:cxn modelId="{F4C49F4F-D18E-48F5-B6F7-60D5878B4C95}" srcId="{833881BF-5C37-49AB-B96F-F2517536262B}" destId="{2723612A-1290-492A-8DFA-20AD62477E32}" srcOrd="1" destOrd="0" parTransId="{52739BF7-5032-40B1-B89C-DD4DD9C31607}" sibTransId="{9B345FAC-435A-4C90-87B9-4E101B30339F}"/>
    <dgm:cxn modelId="{16C3777E-FE34-4C37-AFCE-82ADE7F6A3A5}" type="presOf" srcId="{2723612A-1290-492A-8DFA-20AD62477E32}" destId="{01B3F480-93CE-4C77-AC85-7EDDE7B2E031}" srcOrd="0" destOrd="0" presId="urn:microsoft.com/office/officeart/2005/8/layout/hChevron3"/>
    <dgm:cxn modelId="{2476D4E1-B5B2-4072-AE45-6F370764227F}" srcId="{833881BF-5C37-49AB-B96F-F2517536262B}" destId="{B5D32976-E5DD-47DE-B2DD-5C55743FB5DA}" srcOrd="0" destOrd="0" parTransId="{2E96EBA7-A3D8-4EFD-8D32-9A9DC760EFD9}" sibTransId="{D951F4A5-ABF6-4752-A6DA-DEBCA1EE2411}"/>
    <dgm:cxn modelId="{8DA65098-A696-49E5-B862-32D2F2405AD4}" type="presParOf" srcId="{448B6799-1F61-4B18-9E29-3B2FD552F508}" destId="{9B0D6D43-4E6E-4BE9-87E7-5301D7A12DD4}" srcOrd="0" destOrd="0" presId="urn:microsoft.com/office/officeart/2005/8/layout/hChevron3"/>
    <dgm:cxn modelId="{B684342E-0352-48E2-A968-6E91CDEA2D26}" type="presParOf" srcId="{448B6799-1F61-4B18-9E29-3B2FD552F508}" destId="{478C71EF-7D94-4712-AD51-880D2437EF57}" srcOrd="1" destOrd="0" presId="urn:microsoft.com/office/officeart/2005/8/layout/hChevron3"/>
    <dgm:cxn modelId="{8CF252F5-4E1F-42CE-87ED-8BBA7CD3007D}" type="presParOf" srcId="{448B6799-1F61-4B18-9E29-3B2FD552F508}" destId="{01B3F480-93CE-4C77-AC85-7EDDE7B2E031}" srcOrd="2" destOrd="0" presId="urn:microsoft.com/office/officeart/2005/8/layout/hChevron3"/>
    <dgm:cxn modelId="{0A05710F-8A2D-4EA4-B558-81DC84523049}" type="presParOf" srcId="{448B6799-1F61-4B18-9E29-3B2FD552F508}" destId="{BE4B0014-16B3-4907-9C7F-9B1E8D6906ED}" srcOrd="3" destOrd="0" presId="urn:microsoft.com/office/officeart/2005/8/layout/hChevron3"/>
    <dgm:cxn modelId="{3D38165B-BB04-42DD-B778-11F965911955}" type="presParOf" srcId="{448B6799-1F61-4B18-9E29-3B2FD552F508}" destId="{A52165B3-D71B-471B-AA99-3BA3FF4EE882}" srcOrd="4" destOrd="0" presId="urn:microsoft.com/office/officeart/2005/8/layout/hChevron3"/>
    <dgm:cxn modelId="{67B295FB-28B6-456F-AE4F-B09C8E5311BD}" type="presParOf" srcId="{448B6799-1F61-4B18-9E29-3B2FD552F508}" destId="{8D68D507-D11D-462E-9E52-5B70CC36AD42}" srcOrd="5" destOrd="0" presId="urn:microsoft.com/office/officeart/2005/8/layout/hChevron3"/>
    <dgm:cxn modelId="{BC1764A7-CD91-4887-A2D0-D76D1D3BF7CA}" type="presParOf" srcId="{448B6799-1F61-4B18-9E29-3B2FD552F508}" destId="{BC3D993B-74E6-4ED9-921B-03679DFC094B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859665-D142-4D35-90BD-5010A94665F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32CCB45C-1AAF-4CC7-BBC5-45B13A60B0AF}">
      <dgm:prSet phldrT="[Texto]" custT="1"/>
      <dgm:spPr/>
      <dgm:t>
        <a:bodyPr/>
        <a:lstStyle/>
        <a:p>
          <a:r>
            <a:rPr lang="es-ES" sz="1500" dirty="0"/>
            <a:t>Método</a:t>
          </a:r>
        </a:p>
      </dgm:t>
    </dgm:pt>
    <dgm:pt modelId="{6E0B329D-8DDA-41A8-A9CF-8AEE47AEAB10}" type="parTrans" cxnId="{E2C3E26C-37E5-496A-A655-E896CFF7CF6E}">
      <dgm:prSet/>
      <dgm:spPr/>
      <dgm:t>
        <a:bodyPr/>
        <a:lstStyle/>
        <a:p>
          <a:endParaRPr lang="es-ES" sz="1500"/>
        </a:p>
      </dgm:t>
    </dgm:pt>
    <dgm:pt modelId="{8DD60C7C-DB7A-4475-A8A0-41BD1EB80E69}" type="sibTrans" cxnId="{E2C3E26C-37E5-496A-A655-E896CFF7CF6E}">
      <dgm:prSet/>
      <dgm:spPr/>
      <dgm:t>
        <a:bodyPr/>
        <a:lstStyle/>
        <a:p>
          <a:endParaRPr lang="es-ES" sz="1500"/>
        </a:p>
      </dgm:t>
    </dgm:pt>
    <dgm:pt modelId="{912D939A-9F0E-4781-B476-0D71424125DB}">
      <dgm:prSet phldrT="[Texto]" custT="1"/>
      <dgm:spPr/>
      <dgm:t>
        <a:bodyPr/>
        <a:lstStyle/>
        <a:p>
          <a:r>
            <a:rPr lang="es-ES" sz="1500" i="1" dirty="0" err="1"/>
            <a:t>Inventio</a:t>
          </a:r>
          <a:endParaRPr lang="es-ES" sz="1500" i="1" dirty="0"/>
        </a:p>
      </dgm:t>
    </dgm:pt>
    <dgm:pt modelId="{506173ED-107B-48DD-87FC-2CB5DB061C83}" type="parTrans" cxnId="{69828358-3E5A-4CD9-ADD8-58F8C6B091E6}">
      <dgm:prSet custT="1"/>
      <dgm:spPr/>
      <dgm:t>
        <a:bodyPr/>
        <a:lstStyle/>
        <a:p>
          <a:endParaRPr lang="es-ES" sz="1500"/>
        </a:p>
      </dgm:t>
    </dgm:pt>
    <dgm:pt modelId="{51F795D1-F303-4237-9314-350277FEC66C}" type="sibTrans" cxnId="{69828358-3E5A-4CD9-ADD8-58F8C6B091E6}">
      <dgm:prSet/>
      <dgm:spPr/>
      <dgm:t>
        <a:bodyPr/>
        <a:lstStyle/>
        <a:p>
          <a:endParaRPr lang="es-ES" sz="1500"/>
        </a:p>
      </dgm:t>
    </dgm:pt>
    <dgm:pt modelId="{3301A725-13D3-4F7F-A7D1-14BF59CBD176}">
      <dgm:prSet phldrT="[Texto]" custT="1"/>
      <dgm:spPr/>
      <dgm:t>
        <a:bodyPr/>
        <a:lstStyle/>
        <a:p>
          <a:r>
            <a:rPr lang="es-ES" sz="1500" i="1" dirty="0" err="1"/>
            <a:t>Dispositio</a:t>
          </a:r>
          <a:endParaRPr lang="es-ES" sz="1500" i="1" dirty="0"/>
        </a:p>
      </dgm:t>
    </dgm:pt>
    <dgm:pt modelId="{2FFAE7F8-5CF5-46F3-8F06-C3FD21150C61}" type="parTrans" cxnId="{BEC9FE49-FF40-45F3-BEAA-0A7FA4C59A90}">
      <dgm:prSet custT="1"/>
      <dgm:spPr/>
      <dgm:t>
        <a:bodyPr/>
        <a:lstStyle/>
        <a:p>
          <a:endParaRPr lang="es-ES" sz="1500"/>
        </a:p>
      </dgm:t>
    </dgm:pt>
    <dgm:pt modelId="{15AEC67F-0405-46A7-AF02-FFA3A5B003E3}" type="sibTrans" cxnId="{BEC9FE49-FF40-45F3-BEAA-0A7FA4C59A90}">
      <dgm:prSet/>
      <dgm:spPr/>
      <dgm:t>
        <a:bodyPr/>
        <a:lstStyle/>
        <a:p>
          <a:endParaRPr lang="es-ES" sz="1500"/>
        </a:p>
      </dgm:t>
    </dgm:pt>
    <dgm:pt modelId="{920708DA-24CA-4E87-8A84-34B12CFFC8AA}">
      <dgm:prSet phldrT="[Texto]" custT="1"/>
      <dgm:spPr/>
      <dgm:t>
        <a:bodyPr/>
        <a:lstStyle/>
        <a:p>
          <a:r>
            <a:rPr lang="es-ES" sz="1500" i="1" dirty="0" err="1"/>
            <a:t>Elocutio</a:t>
          </a:r>
          <a:endParaRPr lang="es-ES" sz="1500" i="1" dirty="0"/>
        </a:p>
      </dgm:t>
    </dgm:pt>
    <dgm:pt modelId="{2A3F0BC0-D824-449A-9853-9F7B300F8F74}" type="parTrans" cxnId="{0CFB99E7-A73E-4771-A5AA-8BE0BDBB5883}">
      <dgm:prSet custT="1"/>
      <dgm:spPr/>
      <dgm:t>
        <a:bodyPr/>
        <a:lstStyle/>
        <a:p>
          <a:endParaRPr lang="es-ES" sz="1500"/>
        </a:p>
      </dgm:t>
    </dgm:pt>
    <dgm:pt modelId="{0DF7D7FE-EDB9-408F-A846-5ECE4D2C8073}" type="sibTrans" cxnId="{0CFB99E7-A73E-4771-A5AA-8BE0BDBB5883}">
      <dgm:prSet/>
      <dgm:spPr/>
      <dgm:t>
        <a:bodyPr/>
        <a:lstStyle/>
        <a:p>
          <a:endParaRPr lang="es-ES" sz="1500"/>
        </a:p>
      </dgm:t>
    </dgm:pt>
    <dgm:pt modelId="{893A9306-D17F-40A9-AFEC-A01FD61CF2D5}">
      <dgm:prSet phldrT="[Texto]" custT="1"/>
      <dgm:spPr/>
      <dgm:t>
        <a:bodyPr/>
        <a:lstStyle/>
        <a:p>
          <a:r>
            <a:rPr lang="es-ES" sz="1500" i="1" dirty="0"/>
            <a:t>Memoria</a:t>
          </a:r>
        </a:p>
      </dgm:t>
    </dgm:pt>
    <dgm:pt modelId="{CF96679F-42FD-472E-82A1-1D534F3920EC}" type="parTrans" cxnId="{AAED1E9D-4AC7-48A6-970A-3C091966D329}">
      <dgm:prSet custT="1"/>
      <dgm:spPr/>
      <dgm:t>
        <a:bodyPr/>
        <a:lstStyle/>
        <a:p>
          <a:endParaRPr lang="es-ES" sz="1500"/>
        </a:p>
      </dgm:t>
    </dgm:pt>
    <dgm:pt modelId="{FA4F65CF-0E55-458B-8350-3382AFAE206E}" type="sibTrans" cxnId="{AAED1E9D-4AC7-48A6-970A-3C091966D329}">
      <dgm:prSet/>
      <dgm:spPr/>
      <dgm:t>
        <a:bodyPr/>
        <a:lstStyle/>
        <a:p>
          <a:endParaRPr lang="es-ES" sz="1500"/>
        </a:p>
      </dgm:t>
    </dgm:pt>
    <dgm:pt modelId="{B574E627-A0D9-4D7B-910B-DE0F9378D047}">
      <dgm:prSet phldrT="[Texto]" custT="1"/>
      <dgm:spPr/>
      <dgm:t>
        <a:bodyPr/>
        <a:lstStyle/>
        <a:p>
          <a:r>
            <a:rPr lang="es-ES" sz="1500" i="1" dirty="0" err="1"/>
            <a:t>Declamatio</a:t>
          </a:r>
          <a:endParaRPr lang="es-ES" sz="1500" i="1" dirty="0"/>
        </a:p>
      </dgm:t>
    </dgm:pt>
    <dgm:pt modelId="{7E7E5BB6-E463-4D59-9087-02119A45AF04}" type="parTrans" cxnId="{4F3B99C3-82C1-4624-AF09-5B04487723FB}">
      <dgm:prSet custT="1"/>
      <dgm:spPr/>
      <dgm:t>
        <a:bodyPr/>
        <a:lstStyle/>
        <a:p>
          <a:endParaRPr lang="es-ES" sz="1500"/>
        </a:p>
      </dgm:t>
    </dgm:pt>
    <dgm:pt modelId="{707DD34C-D0B0-40FD-8DBA-43C2D6E22B40}" type="sibTrans" cxnId="{4F3B99C3-82C1-4624-AF09-5B04487723FB}">
      <dgm:prSet/>
      <dgm:spPr/>
      <dgm:t>
        <a:bodyPr/>
        <a:lstStyle/>
        <a:p>
          <a:endParaRPr lang="es-ES" sz="1500"/>
        </a:p>
      </dgm:t>
    </dgm:pt>
    <dgm:pt modelId="{8CD214F1-2682-4458-B281-66174B335EB8}" type="pres">
      <dgm:prSet presAssocID="{17859665-D142-4D35-90BD-5010A94665F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2C3A8CA-B957-494D-A874-8BF9E613B93D}" type="pres">
      <dgm:prSet presAssocID="{32CCB45C-1AAF-4CC7-BBC5-45B13A60B0AF}" presName="root1" presStyleCnt="0"/>
      <dgm:spPr/>
    </dgm:pt>
    <dgm:pt modelId="{9742C1AC-3A00-431B-8D15-703C1EF417E7}" type="pres">
      <dgm:prSet presAssocID="{32CCB45C-1AAF-4CC7-BBC5-45B13A60B0AF}" presName="LevelOneTextNode" presStyleLbl="node0" presStyleIdx="0" presStyleCnt="1">
        <dgm:presLayoutVars>
          <dgm:chPref val="3"/>
        </dgm:presLayoutVars>
      </dgm:prSet>
      <dgm:spPr/>
    </dgm:pt>
    <dgm:pt modelId="{FEB72016-8FC5-4270-BE22-AB959F37360F}" type="pres">
      <dgm:prSet presAssocID="{32CCB45C-1AAF-4CC7-BBC5-45B13A60B0AF}" presName="level2hierChild" presStyleCnt="0"/>
      <dgm:spPr/>
    </dgm:pt>
    <dgm:pt modelId="{89CDA05B-2C6E-4B14-A24C-46552AF117F3}" type="pres">
      <dgm:prSet presAssocID="{506173ED-107B-48DD-87FC-2CB5DB061C83}" presName="conn2-1" presStyleLbl="parChTrans1D2" presStyleIdx="0" presStyleCnt="5"/>
      <dgm:spPr/>
    </dgm:pt>
    <dgm:pt modelId="{66E38DF2-28C0-40BA-981F-438C68D35E42}" type="pres">
      <dgm:prSet presAssocID="{506173ED-107B-48DD-87FC-2CB5DB061C83}" presName="connTx" presStyleLbl="parChTrans1D2" presStyleIdx="0" presStyleCnt="5"/>
      <dgm:spPr/>
    </dgm:pt>
    <dgm:pt modelId="{12832693-48A2-4005-817C-614AA1B8A0DC}" type="pres">
      <dgm:prSet presAssocID="{912D939A-9F0E-4781-B476-0D71424125DB}" presName="root2" presStyleCnt="0"/>
      <dgm:spPr/>
    </dgm:pt>
    <dgm:pt modelId="{B2F3F279-70A5-4062-922C-91A32DE49251}" type="pres">
      <dgm:prSet presAssocID="{912D939A-9F0E-4781-B476-0D71424125DB}" presName="LevelTwoTextNode" presStyleLbl="node2" presStyleIdx="0" presStyleCnt="5">
        <dgm:presLayoutVars>
          <dgm:chPref val="3"/>
        </dgm:presLayoutVars>
      </dgm:prSet>
      <dgm:spPr/>
    </dgm:pt>
    <dgm:pt modelId="{2BF24E2B-D903-4DF6-9E63-6DEE8D96350E}" type="pres">
      <dgm:prSet presAssocID="{912D939A-9F0E-4781-B476-0D71424125DB}" presName="level3hierChild" presStyleCnt="0"/>
      <dgm:spPr/>
    </dgm:pt>
    <dgm:pt modelId="{E034082D-4111-4614-B2D9-EAEDADA55CA8}" type="pres">
      <dgm:prSet presAssocID="{2FFAE7F8-5CF5-46F3-8F06-C3FD21150C61}" presName="conn2-1" presStyleLbl="parChTrans1D2" presStyleIdx="1" presStyleCnt="5"/>
      <dgm:spPr/>
    </dgm:pt>
    <dgm:pt modelId="{496B647B-E2E0-401E-957D-1A57061BB522}" type="pres">
      <dgm:prSet presAssocID="{2FFAE7F8-5CF5-46F3-8F06-C3FD21150C61}" presName="connTx" presStyleLbl="parChTrans1D2" presStyleIdx="1" presStyleCnt="5"/>
      <dgm:spPr/>
    </dgm:pt>
    <dgm:pt modelId="{614DA236-6FC7-4221-8A0C-00478E7BEAE0}" type="pres">
      <dgm:prSet presAssocID="{3301A725-13D3-4F7F-A7D1-14BF59CBD176}" presName="root2" presStyleCnt="0"/>
      <dgm:spPr/>
    </dgm:pt>
    <dgm:pt modelId="{A5470E70-F66C-40FE-8355-3045382A4EB4}" type="pres">
      <dgm:prSet presAssocID="{3301A725-13D3-4F7F-A7D1-14BF59CBD176}" presName="LevelTwoTextNode" presStyleLbl="node2" presStyleIdx="1" presStyleCnt="5">
        <dgm:presLayoutVars>
          <dgm:chPref val="3"/>
        </dgm:presLayoutVars>
      </dgm:prSet>
      <dgm:spPr/>
    </dgm:pt>
    <dgm:pt modelId="{508D47EA-42D2-47F8-9B99-C74F3D356AF8}" type="pres">
      <dgm:prSet presAssocID="{3301A725-13D3-4F7F-A7D1-14BF59CBD176}" presName="level3hierChild" presStyleCnt="0"/>
      <dgm:spPr/>
    </dgm:pt>
    <dgm:pt modelId="{3C18B4CD-E182-49DE-9AAD-20D6E5283D76}" type="pres">
      <dgm:prSet presAssocID="{2A3F0BC0-D824-449A-9853-9F7B300F8F74}" presName="conn2-1" presStyleLbl="parChTrans1D2" presStyleIdx="2" presStyleCnt="5"/>
      <dgm:spPr/>
    </dgm:pt>
    <dgm:pt modelId="{1259D27D-C84E-41A9-A339-E7B2A869D431}" type="pres">
      <dgm:prSet presAssocID="{2A3F0BC0-D824-449A-9853-9F7B300F8F74}" presName="connTx" presStyleLbl="parChTrans1D2" presStyleIdx="2" presStyleCnt="5"/>
      <dgm:spPr/>
    </dgm:pt>
    <dgm:pt modelId="{6A2B5908-267A-4812-BD5F-BCC6AF000409}" type="pres">
      <dgm:prSet presAssocID="{920708DA-24CA-4E87-8A84-34B12CFFC8AA}" presName="root2" presStyleCnt="0"/>
      <dgm:spPr/>
    </dgm:pt>
    <dgm:pt modelId="{F58E1C9F-7962-4FD5-AC6D-A871519DB3CD}" type="pres">
      <dgm:prSet presAssocID="{920708DA-24CA-4E87-8A84-34B12CFFC8AA}" presName="LevelTwoTextNode" presStyleLbl="node2" presStyleIdx="2" presStyleCnt="5">
        <dgm:presLayoutVars>
          <dgm:chPref val="3"/>
        </dgm:presLayoutVars>
      </dgm:prSet>
      <dgm:spPr/>
    </dgm:pt>
    <dgm:pt modelId="{B75489C7-B859-4C19-BFDB-79C1EDB146AD}" type="pres">
      <dgm:prSet presAssocID="{920708DA-24CA-4E87-8A84-34B12CFFC8AA}" presName="level3hierChild" presStyleCnt="0"/>
      <dgm:spPr/>
    </dgm:pt>
    <dgm:pt modelId="{882A562C-239D-4CF4-AAE9-CB0399FCA747}" type="pres">
      <dgm:prSet presAssocID="{CF96679F-42FD-472E-82A1-1D534F3920EC}" presName="conn2-1" presStyleLbl="parChTrans1D2" presStyleIdx="3" presStyleCnt="5"/>
      <dgm:spPr/>
    </dgm:pt>
    <dgm:pt modelId="{4D7E928C-F77D-4CB2-9388-54AED5273228}" type="pres">
      <dgm:prSet presAssocID="{CF96679F-42FD-472E-82A1-1D534F3920EC}" presName="connTx" presStyleLbl="parChTrans1D2" presStyleIdx="3" presStyleCnt="5"/>
      <dgm:spPr/>
    </dgm:pt>
    <dgm:pt modelId="{9A9A7179-1EE2-441D-87CC-461468152555}" type="pres">
      <dgm:prSet presAssocID="{893A9306-D17F-40A9-AFEC-A01FD61CF2D5}" presName="root2" presStyleCnt="0"/>
      <dgm:spPr/>
    </dgm:pt>
    <dgm:pt modelId="{DB818D2D-09ED-478B-B73F-946E0201B1B9}" type="pres">
      <dgm:prSet presAssocID="{893A9306-D17F-40A9-AFEC-A01FD61CF2D5}" presName="LevelTwoTextNode" presStyleLbl="node2" presStyleIdx="3" presStyleCnt="5">
        <dgm:presLayoutVars>
          <dgm:chPref val="3"/>
        </dgm:presLayoutVars>
      </dgm:prSet>
      <dgm:spPr/>
    </dgm:pt>
    <dgm:pt modelId="{DC94527C-BB83-43FB-B97F-B055BCF32011}" type="pres">
      <dgm:prSet presAssocID="{893A9306-D17F-40A9-AFEC-A01FD61CF2D5}" presName="level3hierChild" presStyleCnt="0"/>
      <dgm:spPr/>
    </dgm:pt>
    <dgm:pt modelId="{E6089F44-DB44-4E29-8627-CD9F2534D1E7}" type="pres">
      <dgm:prSet presAssocID="{7E7E5BB6-E463-4D59-9087-02119A45AF04}" presName="conn2-1" presStyleLbl="parChTrans1D2" presStyleIdx="4" presStyleCnt="5"/>
      <dgm:spPr/>
    </dgm:pt>
    <dgm:pt modelId="{3A51A27D-793F-4CA4-AB5D-BD345AAE0B4F}" type="pres">
      <dgm:prSet presAssocID="{7E7E5BB6-E463-4D59-9087-02119A45AF04}" presName="connTx" presStyleLbl="parChTrans1D2" presStyleIdx="4" presStyleCnt="5"/>
      <dgm:spPr/>
    </dgm:pt>
    <dgm:pt modelId="{1203329D-B36D-4F26-A76E-DB2C93C6E822}" type="pres">
      <dgm:prSet presAssocID="{B574E627-A0D9-4D7B-910B-DE0F9378D047}" presName="root2" presStyleCnt="0"/>
      <dgm:spPr/>
    </dgm:pt>
    <dgm:pt modelId="{AA14AE50-FA41-4DE7-BB7C-165BDB3B6DA7}" type="pres">
      <dgm:prSet presAssocID="{B574E627-A0D9-4D7B-910B-DE0F9378D047}" presName="LevelTwoTextNode" presStyleLbl="node2" presStyleIdx="4" presStyleCnt="5">
        <dgm:presLayoutVars>
          <dgm:chPref val="3"/>
        </dgm:presLayoutVars>
      </dgm:prSet>
      <dgm:spPr/>
    </dgm:pt>
    <dgm:pt modelId="{96AFD21F-3480-444E-B906-68F5147BDF3F}" type="pres">
      <dgm:prSet presAssocID="{B574E627-A0D9-4D7B-910B-DE0F9378D047}" presName="level3hierChild" presStyleCnt="0"/>
      <dgm:spPr/>
    </dgm:pt>
  </dgm:ptLst>
  <dgm:cxnLst>
    <dgm:cxn modelId="{95A8D30C-2B09-4873-A77A-DDF5DF38692E}" type="presOf" srcId="{B574E627-A0D9-4D7B-910B-DE0F9378D047}" destId="{AA14AE50-FA41-4DE7-BB7C-165BDB3B6DA7}" srcOrd="0" destOrd="0" presId="urn:microsoft.com/office/officeart/2008/layout/HorizontalMultiLevelHierarchy"/>
    <dgm:cxn modelId="{AED2CD10-CB23-400C-8914-62AF16EF1CEE}" type="presOf" srcId="{2FFAE7F8-5CF5-46F3-8F06-C3FD21150C61}" destId="{496B647B-E2E0-401E-957D-1A57061BB522}" srcOrd="1" destOrd="0" presId="urn:microsoft.com/office/officeart/2008/layout/HorizontalMultiLevelHierarchy"/>
    <dgm:cxn modelId="{00295A25-7C24-4FF3-893F-E5E8ADE4F08A}" type="presOf" srcId="{2A3F0BC0-D824-449A-9853-9F7B300F8F74}" destId="{1259D27D-C84E-41A9-A339-E7B2A869D431}" srcOrd="1" destOrd="0" presId="urn:microsoft.com/office/officeart/2008/layout/HorizontalMultiLevelHierarchy"/>
    <dgm:cxn modelId="{B54E773E-7C29-4126-9A07-78F3E180BA94}" type="presOf" srcId="{506173ED-107B-48DD-87FC-2CB5DB061C83}" destId="{66E38DF2-28C0-40BA-981F-438C68D35E42}" srcOrd="1" destOrd="0" presId="urn:microsoft.com/office/officeart/2008/layout/HorizontalMultiLevelHierarchy"/>
    <dgm:cxn modelId="{69808961-B63B-4623-9053-F81CFA63A2DF}" type="presOf" srcId="{CF96679F-42FD-472E-82A1-1D534F3920EC}" destId="{4D7E928C-F77D-4CB2-9388-54AED5273228}" srcOrd="1" destOrd="0" presId="urn:microsoft.com/office/officeart/2008/layout/HorizontalMultiLevelHierarchy"/>
    <dgm:cxn modelId="{0A5FB969-407D-46D4-9B94-238245253C76}" type="presOf" srcId="{CF96679F-42FD-472E-82A1-1D534F3920EC}" destId="{882A562C-239D-4CF4-AAE9-CB0399FCA747}" srcOrd="0" destOrd="0" presId="urn:microsoft.com/office/officeart/2008/layout/HorizontalMultiLevelHierarchy"/>
    <dgm:cxn modelId="{BEC9FE49-FF40-45F3-BEAA-0A7FA4C59A90}" srcId="{32CCB45C-1AAF-4CC7-BBC5-45B13A60B0AF}" destId="{3301A725-13D3-4F7F-A7D1-14BF59CBD176}" srcOrd="1" destOrd="0" parTransId="{2FFAE7F8-5CF5-46F3-8F06-C3FD21150C61}" sibTransId="{15AEC67F-0405-46A7-AF02-FFA3A5B003E3}"/>
    <dgm:cxn modelId="{E2C3E26C-37E5-496A-A655-E896CFF7CF6E}" srcId="{17859665-D142-4D35-90BD-5010A94665F5}" destId="{32CCB45C-1AAF-4CC7-BBC5-45B13A60B0AF}" srcOrd="0" destOrd="0" parTransId="{6E0B329D-8DDA-41A8-A9CF-8AEE47AEAB10}" sibTransId="{8DD60C7C-DB7A-4475-A8A0-41BD1EB80E69}"/>
    <dgm:cxn modelId="{832D9A4D-87C3-498C-B2CA-A33706CAB846}" type="presOf" srcId="{912D939A-9F0E-4781-B476-0D71424125DB}" destId="{B2F3F279-70A5-4062-922C-91A32DE49251}" srcOrd="0" destOrd="0" presId="urn:microsoft.com/office/officeart/2008/layout/HorizontalMultiLevelHierarchy"/>
    <dgm:cxn modelId="{95B16355-64F8-4C82-9AB7-6437B7FEB2E5}" type="presOf" srcId="{2FFAE7F8-5CF5-46F3-8F06-C3FD21150C61}" destId="{E034082D-4111-4614-B2D9-EAEDADA55CA8}" srcOrd="0" destOrd="0" presId="urn:microsoft.com/office/officeart/2008/layout/HorizontalMultiLevelHierarchy"/>
    <dgm:cxn modelId="{F3395775-F525-49A3-BA45-2C7A05CE050C}" type="presOf" srcId="{7E7E5BB6-E463-4D59-9087-02119A45AF04}" destId="{E6089F44-DB44-4E29-8627-CD9F2534D1E7}" srcOrd="0" destOrd="0" presId="urn:microsoft.com/office/officeart/2008/layout/HorizontalMultiLevelHierarchy"/>
    <dgm:cxn modelId="{69828358-3E5A-4CD9-ADD8-58F8C6B091E6}" srcId="{32CCB45C-1AAF-4CC7-BBC5-45B13A60B0AF}" destId="{912D939A-9F0E-4781-B476-0D71424125DB}" srcOrd="0" destOrd="0" parTransId="{506173ED-107B-48DD-87FC-2CB5DB061C83}" sibTransId="{51F795D1-F303-4237-9314-350277FEC66C}"/>
    <dgm:cxn modelId="{2E12617D-17E5-4E48-8B81-3069D37C3977}" type="presOf" srcId="{3301A725-13D3-4F7F-A7D1-14BF59CBD176}" destId="{A5470E70-F66C-40FE-8355-3045382A4EB4}" srcOrd="0" destOrd="0" presId="urn:microsoft.com/office/officeart/2008/layout/HorizontalMultiLevelHierarchy"/>
    <dgm:cxn modelId="{D9C18C8F-B483-4F23-9EEF-2B718C10A670}" type="presOf" srcId="{920708DA-24CA-4E87-8A84-34B12CFFC8AA}" destId="{F58E1C9F-7962-4FD5-AC6D-A871519DB3CD}" srcOrd="0" destOrd="0" presId="urn:microsoft.com/office/officeart/2008/layout/HorizontalMultiLevelHierarchy"/>
    <dgm:cxn modelId="{79EC3496-686F-473B-961C-57E19A07E270}" type="presOf" srcId="{893A9306-D17F-40A9-AFEC-A01FD61CF2D5}" destId="{DB818D2D-09ED-478B-B73F-946E0201B1B9}" srcOrd="0" destOrd="0" presId="urn:microsoft.com/office/officeart/2008/layout/HorizontalMultiLevelHierarchy"/>
    <dgm:cxn modelId="{AAED1E9D-4AC7-48A6-970A-3C091966D329}" srcId="{32CCB45C-1AAF-4CC7-BBC5-45B13A60B0AF}" destId="{893A9306-D17F-40A9-AFEC-A01FD61CF2D5}" srcOrd="3" destOrd="0" parTransId="{CF96679F-42FD-472E-82A1-1D534F3920EC}" sibTransId="{FA4F65CF-0E55-458B-8350-3382AFAE206E}"/>
    <dgm:cxn modelId="{B13B82BD-0F69-4DA0-B605-F02AA69EAA4A}" type="presOf" srcId="{7E7E5BB6-E463-4D59-9087-02119A45AF04}" destId="{3A51A27D-793F-4CA4-AB5D-BD345AAE0B4F}" srcOrd="1" destOrd="0" presId="urn:microsoft.com/office/officeart/2008/layout/HorizontalMultiLevelHierarchy"/>
    <dgm:cxn modelId="{4F3B99C3-82C1-4624-AF09-5B04487723FB}" srcId="{32CCB45C-1AAF-4CC7-BBC5-45B13A60B0AF}" destId="{B574E627-A0D9-4D7B-910B-DE0F9378D047}" srcOrd="4" destOrd="0" parTransId="{7E7E5BB6-E463-4D59-9087-02119A45AF04}" sibTransId="{707DD34C-D0B0-40FD-8DBA-43C2D6E22B40}"/>
    <dgm:cxn modelId="{A500E8C8-7E5C-410C-8E0B-045BD8778361}" type="presOf" srcId="{32CCB45C-1AAF-4CC7-BBC5-45B13A60B0AF}" destId="{9742C1AC-3A00-431B-8D15-703C1EF417E7}" srcOrd="0" destOrd="0" presId="urn:microsoft.com/office/officeart/2008/layout/HorizontalMultiLevelHierarchy"/>
    <dgm:cxn modelId="{3E55F2D4-FD6B-4085-9946-94333EC6C057}" type="presOf" srcId="{506173ED-107B-48DD-87FC-2CB5DB061C83}" destId="{89CDA05B-2C6E-4B14-A24C-46552AF117F3}" srcOrd="0" destOrd="0" presId="urn:microsoft.com/office/officeart/2008/layout/HorizontalMultiLevelHierarchy"/>
    <dgm:cxn modelId="{0CFB99E7-A73E-4771-A5AA-8BE0BDBB5883}" srcId="{32CCB45C-1AAF-4CC7-BBC5-45B13A60B0AF}" destId="{920708DA-24CA-4E87-8A84-34B12CFFC8AA}" srcOrd="2" destOrd="0" parTransId="{2A3F0BC0-D824-449A-9853-9F7B300F8F74}" sibTransId="{0DF7D7FE-EDB9-408F-A846-5ECE4D2C8073}"/>
    <dgm:cxn modelId="{D5A033F0-10A3-430B-9895-FEFC6E94EE32}" type="presOf" srcId="{2A3F0BC0-D824-449A-9853-9F7B300F8F74}" destId="{3C18B4CD-E182-49DE-9AAD-20D6E5283D76}" srcOrd="0" destOrd="0" presId="urn:microsoft.com/office/officeart/2008/layout/HorizontalMultiLevelHierarchy"/>
    <dgm:cxn modelId="{2C7972F5-F4B1-445C-A2A9-CFA235C0B456}" type="presOf" srcId="{17859665-D142-4D35-90BD-5010A94665F5}" destId="{8CD214F1-2682-4458-B281-66174B335EB8}" srcOrd="0" destOrd="0" presId="urn:microsoft.com/office/officeart/2008/layout/HorizontalMultiLevelHierarchy"/>
    <dgm:cxn modelId="{1ABCD1F3-DC89-4C2B-8079-B37C12B0009A}" type="presParOf" srcId="{8CD214F1-2682-4458-B281-66174B335EB8}" destId="{62C3A8CA-B957-494D-A874-8BF9E613B93D}" srcOrd="0" destOrd="0" presId="urn:microsoft.com/office/officeart/2008/layout/HorizontalMultiLevelHierarchy"/>
    <dgm:cxn modelId="{4E2DA81B-E665-4902-AECC-A7F381B8AAB2}" type="presParOf" srcId="{62C3A8CA-B957-494D-A874-8BF9E613B93D}" destId="{9742C1AC-3A00-431B-8D15-703C1EF417E7}" srcOrd="0" destOrd="0" presId="urn:microsoft.com/office/officeart/2008/layout/HorizontalMultiLevelHierarchy"/>
    <dgm:cxn modelId="{D02BD98F-0866-4018-9730-D26538E4E76C}" type="presParOf" srcId="{62C3A8CA-B957-494D-A874-8BF9E613B93D}" destId="{FEB72016-8FC5-4270-BE22-AB959F37360F}" srcOrd="1" destOrd="0" presId="urn:microsoft.com/office/officeart/2008/layout/HorizontalMultiLevelHierarchy"/>
    <dgm:cxn modelId="{53148453-69BC-4610-9BFC-C6B39E50A1D0}" type="presParOf" srcId="{FEB72016-8FC5-4270-BE22-AB959F37360F}" destId="{89CDA05B-2C6E-4B14-A24C-46552AF117F3}" srcOrd="0" destOrd="0" presId="urn:microsoft.com/office/officeart/2008/layout/HorizontalMultiLevelHierarchy"/>
    <dgm:cxn modelId="{661987A7-F26E-40C3-AC2C-0730B31B36ED}" type="presParOf" srcId="{89CDA05B-2C6E-4B14-A24C-46552AF117F3}" destId="{66E38DF2-28C0-40BA-981F-438C68D35E42}" srcOrd="0" destOrd="0" presId="urn:microsoft.com/office/officeart/2008/layout/HorizontalMultiLevelHierarchy"/>
    <dgm:cxn modelId="{2A3E173B-B7CB-498D-86B1-D92C78E2E8A8}" type="presParOf" srcId="{FEB72016-8FC5-4270-BE22-AB959F37360F}" destId="{12832693-48A2-4005-817C-614AA1B8A0DC}" srcOrd="1" destOrd="0" presId="urn:microsoft.com/office/officeart/2008/layout/HorizontalMultiLevelHierarchy"/>
    <dgm:cxn modelId="{614CBF5D-D381-4896-9845-E0CC478CC44E}" type="presParOf" srcId="{12832693-48A2-4005-817C-614AA1B8A0DC}" destId="{B2F3F279-70A5-4062-922C-91A32DE49251}" srcOrd="0" destOrd="0" presId="urn:microsoft.com/office/officeart/2008/layout/HorizontalMultiLevelHierarchy"/>
    <dgm:cxn modelId="{B4A59D2D-0A87-4E80-A748-2A01ECF5C1B7}" type="presParOf" srcId="{12832693-48A2-4005-817C-614AA1B8A0DC}" destId="{2BF24E2B-D903-4DF6-9E63-6DEE8D96350E}" srcOrd="1" destOrd="0" presId="urn:microsoft.com/office/officeart/2008/layout/HorizontalMultiLevelHierarchy"/>
    <dgm:cxn modelId="{4961861E-1AD0-4335-B582-51304B3E4CC0}" type="presParOf" srcId="{FEB72016-8FC5-4270-BE22-AB959F37360F}" destId="{E034082D-4111-4614-B2D9-EAEDADA55CA8}" srcOrd="2" destOrd="0" presId="urn:microsoft.com/office/officeart/2008/layout/HorizontalMultiLevelHierarchy"/>
    <dgm:cxn modelId="{39DDDA4F-4073-43E4-8E4A-F0ECC0724B1E}" type="presParOf" srcId="{E034082D-4111-4614-B2D9-EAEDADA55CA8}" destId="{496B647B-E2E0-401E-957D-1A57061BB522}" srcOrd="0" destOrd="0" presId="urn:microsoft.com/office/officeart/2008/layout/HorizontalMultiLevelHierarchy"/>
    <dgm:cxn modelId="{7759A0DC-2CC7-46B6-A7D3-35C427D9BCA1}" type="presParOf" srcId="{FEB72016-8FC5-4270-BE22-AB959F37360F}" destId="{614DA236-6FC7-4221-8A0C-00478E7BEAE0}" srcOrd="3" destOrd="0" presId="urn:microsoft.com/office/officeart/2008/layout/HorizontalMultiLevelHierarchy"/>
    <dgm:cxn modelId="{995FD6A5-4FAB-4592-84D7-97F9357C9049}" type="presParOf" srcId="{614DA236-6FC7-4221-8A0C-00478E7BEAE0}" destId="{A5470E70-F66C-40FE-8355-3045382A4EB4}" srcOrd="0" destOrd="0" presId="urn:microsoft.com/office/officeart/2008/layout/HorizontalMultiLevelHierarchy"/>
    <dgm:cxn modelId="{A77D8924-5347-4A2D-8AC2-5D9EB1F25321}" type="presParOf" srcId="{614DA236-6FC7-4221-8A0C-00478E7BEAE0}" destId="{508D47EA-42D2-47F8-9B99-C74F3D356AF8}" srcOrd="1" destOrd="0" presId="urn:microsoft.com/office/officeart/2008/layout/HorizontalMultiLevelHierarchy"/>
    <dgm:cxn modelId="{945EA94B-0D55-48C3-B11D-795B1ADEF2F9}" type="presParOf" srcId="{FEB72016-8FC5-4270-BE22-AB959F37360F}" destId="{3C18B4CD-E182-49DE-9AAD-20D6E5283D76}" srcOrd="4" destOrd="0" presId="urn:microsoft.com/office/officeart/2008/layout/HorizontalMultiLevelHierarchy"/>
    <dgm:cxn modelId="{1A676A6B-9B9D-42B2-8D0A-FCEE73221086}" type="presParOf" srcId="{3C18B4CD-E182-49DE-9AAD-20D6E5283D76}" destId="{1259D27D-C84E-41A9-A339-E7B2A869D431}" srcOrd="0" destOrd="0" presId="urn:microsoft.com/office/officeart/2008/layout/HorizontalMultiLevelHierarchy"/>
    <dgm:cxn modelId="{7180BDCB-616C-45E7-9A21-2593E2CFAAD6}" type="presParOf" srcId="{FEB72016-8FC5-4270-BE22-AB959F37360F}" destId="{6A2B5908-267A-4812-BD5F-BCC6AF000409}" srcOrd="5" destOrd="0" presId="urn:microsoft.com/office/officeart/2008/layout/HorizontalMultiLevelHierarchy"/>
    <dgm:cxn modelId="{0640C874-4288-44AE-B131-6B7A9F4DF0ED}" type="presParOf" srcId="{6A2B5908-267A-4812-BD5F-BCC6AF000409}" destId="{F58E1C9F-7962-4FD5-AC6D-A871519DB3CD}" srcOrd="0" destOrd="0" presId="urn:microsoft.com/office/officeart/2008/layout/HorizontalMultiLevelHierarchy"/>
    <dgm:cxn modelId="{0A366670-BEF3-4240-835F-120FF8A7A59A}" type="presParOf" srcId="{6A2B5908-267A-4812-BD5F-BCC6AF000409}" destId="{B75489C7-B859-4C19-BFDB-79C1EDB146AD}" srcOrd="1" destOrd="0" presId="urn:microsoft.com/office/officeart/2008/layout/HorizontalMultiLevelHierarchy"/>
    <dgm:cxn modelId="{5F937520-EC59-4FD9-B2FD-EA6E38BFEC4B}" type="presParOf" srcId="{FEB72016-8FC5-4270-BE22-AB959F37360F}" destId="{882A562C-239D-4CF4-AAE9-CB0399FCA747}" srcOrd="6" destOrd="0" presId="urn:microsoft.com/office/officeart/2008/layout/HorizontalMultiLevelHierarchy"/>
    <dgm:cxn modelId="{34C9D2F7-F4B5-4BD2-83B1-D6C296C5E61A}" type="presParOf" srcId="{882A562C-239D-4CF4-AAE9-CB0399FCA747}" destId="{4D7E928C-F77D-4CB2-9388-54AED5273228}" srcOrd="0" destOrd="0" presId="urn:microsoft.com/office/officeart/2008/layout/HorizontalMultiLevelHierarchy"/>
    <dgm:cxn modelId="{A7779A43-F679-4AE2-B4E5-9DE56943FC70}" type="presParOf" srcId="{FEB72016-8FC5-4270-BE22-AB959F37360F}" destId="{9A9A7179-1EE2-441D-87CC-461468152555}" srcOrd="7" destOrd="0" presId="urn:microsoft.com/office/officeart/2008/layout/HorizontalMultiLevelHierarchy"/>
    <dgm:cxn modelId="{6784DD82-C0A1-48E9-A5CC-27BD87929568}" type="presParOf" srcId="{9A9A7179-1EE2-441D-87CC-461468152555}" destId="{DB818D2D-09ED-478B-B73F-946E0201B1B9}" srcOrd="0" destOrd="0" presId="urn:microsoft.com/office/officeart/2008/layout/HorizontalMultiLevelHierarchy"/>
    <dgm:cxn modelId="{8A3BEDC5-33DE-40CB-9050-602F6B0E0375}" type="presParOf" srcId="{9A9A7179-1EE2-441D-87CC-461468152555}" destId="{DC94527C-BB83-43FB-B97F-B055BCF32011}" srcOrd="1" destOrd="0" presId="urn:microsoft.com/office/officeart/2008/layout/HorizontalMultiLevelHierarchy"/>
    <dgm:cxn modelId="{EA910C48-0B7F-42AB-A9C1-AA862408785A}" type="presParOf" srcId="{FEB72016-8FC5-4270-BE22-AB959F37360F}" destId="{E6089F44-DB44-4E29-8627-CD9F2534D1E7}" srcOrd="8" destOrd="0" presId="urn:microsoft.com/office/officeart/2008/layout/HorizontalMultiLevelHierarchy"/>
    <dgm:cxn modelId="{82A2285B-78EA-49BC-8DB9-3DC8D8B0BDE7}" type="presParOf" srcId="{E6089F44-DB44-4E29-8627-CD9F2534D1E7}" destId="{3A51A27D-793F-4CA4-AB5D-BD345AAE0B4F}" srcOrd="0" destOrd="0" presId="urn:microsoft.com/office/officeart/2008/layout/HorizontalMultiLevelHierarchy"/>
    <dgm:cxn modelId="{14A55B3B-CF98-4A16-B241-5B24E267CC11}" type="presParOf" srcId="{FEB72016-8FC5-4270-BE22-AB959F37360F}" destId="{1203329D-B36D-4F26-A76E-DB2C93C6E822}" srcOrd="9" destOrd="0" presId="urn:microsoft.com/office/officeart/2008/layout/HorizontalMultiLevelHierarchy"/>
    <dgm:cxn modelId="{73A7A780-8D38-4857-85AF-13E578423D1F}" type="presParOf" srcId="{1203329D-B36D-4F26-A76E-DB2C93C6E822}" destId="{AA14AE50-FA41-4DE7-BB7C-165BDB3B6DA7}" srcOrd="0" destOrd="0" presId="urn:microsoft.com/office/officeart/2008/layout/HorizontalMultiLevelHierarchy"/>
    <dgm:cxn modelId="{E4FA00E8-CDE6-4BB0-8779-DE18410CFBB6}" type="presParOf" srcId="{1203329D-B36D-4F26-A76E-DB2C93C6E822}" destId="{96AFD21F-3480-444E-B906-68F5147BDF3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B3C186-CBDD-4BF8-A07F-E7595FD8BC1D}" type="doc">
      <dgm:prSet loTypeId="urn:microsoft.com/office/officeart/2005/8/layout/lProcess2" loCatId="relationship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5821E3D1-2618-4DEB-ABD3-39312EF9577E}">
      <dgm:prSet phldrT="[Texto]"/>
      <dgm:spPr/>
      <dgm:t>
        <a:bodyPr/>
        <a:lstStyle/>
        <a:p>
          <a:r>
            <a:rPr lang="es-ES" dirty="0"/>
            <a:t>Persuasión</a:t>
          </a:r>
        </a:p>
      </dgm:t>
    </dgm:pt>
    <dgm:pt modelId="{6525E0F4-CCD6-464C-A247-7AB7479EA790}" type="parTrans" cxnId="{4FA36D9C-AE00-41F7-9A06-ABFB4A5484F0}">
      <dgm:prSet/>
      <dgm:spPr/>
      <dgm:t>
        <a:bodyPr/>
        <a:lstStyle/>
        <a:p>
          <a:endParaRPr lang="es-ES"/>
        </a:p>
      </dgm:t>
    </dgm:pt>
    <dgm:pt modelId="{70B9D7C6-4BB8-489B-89A5-8D4877E22BC6}" type="sibTrans" cxnId="{4FA36D9C-AE00-41F7-9A06-ABFB4A5484F0}">
      <dgm:prSet/>
      <dgm:spPr/>
      <dgm:t>
        <a:bodyPr/>
        <a:lstStyle/>
        <a:p>
          <a:endParaRPr lang="es-ES"/>
        </a:p>
      </dgm:t>
    </dgm:pt>
    <dgm:pt modelId="{63147437-A882-417C-A792-F9C07C4F9560}">
      <dgm:prSet phldrT="[Texto]"/>
      <dgm:spPr/>
      <dgm:t>
        <a:bodyPr/>
        <a:lstStyle/>
        <a:p>
          <a:r>
            <a:rPr lang="es-ES" i="1" dirty="0" err="1"/>
            <a:t>Lógos</a:t>
          </a:r>
          <a:endParaRPr lang="es-ES" i="1" dirty="0"/>
        </a:p>
      </dgm:t>
    </dgm:pt>
    <dgm:pt modelId="{43BD8EF2-0131-461E-957C-0061BFBE7861}" type="parTrans" cxnId="{2D1E50B7-6A3E-4860-B2C6-0F46EAE9C36B}">
      <dgm:prSet/>
      <dgm:spPr/>
      <dgm:t>
        <a:bodyPr/>
        <a:lstStyle/>
        <a:p>
          <a:endParaRPr lang="es-ES"/>
        </a:p>
      </dgm:t>
    </dgm:pt>
    <dgm:pt modelId="{DADA5D8C-4225-4E1D-923F-C156A5604543}" type="sibTrans" cxnId="{2D1E50B7-6A3E-4860-B2C6-0F46EAE9C36B}">
      <dgm:prSet/>
      <dgm:spPr/>
      <dgm:t>
        <a:bodyPr/>
        <a:lstStyle/>
        <a:p>
          <a:endParaRPr lang="es-ES"/>
        </a:p>
      </dgm:t>
    </dgm:pt>
    <dgm:pt modelId="{DA08DDA5-11D0-40C1-ABFF-32D600B490A0}">
      <dgm:prSet phldrT="[Texto]"/>
      <dgm:spPr/>
      <dgm:t>
        <a:bodyPr/>
        <a:lstStyle/>
        <a:p>
          <a:r>
            <a:rPr lang="es-ES" i="1" dirty="0" err="1"/>
            <a:t>Éthos</a:t>
          </a:r>
          <a:endParaRPr lang="es-ES" i="1" dirty="0"/>
        </a:p>
      </dgm:t>
    </dgm:pt>
    <dgm:pt modelId="{3B10762D-68D3-410D-A39B-24DFC2BEF274}" type="parTrans" cxnId="{573ADD01-B893-4FFA-AFC2-08F7452BB0CE}">
      <dgm:prSet/>
      <dgm:spPr/>
      <dgm:t>
        <a:bodyPr/>
        <a:lstStyle/>
        <a:p>
          <a:endParaRPr lang="es-ES"/>
        </a:p>
      </dgm:t>
    </dgm:pt>
    <dgm:pt modelId="{117274FB-3A99-4BC7-A66D-C92C7A3FA9FF}" type="sibTrans" cxnId="{573ADD01-B893-4FFA-AFC2-08F7452BB0CE}">
      <dgm:prSet/>
      <dgm:spPr/>
      <dgm:t>
        <a:bodyPr/>
        <a:lstStyle/>
        <a:p>
          <a:endParaRPr lang="es-ES"/>
        </a:p>
      </dgm:t>
    </dgm:pt>
    <dgm:pt modelId="{E9FA35F4-736C-4D2C-9D81-FDAE5D6FC5AE}">
      <dgm:prSet phldrT="[Texto]"/>
      <dgm:spPr/>
      <dgm:t>
        <a:bodyPr/>
        <a:lstStyle/>
        <a:p>
          <a:r>
            <a:rPr lang="es-ES" i="1" dirty="0" err="1"/>
            <a:t>Páthos</a:t>
          </a:r>
          <a:endParaRPr lang="es-ES" i="1" dirty="0"/>
        </a:p>
      </dgm:t>
    </dgm:pt>
    <dgm:pt modelId="{47AC1E11-C2C0-475D-952A-03485EC089BA}" type="parTrans" cxnId="{DCE6846A-B289-45DE-BA72-A7FA34558BC8}">
      <dgm:prSet/>
      <dgm:spPr/>
      <dgm:t>
        <a:bodyPr/>
        <a:lstStyle/>
        <a:p>
          <a:endParaRPr lang="es-ES"/>
        </a:p>
      </dgm:t>
    </dgm:pt>
    <dgm:pt modelId="{CFDFC771-88EE-469A-91DA-A80763723C69}" type="sibTrans" cxnId="{DCE6846A-B289-45DE-BA72-A7FA34558BC8}">
      <dgm:prSet/>
      <dgm:spPr/>
      <dgm:t>
        <a:bodyPr/>
        <a:lstStyle/>
        <a:p>
          <a:endParaRPr lang="es-ES"/>
        </a:p>
      </dgm:t>
    </dgm:pt>
    <dgm:pt modelId="{FEB97D54-3C22-4A76-9F89-187F61642A7C}" type="pres">
      <dgm:prSet presAssocID="{0FB3C186-CBDD-4BF8-A07F-E7595FD8BC1D}" presName="theList" presStyleCnt="0">
        <dgm:presLayoutVars>
          <dgm:dir/>
          <dgm:animLvl val="lvl"/>
          <dgm:resizeHandles val="exact"/>
        </dgm:presLayoutVars>
      </dgm:prSet>
      <dgm:spPr/>
    </dgm:pt>
    <dgm:pt modelId="{F72920B9-FC3F-4906-A248-C7D357BDBFB2}" type="pres">
      <dgm:prSet presAssocID="{5821E3D1-2618-4DEB-ABD3-39312EF9577E}" presName="compNode" presStyleCnt="0"/>
      <dgm:spPr/>
    </dgm:pt>
    <dgm:pt modelId="{16FCBFEC-03B4-4D63-A88A-E987151A0335}" type="pres">
      <dgm:prSet presAssocID="{5821E3D1-2618-4DEB-ABD3-39312EF9577E}" presName="aNode" presStyleLbl="bgShp" presStyleIdx="0" presStyleCnt="1"/>
      <dgm:spPr/>
    </dgm:pt>
    <dgm:pt modelId="{EA8DA16A-84E5-4542-9A33-7437429AE558}" type="pres">
      <dgm:prSet presAssocID="{5821E3D1-2618-4DEB-ABD3-39312EF9577E}" presName="textNode" presStyleLbl="bgShp" presStyleIdx="0" presStyleCnt="1"/>
      <dgm:spPr/>
    </dgm:pt>
    <dgm:pt modelId="{9157F3BB-7EFF-4800-9115-D57EAE52A8CC}" type="pres">
      <dgm:prSet presAssocID="{5821E3D1-2618-4DEB-ABD3-39312EF9577E}" presName="compChildNode" presStyleCnt="0"/>
      <dgm:spPr/>
    </dgm:pt>
    <dgm:pt modelId="{3D61C452-9ADD-4397-9F19-073F68BB40D3}" type="pres">
      <dgm:prSet presAssocID="{5821E3D1-2618-4DEB-ABD3-39312EF9577E}" presName="theInnerList" presStyleCnt="0"/>
      <dgm:spPr/>
    </dgm:pt>
    <dgm:pt modelId="{D2D2B6A5-9BA5-43F5-98C8-781DBD179F97}" type="pres">
      <dgm:prSet presAssocID="{63147437-A882-417C-A792-F9C07C4F9560}" presName="childNode" presStyleLbl="node1" presStyleIdx="0" presStyleCnt="3">
        <dgm:presLayoutVars>
          <dgm:bulletEnabled val="1"/>
        </dgm:presLayoutVars>
      </dgm:prSet>
      <dgm:spPr/>
    </dgm:pt>
    <dgm:pt modelId="{7E516BFA-2612-49D1-BCBB-18100032C9A2}" type="pres">
      <dgm:prSet presAssocID="{63147437-A882-417C-A792-F9C07C4F9560}" presName="aSpace2" presStyleCnt="0"/>
      <dgm:spPr/>
    </dgm:pt>
    <dgm:pt modelId="{185846DF-D9EF-4F9E-AFF6-FBF72148D27F}" type="pres">
      <dgm:prSet presAssocID="{DA08DDA5-11D0-40C1-ABFF-32D600B490A0}" presName="childNode" presStyleLbl="node1" presStyleIdx="1" presStyleCnt="3">
        <dgm:presLayoutVars>
          <dgm:bulletEnabled val="1"/>
        </dgm:presLayoutVars>
      </dgm:prSet>
      <dgm:spPr/>
    </dgm:pt>
    <dgm:pt modelId="{6C1322A8-FCE1-4992-B42F-0B147FC8888E}" type="pres">
      <dgm:prSet presAssocID="{DA08DDA5-11D0-40C1-ABFF-32D600B490A0}" presName="aSpace2" presStyleCnt="0"/>
      <dgm:spPr/>
    </dgm:pt>
    <dgm:pt modelId="{DCE7F687-74A8-4278-814F-EC63B22ED920}" type="pres">
      <dgm:prSet presAssocID="{E9FA35F4-736C-4D2C-9D81-FDAE5D6FC5AE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573ADD01-B893-4FFA-AFC2-08F7452BB0CE}" srcId="{5821E3D1-2618-4DEB-ABD3-39312EF9577E}" destId="{DA08DDA5-11D0-40C1-ABFF-32D600B490A0}" srcOrd="1" destOrd="0" parTransId="{3B10762D-68D3-410D-A39B-24DFC2BEF274}" sibTransId="{117274FB-3A99-4BC7-A66D-C92C7A3FA9FF}"/>
    <dgm:cxn modelId="{840D8F1C-BF82-4210-ABDC-EBB413BC40A0}" type="presOf" srcId="{0FB3C186-CBDD-4BF8-A07F-E7595FD8BC1D}" destId="{FEB97D54-3C22-4A76-9F89-187F61642A7C}" srcOrd="0" destOrd="0" presId="urn:microsoft.com/office/officeart/2005/8/layout/lProcess2"/>
    <dgm:cxn modelId="{1ED24247-F684-4263-B01F-E27D3AEFB572}" type="presOf" srcId="{5821E3D1-2618-4DEB-ABD3-39312EF9577E}" destId="{EA8DA16A-84E5-4542-9A33-7437429AE558}" srcOrd="1" destOrd="0" presId="urn:microsoft.com/office/officeart/2005/8/layout/lProcess2"/>
    <dgm:cxn modelId="{DCE6846A-B289-45DE-BA72-A7FA34558BC8}" srcId="{5821E3D1-2618-4DEB-ABD3-39312EF9577E}" destId="{E9FA35F4-736C-4D2C-9D81-FDAE5D6FC5AE}" srcOrd="2" destOrd="0" parTransId="{47AC1E11-C2C0-475D-952A-03485EC089BA}" sibTransId="{CFDFC771-88EE-469A-91DA-A80763723C69}"/>
    <dgm:cxn modelId="{A5AADB6B-2CBB-4175-B896-238FC9279AE6}" type="presOf" srcId="{E9FA35F4-736C-4D2C-9D81-FDAE5D6FC5AE}" destId="{DCE7F687-74A8-4278-814F-EC63B22ED920}" srcOrd="0" destOrd="0" presId="urn:microsoft.com/office/officeart/2005/8/layout/lProcess2"/>
    <dgm:cxn modelId="{1145899B-73D0-4416-BDBC-DA8B2A10C638}" type="presOf" srcId="{DA08DDA5-11D0-40C1-ABFF-32D600B490A0}" destId="{185846DF-D9EF-4F9E-AFF6-FBF72148D27F}" srcOrd="0" destOrd="0" presId="urn:microsoft.com/office/officeart/2005/8/layout/lProcess2"/>
    <dgm:cxn modelId="{4FA36D9C-AE00-41F7-9A06-ABFB4A5484F0}" srcId="{0FB3C186-CBDD-4BF8-A07F-E7595FD8BC1D}" destId="{5821E3D1-2618-4DEB-ABD3-39312EF9577E}" srcOrd="0" destOrd="0" parTransId="{6525E0F4-CCD6-464C-A247-7AB7479EA790}" sibTransId="{70B9D7C6-4BB8-489B-89A5-8D4877E22BC6}"/>
    <dgm:cxn modelId="{7C1F6CAD-DB99-4190-B116-DEB53EB9B2C7}" type="presOf" srcId="{63147437-A882-417C-A792-F9C07C4F9560}" destId="{D2D2B6A5-9BA5-43F5-98C8-781DBD179F97}" srcOrd="0" destOrd="0" presId="urn:microsoft.com/office/officeart/2005/8/layout/lProcess2"/>
    <dgm:cxn modelId="{2D1E50B7-6A3E-4860-B2C6-0F46EAE9C36B}" srcId="{5821E3D1-2618-4DEB-ABD3-39312EF9577E}" destId="{63147437-A882-417C-A792-F9C07C4F9560}" srcOrd="0" destOrd="0" parTransId="{43BD8EF2-0131-461E-957C-0061BFBE7861}" sibTransId="{DADA5D8C-4225-4E1D-923F-C156A5604543}"/>
    <dgm:cxn modelId="{0B0CA3D3-8F8F-4DB9-AFBE-3A793463AE1D}" type="presOf" srcId="{5821E3D1-2618-4DEB-ABD3-39312EF9577E}" destId="{16FCBFEC-03B4-4D63-A88A-E987151A0335}" srcOrd="0" destOrd="0" presId="urn:microsoft.com/office/officeart/2005/8/layout/lProcess2"/>
    <dgm:cxn modelId="{59FE1DC2-B7A0-4850-98F4-98295226FE6E}" type="presParOf" srcId="{FEB97D54-3C22-4A76-9F89-187F61642A7C}" destId="{F72920B9-FC3F-4906-A248-C7D357BDBFB2}" srcOrd="0" destOrd="0" presId="urn:microsoft.com/office/officeart/2005/8/layout/lProcess2"/>
    <dgm:cxn modelId="{6E813A35-C71C-4450-B679-985EA422CA2B}" type="presParOf" srcId="{F72920B9-FC3F-4906-A248-C7D357BDBFB2}" destId="{16FCBFEC-03B4-4D63-A88A-E987151A0335}" srcOrd="0" destOrd="0" presId="urn:microsoft.com/office/officeart/2005/8/layout/lProcess2"/>
    <dgm:cxn modelId="{A97A26A9-72C7-45D3-BDC9-95A03676F8DD}" type="presParOf" srcId="{F72920B9-FC3F-4906-A248-C7D357BDBFB2}" destId="{EA8DA16A-84E5-4542-9A33-7437429AE558}" srcOrd="1" destOrd="0" presId="urn:microsoft.com/office/officeart/2005/8/layout/lProcess2"/>
    <dgm:cxn modelId="{7E00FB58-5CC8-45F8-89E8-EF438923676C}" type="presParOf" srcId="{F72920B9-FC3F-4906-A248-C7D357BDBFB2}" destId="{9157F3BB-7EFF-4800-9115-D57EAE52A8CC}" srcOrd="2" destOrd="0" presId="urn:microsoft.com/office/officeart/2005/8/layout/lProcess2"/>
    <dgm:cxn modelId="{90B59164-3933-4FAD-90DE-4E32D21AF9F2}" type="presParOf" srcId="{9157F3BB-7EFF-4800-9115-D57EAE52A8CC}" destId="{3D61C452-9ADD-4397-9F19-073F68BB40D3}" srcOrd="0" destOrd="0" presId="urn:microsoft.com/office/officeart/2005/8/layout/lProcess2"/>
    <dgm:cxn modelId="{B14D69C0-210B-4D2E-A898-DD6E162E04DD}" type="presParOf" srcId="{3D61C452-9ADD-4397-9F19-073F68BB40D3}" destId="{D2D2B6A5-9BA5-43F5-98C8-781DBD179F97}" srcOrd="0" destOrd="0" presId="urn:microsoft.com/office/officeart/2005/8/layout/lProcess2"/>
    <dgm:cxn modelId="{791405ED-4712-416A-B2E6-EAC3A4B9D4BB}" type="presParOf" srcId="{3D61C452-9ADD-4397-9F19-073F68BB40D3}" destId="{7E516BFA-2612-49D1-BCBB-18100032C9A2}" srcOrd="1" destOrd="0" presId="urn:microsoft.com/office/officeart/2005/8/layout/lProcess2"/>
    <dgm:cxn modelId="{43DD2EF1-7FA3-4228-8DD5-7E954EFB195F}" type="presParOf" srcId="{3D61C452-9ADD-4397-9F19-073F68BB40D3}" destId="{185846DF-D9EF-4F9E-AFF6-FBF72148D27F}" srcOrd="2" destOrd="0" presId="urn:microsoft.com/office/officeart/2005/8/layout/lProcess2"/>
    <dgm:cxn modelId="{843AFC84-1FA1-4E4F-9914-C9D786C7E3F0}" type="presParOf" srcId="{3D61C452-9ADD-4397-9F19-073F68BB40D3}" destId="{6C1322A8-FCE1-4992-B42F-0B147FC8888E}" srcOrd="3" destOrd="0" presId="urn:microsoft.com/office/officeart/2005/8/layout/lProcess2"/>
    <dgm:cxn modelId="{207D92CA-AC5A-40AE-920F-9D987DBC9F21}" type="presParOf" srcId="{3D61C452-9ADD-4397-9F19-073F68BB40D3}" destId="{DCE7F687-74A8-4278-814F-EC63B22ED920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1D2AFE-AF4C-4D95-9D99-5D3AF2BF843F}" type="doc">
      <dgm:prSet loTypeId="urn:microsoft.com/office/officeart/2005/8/layout/process1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1DD87CCE-54B7-4832-9C58-8164AC7D026E}">
      <dgm:prSet phldrT="[Texto]"/>
      <dgm:spPr/>
      <dgm:t>
        <a:bodyPr/>
        <a:lstStyle/>
        <a:p>
          <a:r>
            <a:rPr lang="es-ES"/>
            <a:t>Voz</a:t>
          </a:r>
          <a:endParaRPr lang="es-ES" dirty="0"/>
        </a:p>
      </dgm:t>
    </dgm:pt>
    <dgm:pt modelId="{38C44A8C-6E6D-4D42-B3C6-F35A59B86B2C}" type="parTrans" cxnId="{A9180803-E69A-4F63-92B9-E8B7D0A62B45}">
      <dgm:prSet/>
      <dgm:spPr/>
      <dgm:t>
        <a:bodyPr/>
        <a:lstStyle/>
        <a:p>
          <a:endParaRPr lang="es-ES"/>
        </a:p>
      </dgm:t>
    </dgm:pt>
    <dgm:pt modelId="{2C046513-FE66-42E4-9D78-F4CDBF6B8F3E}" type="sibTrans" cxnId="{A9180803-E69A-4F63-92B9-E8B7D0A62B45}">
      <dgm:prSet/>
      <dgm:spPr/>
      <dgm:t>
        <a:bodyPr/>
        <a:lstStyle/>
        <a:p>
          <a:endParaRPr lang="es-ES"/>
        </a:p>
      </dgm:t>
    </dgm:pt>
    <dgm:pt modelId="{3F4B4B5A-10C4-4048-AA1A-D12961FDD6C6}">
      <dgm:prSet phldrT="[Texto]"/>
      <dgm:spPr/>
      <dgm:t>
        <a:bodyPr/>
        <a:lstStyle/>
        <a:p>
          <a:r>
            <a:rPr lang="es-ES" dirty="0"/>
            <a:t>Postura</a:t>
          </a:r>
        </a:p>
      </dgm:t>
    </dgm:pt>
    <dgm:pt modelId="{EE75C1A5-B535-46E8-929D-DA245002AB4F}" type="parTrans" cxnId="{26B1E5B5-505F-4DC6-A558-90422425733D}">
      <dgm:prSet/>
      <dgm:spPr/>
      <dgm:t>
        <a:bodyPr/>
        <a:lstStyle/>
        <a:p>
          <a:endParaRPr lang="es-ES"/>
        </a:p>
      </dgm:t>
    </dgm:pt>
    <dgm:pt modelId="{ACB2E5DC-3BCF-4B0B-9683-1749A8C917A9}" type="sibTrans" cxnId="{26B1E5B5-505F-4DC6-A558-90422425733D}">
      <dgm:prSet/>
      <dgm:spPr/>
      <dgm:t>
        <a:bodyPr/>
        <a:lstStyle/>
        <a:p>
          <a:endParaRPr lang="es-ES"/>
        </a:p>
      </dgm:t>
    </dgm:pt>
    <dgm:pt modelId="{4A3930D4-FB72-4BB7-BDDF-765F86DD2BD6}">
      <dgm:prSet phldrT="[Texto]"/>
      <dgm:spPr/>
      <dgm:t>
        <a:bodyPr/>
        <a:lstStyle/>
        <a:p>
          <a:r>
            <a:rPr lang="es-ES" dirty="0"/>
            <a:t>Gesticulación</a:t>
          </a:r>
        </a:p>
      </dgm:t>
    </dgm:pt>
    <dgm:pt modelId="{3806849C-9F1E-441A-8236-F5625DC4FCBA}" type="parTrans" cxnId="{BF4D283B-C258-4527-B70F-5E904C04AD73}">
      <dgm:prSet/>
      <dgm:spPr/>
      <dgm:t>
        <a:bodyPr/>
        <a:lstStyle/>
        <a:p>
          <a:endParaRPr lang="es-ES"/>
        </a:p>
      </dgm:t>
    </dgm:pt>
    <dgm:pt modelId="{FA082688-B01F-4BF1-B44F-E82B3C0F7A13}" type="sibTrans" cxnId="{BF4D283B-C258-4527-B70F-5E904C04AD73}">
      <dgm:prSet/>
      <dgm:spPr/>
      <dgm:t>
        <a:bodyPr/>
        <a:lstStyle/>
        <a:p>
          <a:endParaRPr lang="es-ES"/>
        </a:p>
      </dgm:t>
    </dgm:pt>
    <dgm:pt modelId="{F6CDA377-EDCA-4A5C-BA7F-936D6D06D212}">
      <dgm:prSet phldrT="[Texto]"/>
      <dgm:spPr/>
      <dgm:t>
        <a:bodyPr/>
        <a:lstStyle/>
        <a:p>
          <a:r>
            <a:rPr lang="es-ES" dirty="0"/>
            <a:t>Mirada</a:t>
          </a:r>
        </a:p>
      </dgm:t>
    </dgm:pt>
    <dgm:pt modelId="{1B1BB338-7300-4A4D-ACF7-2CE602AF0D0E}" type="parTrans" cxnId="{3FDF2146-7384-4F89-AB17-FE0770E32FA9}">
      <dgm:prSet/>
      <dgm:spPr/>
      <dgm:t>
        <a:bodyPr/>
        <a:lstStyle/>
        <a:p>
          <a:endParaRPr lang="es-ES"/>
        </a:p>
      </dgm:t>
    </dgm:pt>
    <dgm:pt modelId="{5A912519-E8F5-4E74-BE19-8974E808F90C}" type="sibTrans" cxnId="{3FDF2146-7384-4F89-AB17-FE0770E32FA9}">
      <dgm:prSet/>
      <dgm:spPr/>
      <dgm:t>
        <a:bodyPr/>
        <a:lstStyle/>
        <a:p>
          <a:endParaRPr lang="es-ES"/>
        </a:p>
      </dgm:t>
    </dgm:pt>
    <dgm:pt modelId="{BB6DF0BD-0ED9-492B-8918-026BD954F871}" type="pres">
      <dgm:prSet presAssocID="{D61D2AFE-AF4C-4D95-9D99-5D3AF2BF843F}" presName="Name0" presStyleCnt="0">
        <dgm:presLayoutVars>
          <dgm:dir/>
          <dgm:resizeHandles val="exact"/>
        </dgm:presLayoutVars>
      </dgm:prSet>
      <dgm:spPr/>
    </dgm:pt>
    <dgm:pt modelId="{8D8BBC1E-34FE-4B20-AC5C-F95C4A214F52}" type="pres">
      <dgm:prSet presAssocID="{1DD87CCE-54B7-4832-9C58-8164AC7D026E}" presName="node" presStyleLbl="node1" presStyleIdx="0" presStyleCnt="4">
        <dgm:presLayoutVars>
          <dgm:bulletEnabled val="1"/>
        </dgm:presLayoutVars>
      </dgm:prSet>
      <dgm:spPr/>
    </dgm:pt>
    <dgm:pt modelId="{4830BA7A-8739-4467-B438-1C0810A4993B}" type="pres">
      <dgm:prSet presAssocID="{2C046513-FE66-42E4-9D78-F4CDBF6B8F3E}" presName="sibTrans" presStyleLbl="sibTrans2D1" presStyleIdx="0" presStyleCnt="3"/>
      <dgm:spPr/>
    </dgm:pt>
    <dgm:pt modelId="{7D044622-040C-4C1B-AC82-9830C121EF18}" type="pres">
      <dgm:prSet presAssocID="{2C046513-FE66-42E4-9D78-F4CDBF6B8F3E}" presName="connectorText" presStyleLbl="sibTrans2D1" presStyleIdx="0" presStyleCnt="3"/>
      <dgm:spPr/>
    </dgm:pt>
    <dgm:pt modelId="{A9D6E4D8-7C67-4922-9F0A-B948EEEE3F6D}" type="pres">
      <dgm:prSet presAssocID="{3F4B4B5A-10C4-4048-AA1A-D12961FDD6C6}" presName="node" presStyleLbl="node1" presStyleIdx="1" presStyleCnt="4">
        <dgm:presLayoutVars>
          <dgm:bulletEnabled val="1"/>
        </dgm:presLayoutVars>
      </dgm:prSet>
      <dgm:spPr/>
    </dgm:pt>
    <dgm:pt modelId="{45BF6B30-4588-4FB1-BAED-781ED9AE03DD}" type="pres">
      <dgm:prSet presAssocID="{ACB2E5DC-3BCF-4B0B-9683-1749A8C917A9}" presName="sibTrans" presStyleLbl="sibTrans2D1" presStyleIdx="1" presStyleCnt="3"/>
      <dgm:spPr/>
    </dgm:pt>
    <dgm:pt modelId="{3E7BAD7A-E511-4D26-BA5A-01D5A902CADD}" type="pres">
      <dgm:prSet presAssocID="{ACB2E5DC-3BCF-4B0B-9683-1749A8C917A9}" presName="connectorText" presStyleLbl="sibTrans2D1" presStyleIdx="1" presStyleCnt="3"/>
      <dgm:spPr/>
    </dgm:pt>
    <dgm:pt modelId="{23A1F5A6-06DA-40F1-A458-2C9DD902D706}" type="pres">
      <dgm:prSet presAssocID="{4A3930D4-FB72-4BB7-BDDF-765F86DD2BD6}" presName="node" presStyleLbl="node1" presStyleIdx="2" presStyleCnt="4">
        <dgm:presLayoutVars>
          <dgm:bulletEnabled val="1"/>
        </dgm:presLayoutVars>
      </dgm:prSet>
      <dgm:spPr/>
    </dgm:pt>
    <dgm:pt modelId="{90018E4C-316C-410B-B1D1-4EF4AD50AC8E}" type="pres">
      <dgm:prSet presAssocID="{FA082688-B01F-4BF1-B44F-E82B3C0F7A13}" presName="sibTrans" presStyleLbl="sibTrans2D1" presStyleIdx="2" presStyleCnt="3"/>
      <dgm:spPr/>
    </dgm:pt>
    <dgm:pt modelId="{4705099D-8058-449D-A6D4-1873E3491F5F}" type="pres">
      <dgm:prSet presAssocID="{FA082688-B01F-4BF1-B44F-E82B3C0F7A13}" presName="connectorText" presStyleLbl="sibTrans2D1" presStyleIdx="2" presStyleCnt="3"/>
      <dgm:spPr/>
    </dgm:pt>
    <dgm:pt modelId="{FA65AF76-0F6B-4749-9439-B0724C1B9FB7}" type="pres">
      <dgm:prSet presAssocID="{F6CDA377-EDCA-4A5C-BA7F-936D6D06D212}" presName="node" presStyleLbl="node1" presStyleIdx="3" presStyleCnt="4">
        <dgm:presLayoutVars>
          <dgm:bulletEnabled val="1"/>
        </dgm:presLayoutVars>
      </dgm:prSet>
      <dgm:spPr/>
    </dgm:pt>
  </dgm:ptLst>
  <dgm:cxnLst>
    <dgm:cxn modelId="{A9180803-E69A-4F63-92B9-E8B7D0A62B45}" srcId="{D61D2AFE-AF4C-4D95-9D99-5D3AF2BF843F}" destId="{1DD87CCE-54B7-4832-9C58-8164AC7D026E}" srcOrd="0" destOrd="0" parTransId="{38C44A8C-6E6D-4D42-B3C6-F35A59B86B2C}" sibTransId="{2C046513-FE66-42E4-9D78-F4CDBF6B8F3E}"/>
    <dgm:cxn modelId="{6550DF25-E0B4-47FC-8B3D-50BDA53B8D07}" type="presOf" srcId="{2C046513-FE66-42E4-9D78-F4CDBF6B8F3E}" destId="{7D044622-040C-4C1B-AC82-9830C121EF18}" srcOrd="1" destOrd="0" presId="urn:microsoft.com/office/officeart/2005/8/layout/process1"/>
    <dgm:cxn modelId="{BF4D283B-C258-4527-B70F-5E904C04AD73}" srcId="{D61D2AFE-AF4C-4D95-9D99-5D3AF2BF843F}" destId="{4A3930D4-FB72-4BB7-BDDF-765F86DD2BD6}" srcOrd="2" destOrd="0" parTransId="{3806849C-9F1E-441A-8236-F5625DC4FCBA}" sibTransId="{FA082688-B01F-4BF1-B44F-E82B3C0F7A13}"/>
    <dgm:cxn modelId="{5B11F95E-DAAC-4C58-B418-30107365DFA2}" type="presOf" srcId="{1DD87CCE-54B7-4832-9C58-8164AC7D026E}" destId="{8D8BBC1E-34FE-4B20-AC5C-F95C4A214F52}" srcOrd="0" destOrd="0" presId="urn:microsoft.com/office/officeart/2005/8/layout/process1"/>
    <dgm:cxn modelId="{3FDF2146-7384-4F89-AB17-FE0770E32FA9}" srcId="{D61D2AFE-AF4C-4D95-9D99-5D3AF2BF843F}" destId="{F6CDA377-EDCA-4A5C-BA7F-936D6D06D212}" srcOrd="3" destOrd="0" parTransId="{1B1BB338-7300-4A4D-ACF7-2CE602AF0D0E}" sibTransId="{5A912519-E8F5-4E74-BE19-8974E808F90C}"/>
    <dgm:cxn modelId="{8FBDCB6D-D7E1-4457-AFC9-68BC2D7280C0}" type="presOf" srcId="{D61D2AFE-AF4C-4D95-9D99-5D3AF2BF843F}" destId="{BB6DF0BD-0ED9-492B-8918-026BD954F871}" srcOrd="0" destOrd="0" presId="urn:microsoft.com/office/officeart/2005/8/layout/process1"/>
    <dgm:cxn modelId="{3D1A2877-8A66-48B2-9AFE-6F3A1A735F5C}" type="presOf" srcId="{2C046513-FE66-42E4-9D78-F4CDBF6B8F3E}" destId="{4830BA7A-8739-4467-B438-1C0810A4993B}" srcOrd="0" destOrd="0" presId="urn:microsoft.com/office/officeart/2005/8/layout/process1"/>
    <dgm:cxn modelId="{BC30A1A7-1CC7-4271-BE2C-298476CE74B8}" type="presOf" srcId="{4A3930D4-FB72-4BB7-BDDF-765F86DD2BD6}" destId="{23A1F5A6-06DA-40F1-A458-2C9DD902D706}" srcOrd="0" destOrd="0" presId="urn:microsoft.com/office/officeart/2005/8/layout/process1"/>
    <dgm:cxn modelId="{26B1E5B5-505F-4DC6-A558-90422425733D}" srcId="{D61D2AFE-AF4C-4D95-9D99-5D3AF2BF843F}" destId="{3F4B4B5A-10C4-4048-AA1A-D12961FDD6C6}" srcOrd="1" destOrd="0" parTransId="{EE75C1A5-B535-46E8-929D-DA245002AB4F}" sibTransId="{ACB2E5DC-3BCF-4B0B-9683-1749A8C917A9}"/>
    <dgm:cxn modelId="{6CC761B8-5B46-441F-9DCB-9B7DD667BC66}" type="presOf" srcId="{3F4B4B5A-10C4-4048-AA1A-D12961FDD6C6}" destId="{A9D6E4D8-7C67-4922-9F0A-B948EEEE3F6D}" srcOrd="0" destOrd="0" presId="urn:microsoft.com/office/officeart/2005/8/layout/process1"/>
    <dgm:cxn modelId="{73A323D3-046F-4AB6-86CC-525A783C130D}" type="presOf" srcId="{ACB2E5DC-3BCF-4B0B-9683-1749A8C917A9}" destId="{45BF6B30-4588-4FB1-BAED-781ED9AE03DD}" srcOrd="0" destOrd="0" presId="urn:microsoft.com/office/officeart/2005/8/layout/process1"/>
    <dgm:cxn modelId="{E85364DA-BED1-4819-AB67-EEE92826DC0D}" type="presOf" srcId="{FA082688-B01F-4BF1-B44F-E82B3C0F7A13}" destId="{4705099D-8058-449D-A6D4-1873E3491F5F}" srcOrd="1" destOrd="0" presId="urn:microsoft.com/office/officeart/2005/8/layout/process1"/>
    <dgm:cxn modelId="{ABB973E0-F3D5-4326-9C61-7F3E9766A0F1}" type="presOf" srcId="{F6CDA377-EDCA-4A5C-BA7F-936D6D06D212}" destId="{FA65AF76-0F6B-4749-9439-B0724C1B9FB7}" srcOrd="0" destOrd="0" presId="urn:microsoft.com/office/officeart/2005/8/layout/process1"/>
    <dgm:cxn modelId="{207775F7-34C7-4817-B1B0-CBE4C9CC9C7E}" type="presOf" srcId="{FA082688-B01F-4BF1-B44F-E82B3C0F7A13}" destId="{90018E4C-316C-410B-B1D1-4EF4AD50AC8E}" srcOrd="0" destOrd="0" presId="urn:microsoft.com/office/officeart/2005/8/layout/process1"/>
    <dgm:cxn modelId="{B93C3CFA-2551-484F-9813-4851304E3E26}" type="presOf" srcId="{ACB2E5DC-3BCF-4B0B-9683-1749A8C917A9}" destId="{3E7BAD7A-E511-4D26-BA5A-01D5A902CADD}" srcOrd="1" destOrd="0" presId="urn:microsoft.com/office/officeart/2005/8/layout/process1"/>
    <dgm:cxn modelId="{932A582D-A8B2-45D7-956C-E69F67ECAB34}" type="presParOf" srcId="{BB6DF0BD-0ED9-492B-8918-026BD954F871}" destId="{8D8BBC1E-34FE-4B20-AC5C-F95C4A214F52}" srcOrd="0" destOrd="0" presId="urn:microsoft.com/office/officeart/2005/8/layout/process1"/>
    <dgm:cxn modelId="{351C1335-EA81-4066-B796-7FFA4511DF18}" type="presParOf" srcId="{BB6DF0BD-0ED9-492B-8918-026BD954F871}" destId="{4830BA7A-8739-4467-B438-1C0810A4993B}" srcOrd="1" destOrd="0" presId="urn:microsoft.com/office/officeart/2005/8/layout/process1"/>
    <dgm:cxn modelId="{ED26510C-D4B9-442E-9379-CE8C34F38E07}" type="presParOf" srcId="{4830BA7A-8739-4467-B438-1C0810A4993B}" destId="{7D044622-040C-4C1B-AC82-9830C121EF18}" srcOrd="0" destOrd="0" presId="urn:microsoft.com/office/officeart/2005/8/layout/process1"/>
    <dgm:cxn modelId="{13AAC388-8715-4FD1-A93C-30189D84C703}" type="presParOf" srcId="{BB6DF0BD-0ED9-492B-8918-026BD954F871}" destId="{A9D6E4D8-7C67-4922-9F0A-B948EEEE3F6D}" srcOrd="2" destOrd="0" presId="urn:microsoft.com/office/officeart/2005/8/layout/process1"/>
    <dgm:cxn modelId="{D9A895FF-6D1A-435C-9366-7652ECF9EB50}" type="presParOf" srcId="{BB6DF0BD-0ED9-492B-8918-026BD954F871}" destId="{45BF6B30-4588-4FB1-BAED-781ED9AE03DD}" srcOrd="3" destOrd="0" presId="urn:microsoft.com/office/officeart/2005/8/layout/process1"/>
    <dgm:cxn modelId="{73EE6E64-6201-4741-8D06-84C1F49DE6E0}" type="presParOf" srcId="{45BF6B30-4588-4FB1-BAED-781ED9AE03DD}" destId="{3E7BAD7A-E511-4D26-BA5A-01D5A902CADD}" srcOrd="0" destOrd="0" presId="urn:microsoft.com/office/officeart/2005/8/layout/process1"/>
    <dgm:cxn modelId="{EAD6264B-1BDE-4200-A7BE-32633276AAB2}" type="presParOf" srcId="{BB6DF0BD-0ED9-492B-8918-026BD954F871}" destId="{23A1F5A6-06DA-40F1-A458-2C9DD902D706}" srcOrd="4" destOrd="0" presId="urn:microsoft.com/office/officeart/2005/8/layout/process1"/>
    <dgm:cxn modelId="{283A6856-147A-482C-9EBC-D136BAD389F7}" type="presParOf" srcId="{BB6DF0BD-0ED9-492B-8918-026BD954F871}" destId="{90018E4C-316C-410B-B1D1-4EF4AD50AC8E}" srcOrd="5" destOrd="0" presId="urn:microsoft.com/office/officeart/2005/8/layout/process1"/>
    <dgm:cxn modelId="{3F879D9C-8301-4376-B789-FD7D99C7A863}" type="presParOf" srcId="{90018E4C-316C-410B-B1D1-4EF4AD50AC8E}" destId="{4705099D-8058-449D-A6D4-1873E3491F5F}" srcOrd="0" destOrd="0" presId="urn:microsoft.com/office/officeart/2005/8/layout/process1"/>
    <dgm:cxn modelId="{121A289E-2347-4552-B8FF-1BB95FC96033}" type="presParOf" srcId="{BB6DF0BD-0ED9-492B-8918-026BD954F871}" destId="{FA65AF76-0F6B-4749-9439-B0724C1B9FB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13A54E-7BCF-4545-BC85-D15C7DB2218C}" type="doc">
      <dgm:prSet loTypeId="urn:microsoft.com/office/officeart/2009/3/layout/SubSte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A826AF4C-9D78-469C-870D-199851208C55}">
      <dgm:prSet phldrT="[Texto]" custT="1"/>
      <dgm:spPr/>
      <dgm:t>
        <a:bodyPr/>
        <a:lstStyle/>
        <a:p>
          <a:r>
            <a:rPr lang="es-ES" sz="1400" dirty="0"/>
            <a:t>Relación moral</a:t>
          </a:r>
        </a:p>
      </dgm:t>
    </dgm:pt>
    <dgm:pt modelId="{C72D712B-140F-41EA-9AED-E98F883493F4}" type="parTrans" cxnId="{9D72D447-CE17-448F-9325-62940FAFCFC4}">
      <dgm:prSet/>
      <dgm:spPr/>
      <dgm:t>
        <a:bodyPr/>
        <a:lstStyle/>
        <a:p>
          <a:endParaRPr lang="es-ES" sz="1800"/>
        </a:p>
      </dgm:t>
    </dgm:pt>
    <dgm:pt modelId="{AA1DB907-0392-4BB6-B2B2-04A4BB1E0AA0}" type="sibTrans" cxnId="{9D72D447-CE17-448F-9325-62940FAFCFC4}">
      <dgm:prSet/>
      <dgm:spPr/>
      <dgm:t>
        <a:bodyPr/>
        <a:lstStyle/>
        <a:p>
          <a:endParaRPr lang="es-ES" sz="1800"/>
        </a:p>
      </dgm:t>
    </dgm:pt>
    <dgm:pt modelId="{6A3BFC6A-F12E-42F8-9CC8-546F89225145}">
      <dgm:prSet phldrT="[Texto]" custT="1"/>
      <dgm:spPr/>
      <dgm:t>
        <a:bodyPr/>
        <a:lstStyle/>
        <a:p>
          <a:r>
            <a:rPr lang="es-ES" sz="1000" dirty="0"/>
            <a:t>Deliberativo</a:t>
          </a:r>
        </a:p>
      </dgm:t>
    </dgm:pt>
    <dgm:pt modelId="{2745483C-B438-4C70-846E-ED44816B813F}" type="parTrans" cxnId="{188E3F97-6B35-4F08-A720-CE16C64B4169}">
      <dgm:prSet/>
      <dgm:spPr/>
      <dgm:t>
        <a:bodyPr/>
        <a:lstStyle/>
        <a:p>
          <a:endParaRPr lang="es-ES" sz="1800"/>
        </a:p>
      </dgm:t>
    </dgm:pt>
    <dgm:pt modelId="{6AFAF279-31D8-4DC7-8E98-FF395D30B3F2}" type="sibTrans" cxnId="{188E3F97-6B35-4F08-A720-CE16C64B4169}">
      <dgm:prSet/>
      <dgm:spPr/>
      <dgm:t>
        <a:bodyPr/>
        <a:lstStyle/>
        <a:p>
          <a:endParaRPr lang="es-ES" sz="1800"/>
        </a:p>
      </dgm:t>
    </dgm:pt>
    <dgm:pt modelId="{8BF3FEAC-4025-445E-B008-3088FE651966}">
      <dgm:prSet phldrT="[Texto]" custT="1"/>
      <dgm:spPr/>
      <dgm:t>
        <a:bodyPr/>
        <a:lstStyle/>
        <a:p>
          <a:r>
            <a:rPr lang="es-ES" sz="1200" dirty="0"/>
            <a:t>Epidíctico</a:t>
          </a:r>
        </a:p>
      </dgm:t>
    </dgm:pt>
    <dgm:pt modelId="{FB6ED4B4-188D-4986-8E0D-6F100039FAB4}" type="parTrans" cxnId="{3B043343-E319-4DF5-813C-15A6DD1A6C9B}">
      <dgm:prSet/>
      <dgm:spPr/>
      <dgm:t>
        <a:bodyPr/>
        <a:lstStyle/>
        <a:p>
          <a:endParaRPr lang="es-ES" sz="1800"/>
        </a:p>
      </dgm:t>
    </dgm:pt>
    <dgm:pt modelId="{15E5ABCD-6F8E-4AA7-990C-B7C31F198418}" type="sibTrans" cxnId="{3B043343-E319-4DF5-813C-15A6DD1A6C9B}">
      <dgm:prSet/>
      <dgm:spPr/>
      <dgm:t>
        <a:bodyPr/>
        <a:lstStyle/>
        <a:p>
          <a:endParaRPr lang="es-ES" sz="1800"/>
        </a:p>
      </dgm:t>
    </dgm:pt>
    <dgm:pt modelId="{26348E05-BCFF-46F8-B27D-96D2E56FF529}">
      <dgm:prSet phldrT="[Texto]" custT="1"/>
      <dgm:spPr/>
      <dgm:t>
        <a:bodyPr/>
        <a:lstStyle/>
        <a:p>
          <a:r>
            <a:rPr lang="es-ES" sz="1200" dirty="0"/>
            <a:t>Judicial</a:t>
          </a:r>
        </a:p>
      </dgm:t>
    </dgm:pt>
    <dgm:pt modelId="{D35D14FB-D21D-4E28-BEDF-27777DE66589}" type="parTrans" cxnId="{0C76EBA4-A4B4-4979-96FF-A3D6E89413E5}">
      <dgm:prSet/>
      <dgm:spPr/>
      <dgm:t>
        <a:bodyPr/>
        <a:lstStyle/>
        <a:p>
          <a:endParaRPr lang="es-ES" sz="1800"/>
        </a:p>
      </dgm:t>
    </dgm:pt>
    <dgm:pt modelId="{D6E12C07-FFAC-46B4-B4BB-69BC41F4986B}" type="sibTrans" cxnId="{0C76EBA4-A4B4-4979-96FF-A3D6E89413E5}">
      <dgm:prSet/>
      <dgm:spPr/>
      <dgm:t>
        <a:bodyPr/>
        <a:lstStyle/>
        <a:p>
          <a:endParaRPr lang="es-ES" sz="1800"/>
        </a:p>
      </dgm:t>
    </dgm:pt>
    <dgm:pt modelId="{8DBAA694-AEAD-4DFC-8E9B-90318A86EF08}">
      <dgm:prSet phldrT="[Texto]" custT="1"/>
      <dgm:spPr/>
      <dgm:t>
        <a:bodyPr/>
        <a:lstStyle/>
        <a:p>
          <a:r>
            <a:rPr lang="es-ES" sz="1400" dirty="0"/>
            <a:t>Contexto</a:t>
          </a:r>
        </a:p>
      </dgm:t>
    </dgm:pt>
    <dgm:pt modelId="{1956C04B-F9D6-4C13-9005-63ADF53E9891}" type="parTrans" cxnId="{83332196-C786-40ED-BCA1-944F06F511DE}">
      <dgm:prSet/>
      <dgm:spPr/>
      <dgm:t>
        <a:bodyPr/>
        <a:lstStyle/>
        <a:p>
          <a:endParaRPr lang="es-ES" sz="1800"/>
        </a:p>
      </dgm:t>
    </dgm:pt>
    <dgm:pt modelId="{C6BEF636-6CB8-41BA-AD72-F67C35A01AB0}" type="sibTrans" cxnId="{83332196-C786-40ED-BCA1-944F06F511DE}">
      <dgm:prSet/>
      <dgm:spPr/>
      <dgm:t>
        <a:bodyPr/>
        <a:lstStyle/>
        <a:p>
          <a:endParaRPr lang="es-ES" sz="1800"/>
        </a:p>
      </dgm:t>
    </dgm:pt>
    <dgm:pt modelId="{48BCF3A1-16D9-4D75-A4BD-3FCE8E89D825}">
      <dgm:prSet phldrT="[Texto]" custT="1"/>
      <dgm:spPr/>
      <dgm:t>
        <a:bodyPr/>
        <a:lstStyle/>
        <a:p>
          <a:r>
            <a:rPr lang="es-ES" sz="1200" b="1" dirty="0">
              <a:solidFill>
                <a:srgbClr val="FF0000"/>
              </a:solidFill>
            </a:rPr>
            <a:t>≠ </a:t>
          </a:r>
          <a:r>
            <a:rPr lang="es-ES" sz="1200" dirty="0"/>
            <a:t>Petición de principio</a:t>
          </a:r>
        </a:p>
      </dgm:t>
    </dgm:pt>
    <dgm:pt modelId="{495BAE38-A6F3-48DA-9E61-7990296F019C}" type="parTrans" cxnId="{6CF56100-B024-46FD-9F1A-986B9C6FB577}">
      <dgm:prSet/>
      <dgm:spPr/>
      <dgm:t>
        <a:bodyPr/>
        <a:lstStyle/>
        <a:p>
          <a:endParaRPr lang="es-ES" sz="1800"/>
        </a:p>
      </dgm:t>
    </dgm:pt>
    <dgm:pt modelId="{6E949EEF-23D0-4E54-9070-A7FCAF62FA9B}" type="sibTrans" cxnId="{6CF56100-B024-46FD-9F1A-986B9C6FB577}">
      <dgm:prSet/>
      <dgm:spPr/>
      <dgm:t>
        <a:bodyPr/>
        <a:lstStyle/>
        <a:p>
          <a:endParaRPr lang="es-ES" sz="1800"/>
        </a:p>
      </dgm:t>
    </dgm:pt>
    <dgm:pt modelId="{F8192995-6EB3-4DF3-B933-53A433C24550}">
      <dgm:prSet phldrT="[Texto]" custT="1"/>
      <dgm:spPr/>
      <dgm:t>
        <a:bodyPr/>
        <a:lstStyle/>
        <a:p>
          <a:r>
            <a:rPr lang="es-ES" sz="1200" b="1" dirty="0">
              <a:solidFill>
                <a:srgbClr val="FF0000"/>
              </a:solidFill>
            </a:rPr>
            <a:t>≠ </a:t>
          </a:r>
          <a:r>
            <a:rPr lang="es-ES" sz="1200" dirty="0"/>
            <a:t>Falacia</a:t>
          </a:r>
        </a:p>
      </dgm:t>
    </dgm:pt>
    <dgm:pt modelId="{DDD061D4-2AA8-4661-9C83-FF2BB87CC46B}" type="parTrans" cxnId="{182A0ED8-B31A-46E6-9B06-3CF7B5D85244}">
      <dgm:prSet/>
      <dgm:spPr/>
      <dgm:t>
        <a:bodyPr/>
        <a:lstStyle/>
        <a:p>
          <a:endParaRPr lang="es-ES" sz="1800"/>
        </a:p>
      </dgm:t>
    </dgm:pt>
    <dgm:pt modelId="{0F43EB55-4C87-4200-BAAC-BF29A641865E}" type="sibTrans" cxnId="{182A0ED8-B31A-46E6-9B06-3CF7B5D85244}">
      <dgm:prSet/>
      <dgm:spPr/>
      <dgm:t>
        <a:bodyPr/>
        <a:lstStyle/>
        <a:p>
          <a:endParaRPr lang="es-ES" sz="1800"/>
        </a:p>
      </dgm:t>
    </dgm:pt>
    <dgm:pt modelId="{A44D9D23-E33C-47C3-9DEA-DA4560497943}">
      <dgm:prSet phldrT="[Texto]" custT="1"/>
      <dgm:spPr/>
      <dgm:t>
        <a:bodyPr/>
        <a:lstStyle/>
        <a:p>
          <a:r>
            <a:rPr lang="es-ES" sz="1200" dirty="0"/>
            <a:t>Decoro</a:t>
          </a:r>
        </a:p>
      </dgm:t>
    </dgm:pt>
    <dgm:pt modelId="{16155D09-E90C-4FAB-AFF4-5790940071D0}" type="parTrans" cxnId="{04D4E30E-5035-42FB-A06F-1FC6BE4C9BF5}">
      <dgm:prSet/>
      <dgm:spPr/>
      <dgm:t>
        <a:bodyPr/>
        <a:lstStyle/>
        <a:p>
          <a:endParaRPr lang="es-ES"/>
        </a:p>
      </dgm:t>
    </dgm:pt>
    <dgm:pt modelId="{8D0599F0-F8B1-4E56-B050-E96CB1AAF82A}" type="sibTrans" cxnId="{04D4E30E-5035-42FB-A06F-1FC6BE4C9BF5}">
      <dgm:prSet/>
      <dgm:spPr/>
      <dgm:t>
        <a:bodyPr/>
        <a:lstStyle/>
        <a:p>
          <a:endParaRPr lang="es-ES"/>
        </a:p>
      </dgm:t>
    </dgm:pt>
    <dgm:pt modelId="{1A8F387E-CC6D-4D4B-AE6E-74896CF37EAF}">
      <dgm:prSet phldrT="[Texto]" custT="1"/>
      <dgm:spPr/>
      <dgm:t>
        <a:bodyPr/>
        <a:lstStyle/>
        <a:p>
          <a:r>
            <a:rPr lang="es-ES" sz="1200" dirty="0"/>
            <a:t>Ornato</a:t>
          </a:r>
        </a:p>
      </dgm:t>
    </dgm:pt>
    <dgm:pt modelId="{D225A956-6C2A-48A5-A733-774CCFDDDC0C}" type="parTrans" cxnId="{5A158D34-C5E4-46FA-9DBA-1F21414D6B79}">
      <dgm:prSet/>
      <dgm:spPr/>
      <dgm:t>
        <a:bodyPr/>
        <a:lstStyle/>
        <a:p>
          <a:endParaRPr lang="es-ES"/>
        </a:p>
      </dgm:t>
    </dgm:pt>
    <dgm:pt modelId="{40EE1522-6859-418F-B933-AA0DE13DE5D5}" type="sibTrans" cxnId="{5A158D34-C5E4-46FA-9DBA-1F21414D6B79}">
      <dgm:prSet/>
      <dgm:spPr/>
      <dgm:t>
        <a:bodyPr/>
        <a:lstStyle/>
        <a:p>
          <a:endParaRPr lang="es-ES"/>
        </a:p>
      </dgm:t>
    </dgm:pt>
    <dgm:pt modelId="{C9A090CB-64D4-4F2A-9F04-1B0045138D33}">
      <dgm:prSet phldrT="[Texto]" custT="1"/>
      <dgm:spPr/>
      <dgm:t>
        <a:bodyPr/>
        <a:lstStyle/>
        <a:p>
          <a:r>
            <a:rPr lang="es-ES" sz="1400"/>
            <a:t>Acuerdos</a:t>
          </a:r>
          <a:endParaRPr lang="es-ES" sz="1400" dirty="0"/>
        </a:p>
      </dgm:t>
    </dgm:pt>
    <dgm:pt modelId="{27389E1A-779D-4375-B0A0-A6DE34656CB6}" type="parTrans" cxnId="{243665A6-737E-4788-9F03-2FC922B1D05C}">
      <dgm:prSet/>
      <dgm:spPr/>
      <dgm:t>
        <a:bodyPr/>
        <a:lstStyle/>
        <a:p>
          <a:endParaRPr lang="es-ES"/>
        </a:p>
      </dgm:t>
    </dgm:pt>
    <dgm:pt modelId="{979CEFD0-8B23-44C3-977F-6FB04BF4A8A6}" type="sibTrans" cxnId="{243665A6-737E-4788-9F03-2FC922B1D05C}">
      <dgm:prSet/>
      <dgm:spPr/>
      <dgm:t>
        <a:bodyPr/>
        <a:lstStyle/>
        <a:p>
          <a:endParaRPr lang="es-ES"/>
        </a:p>
      </dgm:t>
    </dgm:pt>
    <dgm:pt modelId="{537DE5D8-CA03-4E51-9CFA-22BD5BDC667A}" type="pres">
      <dgm:prSet presAssocID="{AE13A54E-7BCF-4545-BC85-D15C7DB2218C}" presName="Name0" presStyleCnt="0">
        <dgm:presLayoutVars>
          <dgm:chMax val="7"/>
          <dgm:dir/>
          <dgm:animOne val="branch"/>
        </dgm:presLayoutVars>
      </dgm:prSet>
      <dgm:spPr/>
    </dgm:pt>
    <dgm:pt modelId="{3A6D7588-7F35-49F0-9E25-AD964B6F555E}" type="pres">
      <dgm:prSet presAssocID="{A826AF4C-9D78-469C-870D-199851208C55}" presName="parTx1" presStyleLbl="node1" presStyleIdx="0" presStyleCnt="3"/>
      <dgm:spPr/>
    </dgm:pt>
    <dgm:pt modelId="{5E185E98-B18C-44F2-B70E-08211744364F}" type="pres">
      <dgm:prSet presAssocID="{A826AF4C-9D78-469C-870D-199851208C55}" presName="spPre1" presStyleCnt="0"/>
      <dgm:spPr/>
    </dgm:pt>
    <dgm:pt modelId="{AEC50361-48C2-40EA-9140-6A3C0D39BC1D}" type="pres">
      <dgm:prSet presAssocID="{A826AF4C-9D78-469C-870D-199851208C55}" presName="chLin1" presStyleCnt="0"/>
      <dgm:spPr/>
    </dgm:pt>
    <dgm:pt modelId="{5801EDEC-62BF-461C-838D-DB431FA4473B}" type="pres">
      <dgm:prSet presAssocID="{2745483C-B438-4C70-846E-ED44816B813F}" presName="Name11" presStyleLbl="parChTrans1D1" presStyleIdx="0" presStyleCnt="24"/>
      <dgm:spPr/>
    </dgm:pt>
    <dgm:pt modelId="{6FE8F635-4E82-42D1-B4F2-14A8AC04D492}" type="pres">
      <dgm:prSet presAssocID="{2745483C-B438-4C70-846E-ED44816B813F}" presName="Name31" presStyleLbl="parChTrans1D1" presStyleIdx="1" presStyleCnt="24"/>
      <dgm:spPr/>
    </dgm:pt>
    <dgm:pt modelId="{2FE0F251-996A-49CA-B5D8-2CB5F5EEF7D6}" type="pres">
      <dgm:prSet presAssocID="{6A3BFC6A-F12E-42F8-9CC8-546F89225145}" presName="txAndLines1" presStyleCnt="0"/>
      <dgm:spPr/>
    </dgm:pt>
    <dgm:pt modelId="{A0362F6D-D9AF-45F0-BCE3-B96674B4B05D}" type="pres">
      <dgm:prSet presAssocID="{6A3BFC6A-F12E-42F8-9CC8-546F89225145}" presName="anchor1" presStyleCnt="0"/>
      <dgm:spPr/>
    </dgm:pt>
    <dgm:pt modelId="{433F589C-D95B-481C-A5A8-6923A606741E}" type="pres">
      <dgm:prSet presAssocID="{6A3BFC6A-F12E-42F8-9CC8-546F89225145}" presName="backup1" presStyleCnt="0"/>
      <dgm:spPr/>
    </dgm:pt>
    <dgm:pt modelId="{61F0209A-E708-4E65-85E0-52B2A1B51107}" type="pres">
      <dgm:prSet presAssocID="{6A3BFC6A-F12E-42F8-9CC8-546F89225145}" presName="preLine1" presStyleLbl="parChTrans1D1" presStyleIdx="2" presStyleCnt="24"/>
      <dgm:spPr/>
    </dgm:pt>
    <dgm:pt modelId="{96C93027-0E38-401A-912A-309630DD84DA}" type="pres">
      <dgm:prSet presAssocID="{6A3BFC6A-F12E-42F8-9CC8-546F89225145}" presName="desTx1" presStyleLbl="revTx" presStyleIdx="0" presStyleCnt="0">
        <dgm:presLayoutVars>
          <dgm:bulletEnabled val="1"/>
        </dgm:presLayoutVars>
      </dgm:prSet>
      <dgm:spPr/>
    </dgm:pt>
    <dgm:pt modelId="{80C98B68-FF8D-4FD9-ACF7-1D588898678D}" type="pres">
      <dgm:prSet presAssocID="{6A3BFC6A-F12E-42F8-9CC8-546F89225145}" presName="postLine1" presStyleLbl="parChTrans1D1" presStyleIdx="3" presStyleCnt="24"/>
      <dgm:spPr/>
    </dgm:pt>
    <dgm:pt modelId="{ACC64705-6053-4815-853C-3F7838E79C67}" type="pres">
      <dgm:prSet presAssocID="{FB6ED4B4-188D-4986-8E0D-6F100039FAB4}" presName="Name11" presStyleLbl="parChTrans1D1" presStyleIdx="4" presStyleCnt="24"/>
      <dgm:spPr/>
    </dgm:pt>
    <dgm:pt modelId="{D3B1E05C-C1F0-4441-A461-5B306C13CF93}" type="pres">
      <dgm:prSet presAssocID="{FB6ED4B4-188D-4986-8E0D-6F100039FAB4}" presName="Name31" presStyleLbl="parChTrans1D1" presStyleIdx="5" presStyleCnt="24"/>
      <dgm:spPr/>
    </dgm:pt>
    <dgm:pt modelId="{CB42DF45-94ED-4BAA-AA5D-971D6391C8DD}" type="pres">
      <dgm:prSet presAssocID="{8BF3FEAC-4025-445E-B008-3088FE651966}" presName="txAndLines1" presStyleCnt="0"/>
      <dgm:spPr/>
    </dgm:pt>
    <dgm:pt modelId="{6E18B446-235A-41F6-AA67-02986563ABCD}" type="pres">
      <dgm:prSet presAssocID="{8BF3FEAC-4025-445E-B008-3088FE651966}" presName="anchor1" presStyleCnt="0"/>
      <dgm:spPr/>
    </dgm:pt>
    <dgm:pt modelId="{CA5672EA-1A60-4650-8820-43BD74CAE136}" type="pres">
      <dgm:prSet presAssocID="{8BF3FEAC-4025-445E-B008-3088FE651966}" presName="backup1" presStyleCnt="0"/>
      <dgm:spPr/>
    </dgm:pt>
    <dgm:pt modelId="{A8623339-5D32-4A83-9A05-B267D881942D}" type="pres">
      <dgm:prSet presAssocID="{8BF3FEAC-4025-445E-B008-3088FE651966}" presName="preLine1" presStyleLbl="parChTrans1D1" presStyleIdx="6" presStyleCnt="24"/>
      <dgm:spPr/>
    </dgm:pt>
    <dgm:pt modelId="{940CF556-7EE4-44AA-91C3-CE42BE1165CF}" type="pres">
      <dgm:prSet presAssocID="{8BF3FEAC-4025-445E-B008-3088FE651966}" presName="desTx1" presStyleLbl="revTx" presStyleIdx="0" presStyleCnt="0">
        <dgm:presLayoutVars>
          <dgm:bulletEnabled val="1"/>
        </dgm:presLayoutVars>
      </dgm:prSet>
      <dgm:spPr/>
    </dgm:pt>
    <dgm:pt modelId="{17DEBAD9-A9EC-497B-92F6-78D126D255F6}" type="pres">
      <dgm:prSet presAssocID="{8BF3FEAC-4025-445E-B008-3088FE651966}" presName="postLine1" presStyleLbl="parChTrans1D1" presStyleIdx="7" presStyleCnt="24"/>
      <dgm:spPr/>
    </dgm:pt>
    <dgm:pt modelId="{4B8FD674-BA75-4A11-87AF-1213D42A7645}" type="pres">
      <dgm:prSet presAssocID="{D35D14FB-D21D-4E28-BEDF-27777DE66589}" presName="Name11" presStyleLbl="parChTrans1D1" presStyleIdx="8" presStyleCnt="24"/>
      <dgm:spPr/>
    </dgm:pt>
    <dgm:pt modelId="{10971153-1D1A-4058-8F3C-43C8933340F6}" type="pres">
      <dgm:prSet presAssocID="{D35D14FB-D21D-4E28-BEDF-27777DE66589}" presName="Name31" presStyleLbl="parChTrans1D1" presStyleIdx="9" presStyleCnt="24"/>
      <dgm:spPr/>
    </dgm:pt>
    <dgm:pt modelId="{D46FAFDA-9CD3-4506-8508-DF3AD4C8D97A}" type="pres">
      <dgm:prSet presAssocID="{26348E05-BCFF-46F8-B27D-96D2E56FF529}" presName="txAndLines1" presStyleCnt="0"/>
      <dgm:spPr/>
    </dgm:pt>
    <dgm:pt modelId="{4431F2A8-AC49-4AAA-BA25-B1968F1146B6}" type="pres">
      <dgm:prSet presAssocID="{26348E05-BCFF-46F8-B27D-96D2E56FF529}" presName="anchor1" presStyleCnt="0"/>
      <dgm:spPr/>
    </dgm:pt>
    <dgm:pt modelId="{DFFA874C-E2F0-41B0-A440-F6ACF8FD5CAC}" type="pres">
      <dgm:prSet presAssocID="{26348E05-BCFF-46F8-B27D-96D2E56FF529}" presName="backup1" presStyleCnt="0"/>
      <dgm:spPr/>
    </dgm:pt>
    <dgm:pt modelId="{CCC3069B-81B5-4A3D-904F-50085F08B8CF}" type="pres">
      <dgm:prSet presAssocID="{26348E05-BCFF-46F8-B27D-96D2E56FF529}" presName="preLine1" presStyleLbl="parChTrans1D1" presStyleIdx="10" presStyleCnt="24"/>
      <dgm:spPr/>
    </dgm:pt>
    <dgm:pt modelId="{D2A0600D-F790-4B35-B3A4-6CE12E452F37}" type="pres">
      <dgm:prSet presAssocID="{26348E05-BCFF-46F8-B27D-96D2E56FF529}" presName="desTx1" presStyleLbl="revTx" presStyleIdx="0" presStyleCnt="0">
        <dgm:presLayoutVars>
          <dgm:bulletEnabled val="1"/>
        </dgm:presLayoutVars>
      </dgm:prSet>
      <dgm:spPr/>
    </dgm:pt>
    <dgm:pt modelId="{4C0D60A0-7A3A-4808-8E26-50A6D9D6CCF1}" type="pres">
      <dgm:prSet presAssocID="{26348E05-BCFF-46F8-B27D-96D2E56FF529}" presName="postLine1" presStyleLbl="parChTrans1D1" presStyleIdx="11" presStyleCnt="24"/>
      <dgm:spPr/>
    </dgm:pt>
    <dgm:pt modelId="{67B1940A-550C-4DBA-9616-5223DCEE379B}" type="pres">
      <dgm:prSet presAssocID="{A826AF4C-9D78-469C-870D-199851208C55}" presName="spPost1" presStyleCnt="0"/>
      <dgm:spPr/>
    </dgm:pt>
    <dgm:pt modelId="{4BE7C953-48FE-4BC0-A4E6-455B9A0262B3}" type="pres">
      <dgm:prSet presAssocID="{8DBAA694-AEAD-4DFC-8E9B-90318A86EF08}" presName="parTx2" presStyleLbl="node1" presStyleIdx="1" presStyleCnt="3"/>
      <dgm:spPr/>
    </dgm:pt>
    <dgm:pt modelId="{6AA322D0-E30E-43F9-AEE0-C0A6DE6D16B7}" type="pres">
      <dgm:prSet presAssocID="{8DBAA694-AEAD-4DFC-8E9B-90318A86EF08}" presName="spPre2" presStyleCnt="0"/>
      <dgm:spPr/>
    </dgm:pt>
    <dgm:pt modelId="{04610F4C-C8C1-4B65-B25D-7719E8E123F1}" type="pres">
      <dgm:prSet presAssocID="{8DBAA694-AEAD-4DFC-8E9B-90318A86EF08}" presName="chLin2" presStyleCnt="0"/>
      <dgm:spPr/>
    </dgm:pt>
    <dgm:pt modelId="{19C8CFAD-7F04-48C1-9C78-82653C478D34}" type="pres">
      <dgm:prSet presAssocID="{16155D09-E90C-4FAB-AFF4-5790940071D0}" presName="Name45" presStyleLbl="parChTrans1D1" presStyleIdx="12" presStyleCnt="24"/>
      <dgm:spPr/>
    </dgm:pt>
    <dgm:pt modelId="{1D822EEB-FE47-40CC-A680-78B67C87B894}" type="pres">
      <dgm:prSet presAssocID="{16155D09-E90C-4FAB-AFF4-5790940071D0}" presName="Name65" presStyleLbl="parChTrans1D1" presStyleIdx="13" presStyleCnt="24"/>
      <dgm:spPr/>
    </dgm:pt>
    <dgm:pt modelId="{AF8FB840-0BD8-4685-8458-D0AD8D9EED69}" type="pres">
      <dgm:prSet presAssocID="{A44D9D23-E33C-47C3-9DEA-DA4560497943}" presName="txAndLines2" presStyleCnt="0"/>
      <dgm:spPr/>
    </dgm:pt>
    <dgm:pt modelId="{85832962-FE3B-4A48-B7A3-030384C6D949}" type="pres">
      <dgm:prSet presAssocID="{A44D9D23-E33C-47C3-9DEA-DA4560497943}" presName="anchor2" presStyleCnt="0"/>
      <dgm:spPr/>
    </dgm:pt>
    <dgm:pt modelId="{D150F4E8-190A-439C-A6DD-09AB9CDACF00}" type="pres">
      <dgm:prSet presAssocID="{A44D9D23-E33C-47C3-9DEA-DA4560497943}" presName="backup2" presStyleCnt="0"/>
      <dgm:spPr/>
    </dgm:pt>
    <dgm:pt modelId="{93F8E0AF-AF9C-4929-9F6A-719D75BC16A8}" type="pres">
      <dgm:prSet presAssocID="{A44D9D23-E33C-47C3-9DEA-DA4560497943}" presName="preLine2" presStyleLbl="parChTrans1D1" presStyleIdx="14" presStyleCnt="24"/>
      <dgm:spPr/>
    </dgm:pt>
    <dgm:pt modelId="{CD1F41D4-5978-4948-81C7-79094703DA3F}" type="pres">
      <dgm:prSet presAssocID="{A44D9D23-E33C-47C3-9DEA-DA4560497943}" presName="desTx2" presStyleLbl="revTx" presStyleIdx="0" presStyleCnt="0">
        <dgm:presLayoutVars>
          <dgm:bulletEnabled val="1"/>
        </dgm:presLayoutVars>
      </dgm:prSet>
      <dgm:spPr/>
    </dgm:pt>
    <dgm:pt modelId="{8C0E038B-8A4F-41DC-8AC5-8A8A14CC351F}" type="pres">
      <dgm:prSet presAssocID="{A44D9D23-E33C-47C3-9DEA-DA4560497943}" presName="postLine2" presStyleLbl="parChTrans1D1" presStyleIdx="15" presStyleCnt="24"/>
      <dgm:spPr/>
    </dgm:pt>
    <dgm:pt modelId="{107B064E-0258-4B5E-B1A3-BED37C08DE49}" type="pres">
      <dgm:prSet presAssocID="{D225A956-6C2A-48A5-A733-774CCFDDDC0C}" presName="Name45" presStyleLbl="parChTrans1D1" presStyleIdx="16" presStyleCnt="24"/>
      <dgm:spPr/>
    </dgm:pt>
    <dgm:pt modelId="{98672E0F-8814-485C-A545-2508F9D32E9E}" type="pres">
      <dgm:prSet presAssocID="{D225A956-6C2A-48A5-A733-774CCFDDDC0C}" presName="Name65" presStyleLbl="parChTrans1D1" presStyleIdx="17" presStyleCnt="24"/>
      <dgm:spPr/>
    </dgm:pt>
    <dgm:pt modelId="{4534F0DD-3CD7-4FE0-ADC0-8EED845431FF}" type="pres">
      <dgm:prSet presAssocID="{1A8F387E-CC6D-4D4B-AE6E-74896CF37EAF}" presName="txAndLines2" presStyleCnt="0"/>
      <dgm:spPr/>
    </dgm:pt>
    <dgm:pt modelId="{44C7720E-B243-44C0-BB4C-044C4BF4CCF3}" type="pres">
      <dgm:prSet presAssocID="{1A8F387E-CC6D-4D4B-AE6E-74896CF37EAF}" presName="anchor2" presStyleCnt="0"/>
      <dgm:spPr/>
    </dgm:pt>
    <dgm:pt modelId="{559DB19B-2ED2-418A-9C3D-2F843B952BB6}" type="pres">
      <dgm:prSet presAssocID="{1A8F387E-CC6D-4D4B-AE6E-74896CF37EAF}" presName="backup2" presStyleCnt="0"/>
      <dgm:spPr/>
    </dgm:pt>
    <dgm:pt modelId="{D26CE2EE-AC61-4CB4-B80E-1D4A1023BF48}" type="pres">
      <dgm:prSet presAssocID="{1A8F387E-CC6D-4D4B-AE6E-74896CF37EAF}" presName="preLine2" presStyleLbl="parChTrans1D1" presStyleIdx="18" presStyleCnt="24"/>
      <dgm:spPr/>
    </dgm:pt>
    <dgm:pt modelId="{B590BD53-9B7A-469D-A43E-241550712745}" type="pres">
      <dgm:prSet presAssocID="{1A8F387E-CC6D-4D4B-AE6E-74896CF37EAF}" presName="desTx2" presStyleLbl="revTx" presStyleIdx="0" presStyleCnt="0">
        <dgm:presLayoutVars>
          <dgm:bulletEnabled val="1"/>
        </dgm:presLayoutVars>
      </dgm:prSet>
      <dgm:spPr/>
    </dgm:pt>
    <dgm:pt modelId="{F9D22E9F-3412-4B67-94F9-CBA843141384}" type="pres">
      <dgm:prSet presAssocID="{1A8F387E-CC6D-4D4B-AE6E-74896CF37EAF}" presName="postLine2" presStyleLbl="parChTrans1D1" presStyleIdx="19" presStyleCnt="24"/>
      <dgm:spPr/>
    </dgm:pt>
    <dgm:pt modelId="{4C868CAF-0CD5-4202-91E0-D87DF6E03D4C}" type="pres">
      <dgm:prSet presAssocID="{8DBAA694-AEAD-4DFC-8E9B-90318A86EF08}" presName="spPost2" presStyleCnt="0"/>
      <dgm:spPr/>
    </dgm:pt>
    <dgm:pt modelId="{91EF715A-2900-4333-BA55-6886058BFD70}" type="pres">
      <dgm:prSet presAssocID="{C9A090CB-64D4-4F2A-9F04-1B0045138D33}" presName="parTx3" presStyleLbl="node1" presStyleIdx="2" presStyleCnt="3"/>
      <dgm:spPr/>
    </dgm:pt>
    <dgm:pt modelId="{35D1A729-D293-4172-A8A5-5572134103B5}" type="pres">
      <dgm:prSet presAssocID="{C9A090CB-64D4-4F2A-9F04-1B0045138D33}" presName="spPre3" presStyleCnt="0"/>
      <dgm:spPr/>
    </dgm:pt>
    <dgm:pt modelId="{DF5F865F-0C30-44ED-BC90-3B4B58EF7697}" type="pres">
      <dgm:prSet presAssocID="{C9A090CB-64D4-4F2A-9F04-1B0045138D33}" presName="chLin3" presStyleCnt="0"/>
      <dgm:spPr/>
    </dgm:pt>
    <dgm:pt modelId="{53DFAB72-CA4C-4917-B2E3-6D0AA63BE6CA}" type="pres">
      <dgm:prSet presAssocID="{495BAE38-A6F3-48DA-9E61-7990296F019C}" presName="Name79" presStyleLbl="parChTrans1D1" presStyleIdx="20" presStyleCnt="24"/>
      <dgm:spPr/>
    </dgm:pt>
    <dgm:pt modelId="{CFDB2A9F-00D2-4B1F-B092-A5C1FC0B8EF4}" type="pres">
      <dgm:prSet presAssocID="{48BCF3A1-16D9-4D75-A4BD-3FCE8E89D825}" presName="txAndLines3" presStyleCnt="0"/>
      <dgm:spPr/>
    </dgm:pt>
    <dgm:pt modelId="{55A48110-4D8E-4A94-9FA2-5DEB9ABE7CAD}" type="pres">
      <dgm:prSet presAssocID="{48BCF3A1-16D9-4D75-A4BD-3FCE8E89D825}" presName="anchor3" presStyleCnt="0"/>
      <dgm:spPr/>
    </dgm:pt>
    <dgm:pt modelId="{AB1BA6CE-7988-48CF-9004-873F5E11343B}" type="pres">
      <dgm:prSet presAssocID="{48BCF3A1-16D9-4D75-A4BD-3FCE8E89D825}" presName="backup3" presStyleCnt="0"/>
      <dgm:spPr/>
    </dgm:pt>
    <dgm:pt modelId="{39B30FBA-A178-4608-B9FD-EDD2BC3CD662}" type="pres">
      <dgm:prSet presAssocID="{48BCF3A1-16D9-4D75-A4BD-3FCE8E89D825}" presName="preLine3" presStyleLbl="parChTrans1D1" presStyleIdx="21" presStyleCnt="24"/>
      <dgm:spPr/>
    </dgm:pt>
    <dgm:pt modelId="{6612558F-6696-4AC2-AF37-F45DF207C988}" type="pres">
      <dgm:prSet presAssocID="{48BCF3A1-16D9-4D75-A4BD-3FCE8E89D825}" presName="desTx3" presStyleLbl="revTx" presStyleIdx="0" presStyleCnt="0">
        <dgm:presLayoutVars>
          <dgm:bulletEnabled val="1"/>
        </dgm:presLayoutVars>
      </dgm:prSet>
      <dgm:spPr/>
    </dgm:pt>
    <dgm:pt modelId="{358BCA7D-C365-48B2-9027-5E9D94C98EB8}" type="pres">
      <dgm:prSet presAssocID="{DDD061D4-2AA8-4661-9C83-FF2BB87CC46B}" presName="Name79" presStyleLbl="parChTrans1D1" presStyleIdx="22" presStyleCnt="24"/>
      <dgm:spPr/>
    </dgm:pt>
    <dgm:pt modelId="{EEDF27EC-4D77-49D6-AA8C-E9EC1523D48C}" type="pres">
      <dgm:prSet presAssocID="{F8192995-6EB3-4DF3-B933-53A433C24550}" presName="txAndLines3" presStyleCnt="0"/>
      <dgm:spPr/>
    </dgm:pt>
    <dgm:pt modelId="{8D6B43F5-9136-42D4-8688-5831C56A0222}" type="pres">
      <dgm:prSet presAssocID="{F8192995-6EB3-4DF3-B933-53A433C24550}" presName="anchor3" presStyleCnt="0"/>
      <dgm:spPr/>
    </dgm:pt>
    <dgm:pt modelId="{B9AB44FD-A426-4B78-BD08-F47D9CF7C794}" type="pres">
      <dgm:prSet presAssocID="{F8192995-6EB3-4DF3-B933-53A433C24550}" presName="backup3" presStyleCnt="0"/>
      <dgm:spPr/>
    </dgm:pt>
    <dgm:pt modelId="{695CBF76-3CE5-4B68-9691-CA6FC3E2EA78}" type="pres">
      <dgm:prSet presAssocID="{F8192995-6EB3-4DF3-B933-53A433C24550}" presName="preLine3" presStyleLbl="parChTrans1D1" presStyleIdx="23" presStyleCnt="24"/>
      <dgm:spPr/>
    </dgm:pt>
    <dgm:pt modelId="{E3BD2997-4C86-462E-876A-330AD062D1E0}" type="pres">
      <dgm:prSet presAssocID="{F8192995-6EB3-4DF3-B933-53A433C24550}" presName="desTx3" presStyleLbl="revTx" presStyleIdx="0" presStyleCnt="0">
        <dgm:presLayoutVars>
          <dgm:bulletEnabled val="1"/>
        </dgm:presLayoutVars>
      </dgm:prSet>
      <dgm:spPr/>
    </dgm:pt>
  </dgm:ptLst>
  <dgm:cxnLst>
    <dgm:cxn modelId="{6CF56100-B024-46FD-9F1A-986B9C6FB577}" srcId="{C9A090CB-64D4-4F2A-9F04-1B0045138D33}" destId="{48BCF3A1-16D9-4D75-A4BD-3FCE8E89D825}" srcOrd="0" destOrd="0" parTransId="{495BAE38-A6F3-48DA-9E61-7990296F019C}" sibTransId="{6E949EEF-23D0-4E54-9070-A7FCAF62FA9B}"/>
    <dgm:cxn modelId="{04D4E30E-5035-42FB-A06F-1FC6BE4C9BF5}" srcId="{8DBAA694-AEAD-4DFC-8E9B-90318A86EF08}" destId="{A44D9D23-E33C-47C3-9DEA-DA4560497943}" srcOrd="0" destOrd="0" parTransId="{16155D09-E90C-4FAB-AFF4-5790940071D0}" sibTransId="{8D0599F0-F8B1-4E56-B050-E96CB1AAF82A}"/>
    <dgm:cxn modelId="{DADE2F1E-CD7A-4264-A7C8-7378EFDEB033}" type="presOf" srcId="{6A3BFC6A-F12E-42F8-9CC8-546F89225145}" destId="{96C93027-0E38-401A-912A-309630DD84DA}" srcOrd="0" destOrd="0" presId="urn:microsoft.com/office/officeart/2009/3/layout/SubStepProcess"/>
    <dgm:cxn modelId="{D8519B1E-E3E1-4D7E-A920-CBA4476E437C}" type="presOf" srcId="{AE13A54E-7BCF-4545-BC85-D15C7DB2218C}" destId="{537DE5D8-CA03-4E51-9CFA-22BD5BDC667A}" srcOrd="0" destOrd="0" presId="urn:microsoft.com/office/officeart/2009/3/layout/SubStepProcess"/>
    <dgm:cxn modelId="{C6610126-2BB9-417C-8C65-3C5A46956FAC}" type="presOf" srcId="{1A8F387E-CC6D-4D4B-AE6E-74896CF37EAF}" destId="{B590BD53-9B7A-469D-A43E-241550712745}" srcOrd="0" destOrd="0" presId="urn:microsoft.com/office/officeart/2009/3/layout/SubStepProcess"/>
    <dgm:cxn modelId="{B6C7BB28-7CC7-40DE-98E8-20B10BD55455}" type="presOf" srcId="{C9A090CB-64D4-4F2A-9F04-1B0045138D33}" destId="{91EF715A-2900-4333-BA55-6886058BFD70}" srcOrd="0" destOrd="0" presId="urn:microsoft.com/office/officeart/2009/3/layout/SubStepProcess"/>
    <dgm:cxn modelId="{5A158D34-C5E4-46FA-9DBA-1F21414D6B79}" srcId="{8DBAA694-AEAD-4DFC-8E9B-90318A86EF08}" destId="{1A8F387E-CC6D-4D4B-AE6E-74896CF37EAF}" srcOrd="1" destOrd="0" parTransId="{D225A956-6C2A-48A5-A733-774CCFDDDC0C}" sibTransId="{40EE1522-6859-418F-B933-AA0DE13DE5D5}"/>
    <dgm:cxn modelId="{CDA8B65F-90B1-4E96-9561-625CAD3D9701}" type="presOf" srcId="{F8192995-6EB3-4DF3-B933-53A433C24550}" destId="{E3BD2997-4C86-462E-876A-330AD062D1E0}" srcOrd="0" destOrd="0" presId="urn:microsoft.com/office/officeart/2009/3/layout/SubStepProcess"/>
    <dgm:cxn modelId="{3B043343-E319-4DF5-813C-15A6DD1A6C9B}" srcId="{A826AF4C-9D78-469C-870D-199851208C55}" destId="{8BF3FEAC-4025-445E-B008-3088FE651966}" srcOrd="1" destOrd="0" parTransId="{FB6ED4B4-188D-4986-8E0D-6F100039FAB4}" sibTransId="{15E5ABCD-6F8E-4AA7-990C-B7C31F198418}"/>
    <dgm:cxn modelId="{9D72D447-CE17-448F-9325-62940FAFCFC4}" srcId="{AE13A54E-7BCF-4545-BC85-D15C7DB2218C}" destId="{A826AF4C-9D78-469C-870D-199851208C55}" srcOrd="0" destOrd="0" parTransId="{C72D712B-140F-41EA-9AED-E98F883493F4}" sibTransId="{AA1DB907-0392-4BB6-B2B2-04A4BB1E0AA0}"/>
    <dgm:cxn modelId="{8F1DE473-9B89-4F89-B0FF-BD9B68642905}" type="presOf" srcId="{8BF3FEAC-4025-445E-B008-3088FE651966}" destId="{940CF556-7EE4-44AA-91C3-CE42BE1165CF}" srcOrd="0" destOrd="0" presId="urn:microsoft.com/office/officeart/2009/3/layout/SubStepProcess"/>
    <dgm:cxn modelId="{0162AD94-200C-4091-82C3-4BE64D389EA0}" type="presOf" srcId="{8DBAA694-AEAD-4DFC-8E9B-90318A86EF08}" destId="{4BE7C953-48FE-4BC0-A4E6-455B9A0262B3}" srcOrd="0" destOrd="0" presId="urn:microsoft.com/office/officeart/2009/3/layout/SubStepProcess"/>
    <dgm:cxn modelId="{83332196-C786-40ED-BCA1-944F06F511DE}" srcId="{AE13A54E-7BCF-4545-BC85-D15C7DB2218C}" destId="{8DBAA694-AEAD-4DFC-8E9B-90318A86EF08}" srcOrd="1" destOrd="0" parTransId="{1956C04B-F9D6-4C13-9005-63ADF53E9891}" sibTransId="{C6BEF636-6CB8-41BA-AD72-F67C35A01AB0}"/>
    <dgm:cxn modelId="{188E3F97-6B35-4F08-A720-CE16C64B4169}" srcId="{A826AF4C-9D78-469C-870D-199851208C55}" destId="{6A3BFC6A-F12E-42F8-9CC8-546F89225145}" srcOrd="0" destOrd="0" parTransId="{2745483C-B438-4C70-846E-ED44816B813F}" sibTransId="{6AFAF279-31D8-4DC7-8E98-FF395D30B3F2}"/>
    <dgm:cxn modelId="{0C76EBA4-A4B4-4979-96FF-A3D6E89413E5}" srcId="{A826AF4C-9D78-469C-870D-199851208C55}" destId="{26348E05-BCFF-46F8-B27D-96D2E56FF529}" srcOrd="2" destOrd="0" parTransId="{D35D14FB-D21D-4E28-BEDF-27777DE66589}" sibTransId="{D6E12C07-FFAC-46B4-B4BB-69BC41F4986B}"/>
    <dgm:cxn modelId="{243665A6-737E-4788-9F03-2FC922B1D05C}" srcId="{AE13A54E-7BCF-4545-BC85-D15C7DB2218C}" destId="{C9A090CB-64D4-4F2A-9F04-1B0045138D33}" srcOrd="2" destOrd="0" parTransId="{27389E1A-779D-4375-B0A0-A6DE34656CB6}" sibTransId="{979CEFD0-8B23-44C3-977F-6FB04BF4A8A6}"/>
    <dgm:cxn modelId="{D4664ABB-109B-49B4-A5E2-8F003DDCB590}" type="presOf" srcId="{A44D9D23-E33C-47C3-9DEA-DA4560497943}" destId="{CD1F41D4-5978-4948-81C7-79094703DA3F}" srcOrd="0" destOrd="0" presId="urn:microsoft.com/office/officeart/2009/3/layout/SubStepProcess"/>
    <dgm:cxn modelId="{18E78FBD-F1A2-426B-B5B3-1964E8CE750A}" type="presOf" srcId="{26348E05-BCFF-46F8-B27D-96D2E56FF529}" destId="{D2A0600D-F790-4B35-B3A4-6CE12E452F37}" srcOrd="0" destOrd="0" presId="urn:microsoft.com/office/officeart/2009/3/layout/SubStepProcess"/>
    <dgm:cxn modelId="{182A0ED8-B31A-46E6-9B06-3CF7B5D85244}" srcId="{C9A090CB-64D4-4F2A-9F04-1B0045138D33}" destId="{F8192995-6EB3-4DF3-B933-53A433C24550}" srcOrd="1" destOrd="0" parTransId="{DDD061D4-2AA8-4661-9C83-FF2BB87CC46B}" sibTransId="{0F43EB55-4C87-4200-BAAC-BF29A641865E}"/>
    <dgm:cxn modelId="{309EF5E2-7E82-436D-9131-A0EB2AE8CD0F}" type="presOf" srcId="{48BCF3A1-16D9-4D75-A4BD-3FCE8E89D825}" destId="{6612558F-6696-4AC2-AF37-F45DF207C988}" srcOrd="0" destOrd="0" presId="urn:microsoft.com/office/officeart/2009/3/layout/SubStepProcess"/>
    <dgm:cxn modelId="{8E607BF4-3F11-42BE-B168-8DED7C95FFB3}" type="presOf" srcId="{A826AF4C-9D78-469C-870D-199851208C55}" destId="{3A6D7588-7F35-49F0-9E25-AD964B6F555E}" srcOrd="0" destOrd="0" presId="urn:microsoft.com/office/officeart/2009/3/layout/SubStepProcess"/>
    <dgm:cxn modelId="{B2AC758B-D872-4A62-9E70-507FFF188D22}" type="presParOf" srcId="{537DE5D8-CA03-4E51-9CFA-22BD5BDC667A}" destId="{3A6D7588-7F35-49F0-9E25-AD964B6F555E}" srcOrd="0" destOrd="0" presId="urn:microsoft.com/office/officeart/2009/3/layout/SubStepProcess"/>
    <dgm:cxn modelId="{28DBFEF0-4263-4273-8689-AA18CF776D42}" type="presParOf" srcId="{537DE5D8-CA03-4E51-9CFA-22BD5BDC667A}" destId="{5E185E98-B18C-44F2-B70E-08211744364F}" srcOrd="1" destOrd="0" presId="urn:microsoft.com/office/officeart/2009/3/layout/SubStepProcess"/>
    <dgm:cxn modelId="{CFEDED9F-C8B7-466D-AF5E-DB644C8FA735}" type="presParOf" srcId="{537DE5D8-CA03-4E51-9CFA-22BD5BDC667A}" destId="{AEC50361-48C2-40EA-9140-6A3C0D39BC1D}" srcOrd="2" destOrd="0" presId="urn:microsoft.com/office/officeart/2009/3/layout/SubStepProcess"/>
    <dgm:cxn modelId="{CA00EE07-C958-43A4-BAD8-80544D778846}" type="presParOf" srcId="{AEC50361-48C2-40EA-9140-6A3C0D39BC1D}" destId="{5801EDEC-62BF-461C-838D-DB431FA4473B}" srcOrd="0" destOrd="0" presId="urn:microsoft.com/office/officeart/2009/3/layout/SubStepProcess"/>
    <dgm:cxn modelId="{48BBFFF5-70D3-49B2-A1D1-1F868BAF8988}" type="presParOf" srcId="{AEC50361-48C2-40EA-9140-6A3C0D39BC1D}" destId="{6FE8F635-4E82-42D1-B4F2-14A8AC04D492}" srcOrd="1" destOrd="0" presId="urn:microsoft.com/office/officeart/2009/3/layout/SubStepProcess"/>
    <dgm:cxn modelId="{7F09522F-C38C-4599-AFA7-683433C59F06}" type="presParOf" srcId="{AEC50361-48C2-40EA-9140-6A3C0D39BC1D}" destId="{2FE0F251-996A-49CA-B5D8-2CB5F5EEF7D6}" srcOrd="2" destOrd="0" presId="urn:microsoft.com/office/officeart/2009/3/layout/SubStepProcess"/>
    <dgm:cxn modelId="{0CAB3290-52B5-4626-B4F2-3A1C3C003E7A}" type="presParOf" srcId="{2FE0F251-996A-49CA-B5D8-2CB5F5EEF7D6}" destId="{A0362F6D-D9AF-45F0-BCE3-B96674B4B05D}" srcOrd="0" destOrd="0" presId="urn:microsoft.com/office/officeart/2009/3/layout/SubStepProcess"/>
    <dgm:cxn modelId="{C96488EA-9F26-42FE-9319-D5EDE31F31F0}" type="presParOf" srcId="{2FE0F251-996A-49CA-B5D8-2CB5F5EEF7D6}" destId="{433F589C-D95B-481C-A5A8-6923A606741E}" srcOrd="1" destOrd="0" presId="urn:microsoft.com/office/officeart/2009/3/layout/SubStepProcess"/>
    <dgm:cxn modelId="{BFA0DFEA-A682-429E-A3C8-7DE145AED924}" type="presParOf" srcId="{2FE0F251-996A-49CA-B5D8-2CB5F5EEF7D6}" destId="{61F0209A-E708-4E65-85E0-52B2A1B51107}" srcOrd="2" destOrd="0" presId="urn:microsoft.com/office/officeart/2009/3/layout/SubStepProcess"/>
    <dgm:cxn modelId="{3365AA9D-0261-48A6-9357-0223658FF7A2}" type="presParOf" srcId="{2FE0F251-996A-49CA-B5D8-2CB5F5EEF7D6}" destId="{96C93027-0E38-401A-912A-309630DD84DA}" srcOrd="3" destOrd="0" presId="urn:microsoft.com/office/officeart/2009/3/layout/SubStepProcess"/>
    <dgm:cxn modelId="{4A9A064C-02EB-4400-99BA-066FA1665045}" type="presParOf" srcId="{2FE0F251-996A-49CA-B5D8-2CB5F5EEF7D6}" destId="{80C98B68-FF8D-4FD9-ACF7-1D588898678D}" srcOrd="4" destOrd="0" presId="urn:microsoft.com/office/officeart/2009/3/layout/SubStepProcess"/>
    <dgm:cxn modelId="{9E219488-D376-473B-ACBB-3364A77534C3}" type="presParOf" srcId="{AEC50361-48C2-40EA-9140-6A3C0D39BC1D}" destId="{ACC64705-6053-4815-853C-3F7838E79C67}" srcOrd="3" destOrd="0" presId="urn:microsoft.com/office/officeart/2009/3/layout/SubStepProcess"/>
    <dgm:cxn modelId="{793C37EB-A462-4B0E-9F43-7F33F69E9D10}" type="presParOf" srcId="{AEC50361-48C2-40EA-9140-6A3C0D39BC1D}" destId="{D3B1E05C-C1F0-4441-A461-5B306C13CF93}" srcOrd="4" destOrd="0" presId="urn:microsoft.com/office/officeart/2009/3/layout/SubStepProcess"/>
    <dgm:cxn modelId="{D2488C71-B6D6-4DDE-B4D9-5E1964103A44}" type="presParOf" srcId="{AEC50361-48C2-40EA-9140-6A3C0D39BC1D}" destId="{CB42DF45-94ED-4BAA-AA5D-971D6391C8DD}" srcOrd="5" destOrd="0" presId="urn:microsoft.com/office/officeart/2009/3/layout/SubStepProcess"/>
    <dgm:cxn modelId="{7D916E37-219F-4424-A73D-40D353905D10}" type="presParOf" srcId="{CB42DF45-94ED-4BAA-AA5D-971D6391C8DD}" destId="{6E18B446-235A-41F6-AA67-02986563ABCD}" srcOrd="0" destOrd="0" presId="urn:microsoft.com/office/officeart/2009/3/layout/SubStepProcess"/>
    <dgm:cxn modelId="{BAAEB751-7394-4C64-9F69-69FA622C718E}" type="presParOf" srcId="{CB42DF45-94ED-4BAA-AA5D-971D6391C8DD}" destId="{CA5672EA-1A60-4650-8820-43BD74CAE136}" srcOrd="1" destOrd="0" presId="urn:microsoft.com/office/officeart/2009/3/layout/SubStepProcess"/>
    <dgm:cxn modelId="{E346BD6C-8088-42DD-8CA7-D6A6B91811FE}" type="presParOf" srcId="{CB42DF45-94ED-4BAA-AA5D-971D6391C8DD}" destId="{A8623339-5D32-4A83-9A05-B267D881942D}" srcOrd="2" destOrd="0" presId="urn:microsoft.com/office/officeart/2009/3/layout/SubStepProcess"/>
    <dgm:cxn modelId="{2A57860F-0192-4FD6-A7C3-A920945CA221}" type="presParOf" srcId="{CB42DF45-94ED-4BAA-AA5D-971D6391C8DD}" destId="{940CF556-7EE4-44AA-91C3-CE42BE1165CF}" srcOrd="3" destOrd="0" presId="urn:microsoft.com/office/officeart/2009/3/layout/SubStepProcess"/>
    <dgm:cxn modelId="{4F86997E-D934-4D4A-A2CC-ACF40CD1FFEC}" type="presParOf" srcId="{CB42DF45-94ED-4BAA-AA5D-971D6391C8DD}" destId="{17DEBAD9-A9EC-497B-92F6-78D126D255F6}" srcOrd="4" destOrd="0" presId="urn:microsoft.com/office/officeart/2009/3/layout/SubStepProcess"/>
    <dgm:cxn modelId="{B8CE66CE-3CF6-47C6-B8CE-D9CB9CB8B65B}" type="presParOf" srcId="{AEC50361-48C2-40EA-9140-6A3C0D39BC1D}" destId="{4B8FD674-BA75-4A11-87AF-1213D42A7645}" srcOrd="6" destOrd="0" presId="urn:microsoft.com/office/officeart/2009/3/layout/SubStepProcess"/>
    <dgm:cxn modelId="{31E7E226-85B5-4B69-AFE3-D4EEABE4FCA6}" type="presParOf" srcId="{AEC50361-48C2-40EA-9140-6A3C0D39BC1D}" destId="{10971153-1D1A-4058-8F3C-43C8933340F6}" srcOrd="7" destOrd="0" presId="urn:microsoft.com/office/officeart/2009/3/layout/SubStepProcess"/>
    <dgm:cxn modelId="{C1A40F2A-E892-4199-A8F3-045554E7F2AC}" type="presParOf" srcId="{AEC50361-48C2-40EA-9140-6A3C0D39BC1D}" destId="{D46FAFDA-9CD3-4506-8508-DF3AD4C8D97A}" srcOrd="8" destOrd="0" presId="urn:microsoft.com/office/officeart/2009/3/layout/SubStepProcess"/>
    <dgm:cxn modelId="{81F6E4F5-4004-4EF4-87BE-D445AE75BC5F}" type="presParOf" srcId="{D46FAFDA-9CD3-4506-8508-DF3AD4C8D97A}" destId="{4431F2A8-AC49-4AAA-BA25-B1968F1146B6}" srcOrd="0" destOrd="0" presId="urn:microsoft.com/office/officeart/2009/3/layout/SubStepProcess"/>
    <dgm:cxn modelId="{7CD5B067-4CBC-407E-BCD8-8FB7004DB086}" type="presParOf" srcId="{D46FAFDA-9CD3-4506-8508-DF3AD4C8D97A}" destId="{DFFA874C-E2F0-41B0-A440-F6ACF8FD5CAC}" srcOrd="1" destOrd="0" presId="urn:microsoft.com/office/officeart/2009/3/layout/SubStepProcess"/>
    <dgm:cxn modelId="{0606AC78-B8AC-44D5-8A3F-9100A58416EF}" type="presParOf" srcId="{D46FAFDA-9CD3-4506-8508-DF3AD4C8D97A}" destId="{CCC3069B-81B5-4A3D-904F-50085F08B8CF}" srcOrd="2" destOrd="0" presId="urn:microsoft.com/office/officeart/2009/3/layout/SubStepProcess"/>
    <dgm:cxn modelId="{3D14364D-6892-45D2-A8C5-E0861FCA114A}" type="presParOf" srcId="{D46FAFDA-9CD3-4506-8508-DF3AD4C8D97A}" destId="{D2A0600D-F790-4B35-B3A4-6CE12E452F37}" srcOrd="3" destOrd="0" presId="urn:microsoft.com/office/officeart/2009/3/layout/SubStepProcess"/>
    <dgm:cxn modelId="{34BB23BA-E639-451F-8C1E-F7911ECE2E47}" type="presParOf" srcId="{D46FAFDA-9CD3-4506-8508-DF3AD4C8D97A}" destId="{4C0D60A0-7A3A-4808-8E26-50A6D9D6CCF1}" srcOrd="4" destOrd="0" presId="urn:microsoft.com/office/officeart/2009/3/layout/SubStepProcess"/>
    <dgm:cxn modelId="{5604DAF9-F543-42D2-AA8F-2E013B040C57}" type="presParOf" srcId="{537DE5D8-CA03-4E51-9CFA-22BD5BDC667A}" destId="{67B1940A-550C-4DBA-9616-5223DCEE379B}" srcOrd="3" destOrd="0" presId="urn:microsoft.com/office/officeart/2009/3/layout/SubStepProcess"/>
    <dgm:cxn modelId="{127BFAF9-1F97-456B-8F7B-98977E8F9365}" type="presParOf" srcId="{537DE5D8-CA03-4E51-9CFA-22BD5BDC667A}" destId="{4BE7C953-48FE-4BC0-A4E6-455B9A0262B3}" srcOrd="4" destOrd="0" presId="urn:microsoft.com/office/officeart/2009/3/layout/SubStepProcess"/>
    <dgm:cxn modelId="{02142E4D-52F7-4858-8C14-8A1F85577EBE}" type="presParOf" srcId="{537DE5D8-CA03-4E51-9CFA-22BD5BDC667A}" destId="{6AA322D0-E30E-43F9-AEE0-C0A6DE6D16B7}" srcOrd="5" destOrd="0" presId="urn:microsoft.com/office/officeart/2009/3/layout/SubStepProcess"/>
    <dgm:cxn modelId="{710658AC-DA74-4A6F-9826-42088A8365FD}" type="presParOf" srcId="{537DE5D8-CA03-4E51-9CFA-22BD5BDC667A}" destId="{04610F4C-C8C1-4B65-B25D-7719E8E123F1}" srcOrd="6" destOrd="0" presId="urn:microsoft.com/office/officeart/2009/3/layout/SubStepProcess"/>
    <dgm:cxn modelId="{5B1B4F56-519F-4B1D-8ED6-17347845827B}" type="presParOf" srcId="{04610F4C-C8C1-4B65-B25D-7719E8E123F1}" destId="{19C8CFAD-7F04-48C1-9C78-82653C478D34}" srcOrd="0" destOrd="0" presId="urn:microsoft.com/office/officeart/2009/3/layout/SubStepProcess"/>
    <dgm:cxn modelId="{4630B998-CF80-4495-A683-0217574B3D90}" type="presParOf" srcId="{04610F4C-C8C1-4B65-B25D-7719E8E123F1}" destId="{1D822EEB-FE47-40CC-A680-78B67C87B894}" srcOrd="1" destOrd="0" presId="urn:microsoft.com/office/officeart/2009/3/layout/SubStepProcess"/>
    <dgm:cxn modelId="{D2D95456-6AC7-46C9-8826-C6825BECA41E}" type="presParOf" srcId="{04610F4C-C8C1-4B65-B25D-7719E8E123F1}" destId="{AF8FB840-0BD8-4685-8458-D0AD8D9EED69}" srcOrd="2" destOrd="0" presId="urn:microsoft.com/office/officeart/2009/3/layout/SubStepProcess"/>
    <dgm:cxn modelId="{8B6423EE-9462-4EF3-9643-1123BF925925}" type="presParOf" srcId="{AF8FB840-0BD8-4685-8458-D0AD8D9EED69}" destId="{85832962-FE3B-4A48-B7A3-030384C6D949}" srcOrd="0" destOrd="0" presId="urn:microsoft.com/office/officeart/2009/3/layout/SubStepProcess"/>
    <dgm:cxn modelId="{FEAC843B-E575-43B8-88DC-8543E38AAF26}" type="presParOf" srcId="{AF8FB840-0BD8-4685-8458-D0AD8D9EED69}" destId="{D150F4E8-190A-439C-A6DD-09AB9CDACF00}" srcOrd="1" destOrd="0" presId="urn:microsoft.com/office/officeart/2009/3/layout/SubStepProcess"/>
    <dgm:cxn modelId="{07E2253D-ABA1-46C0-A0CA-D23FC03C7323}" type="presParOf" srcId="{AF8FB840-0BD8-4685-8458-D0AD8D9EED69}" destId="{93F8E0AF-AF9C-4929-9F6A-719D75BC16A8}" srcOrd="2" destOrd="0" presId="urn:microsoft.com/office/officeart/2009/3/layout/SubStepProcess"/>
    <dgm:cxn modelId="{4EB68B6D-EB08-4E5B-95FA-882A27FB669C}" type="presParOf" srcId="{AF8FB840-0BD8-4685-8458-D0AD8D9EED69}" destId="{CD1F41D4-5978-4948-81C7-79094703DA3F}" srcOrd="3" destOrd="0" presId="urn:microsoft.com/office/officeart/2009/3/layout/SubStepProcess"/>
    <dgm:cxn modelId="{056F544E-1287-477D-B239-9319CB1A320D}" type="presParOf" srcId="{AF8FB840-0BD8-4685-8458-D0AD8D9EED69}" destId="{8C0E038B-8A4F-41DC-8AC5-8A8A14CC351F}" srcOrd="4" destOrd="0" presId="urn:microsoft.com/office/officeart/2009/3/layout/SubStepProcess"/>
    <dgm:cxn modelId="{02F00B86-E37A-433F-B869-3CE22E10B7DF}" type="presParOf" srcId="{04610F4C-C8C1-4B65-B25D-7719E8E123F1}" destId="{107B064E-0258-4B5E-B1A3-BED37C08DE49}" srcOrd="3" destOrd="0" presId="urn:microsoft.com/office/officeart/2009/3/layout/SubStepProcess"/>
    <dgm:cxn modelId="{E5C46696-F22E-459C-B5BF-D03A78E34E9C}" type="presParOf" srcId="{04610F4C-C8C1-4B65-B25D-7719E8E123F1}" destId="{98672E0F-8814-485C-A545-2508F9D32E9E}" srcOrd="4" destOrd="0" presId="urn:microsoft.com/office/officeart/2009/3/layout/SubStepProcess"/>
    <dgm:cxn modelId="{182F1A8A-A927-4F83-9758-F4151B31FD40}" type="presParOf" srcId="{04610F4C-C8C1-4B65-B25D-7719E8E123F1}" destId="{4534F0DD-3CD7-4FE0-ADC0-8EED845431FF}" srcOrd="5" destOrd="0" presId="urn:microsoft.com/office/officeart/2009/3/layout/SubStepProcess"/>
    <dgm:cxn modelId="{66EF38C9-96A8-4ACC-8E77-5A3A25524C88}" type="presParOf" srcId="{4534F0DD-3CD7-4FE0-ADC0-8EED845431FF}" destId="{44C7720E-B243-44C0-BB4C-044C4BF4CCF3}" srcOrd="0" destOrd="0" presId="urn:microsoft.com/office/officeart/2009/3/layout/SubStepProcess"/>
    <dgm:cxn modelId="{7108171A-5509-4146-A167-0E87F5CBBDC7}" type="presParOf" srcId="{4534F0DD-3CD7-4FE0-ADC0-8EED845431FF}" destId="{559DB19B-2ED2-418A-9C3D-2F843B952BB6}" srcOrd="1" destOrd="0" presId="urn:microsoft.com/office/officeart/2009/3/layout/SubStepProcess"/>
    <dgm:cxn modelId="{C831ADAA-B2C2-4A28-9391-2E57E1573DEB}" type="presParOf" srcId="{4534F0DD-3CD7-4FE0-ADC0-8EED845431FF}" destId="{D26CE2EE-AC61-4CB4-B80E-1D4A1023BF48}" srcOrd="2" destOrd="0" presId="urn:microsoft.com/office/officeart/2009/3/layout/SubStepProcess"/>
    <dgm:cxn modelId="{44E49086-4C71-4274-8C3E-25BB4882BA9E}" type="presParOf" srcId="{4534F0DD-3CD7-4FE0-ADC0-8EED845431FF}" destId="{B590BD53-9B7A-469D-A43E-241550712745}" srcOrd="3" destOrd="0" presId="urn:microsoft.com/office/officeart/2009/3/layout/SubStepProcess"/>
    <dgm:cxn modelId="{C2D60351-4780-48DA-A6FC-A13278551681}" type="presParOf" srcId="{4534F0DD-3CD7-4FE0-ADC0-8EED845431FF}" destId="{F9D22E9F-3412-4B67-94F9-CBA843141384}" srcOrd="4" destOrd="0" presId="urn:microsoft.com/office/officeart/2009/3/layout/SubStepProcess"/>
    <dgm:cxn modelId="{732243AE-AA51-4CE2-90FF-44C0B3C0D333}" type="presParOf" srcId="{537DE5D8-CA03-4E51-9CFA-22BD5BDC667A}" destId="{4C868CAF-0CD5-4202-91E0-D87DF6E03D4C}" srcOrd="7" destOrd="0" presId="urn:microsoft.com/office/officeart/2009/3/layout/SubStepProcess"/>
    <dgm:cxn modelId="{1EEB3C1E-C1D4-48F0-A478-56C5DCB7C918}" type="presParOf" srcId="{537DE5D8-CA03-4E51-9CFA-22BD5BDC667A}" destId="{91EF715A-2900-4333-BA55-6886058BFD70}" srcOrd="8" destOrd="0" presId="urn:microsoft.com/office/officeart/2009/3/layout/SubStepProcess"/>
    <dgm:cxn modelId="{372FF432-5E75-4E3B-AE97-A7426648D718}" type="presParOf" srcId="{537DE5D8-CA03-4E51-9CFA-22BD5BDC667A}" destId="{35D1A729-D293-4172-A8A5-5572134103B5}" srcOrd="9" destOrd="0" presId="urn:microsoft.com/office/officeart/2009/3/layout/SubStepProcess"/>
    <dgm:cxn modelId="{015CF252-D50B-4DCE-BB94-63F6A164C620}" type="presParOf" srcId="{537DE5D8-CA03-4E51-9CFA-22BD5BDC667A}" destId="{DF5F865F-0C30-44ED-BC90-3B4B58EF7697}" srcOrd="10" destOrd="0" presId="urn:microsoft.com/office/officeart/2009/3/layout/SubStepProcess"/>
    <dgm:cxn modelId="{E083D853-B69C-4989-914B-D1B53D25D2B8}" type="presParOf" srcId="{DF5F865F-0C30-44ED-BC90-3B4B58EF7697}" destId="{53DFAB72-CA4C-4917-B2E3-6D0AA63BE6CA}" srcOrd="0" destOrd="0" presId="urn:microsoft.com/office/officeart/2009/3/layout/SubStepProcess"/>
    <dgm:cxn modelId="{0D9A0D2A-1633-42DF-A1F9-0EFC6762476C}" type="presParOf" srcId="{DF5F865F-0C30-44ED-BC90-3B4B58EF7697}" destId="{CFDB2A9F-00D2-4B1F-B092-A5C1FC0B8EF4}" srcOrd="1" destOrd="0" presId="urn:microsoft.com/office/officeart/2009/3/layout/SubStepProcess"/>
    <dgm:cxn modelId="{895804AD-2CC9-4496-B8C5-BCA38B37FC40}" type="presParOf" srcId="{CFDB2A9F-00D2-4B1F-B092-A5C1FC0B8EF4}" destId="{55A48110-4D8E-4A94-9FA2-5DEB9ABE7CAD}" srcOrd="0" destOrd="0" presId="urn:microsoft.com/office/officeart/2009/3/layout/SubStepProcess"/>
    <dgm:cxn modelId="{970127D7-C248-4D81-9B02-045D16465E1B}" type="presParOf" srcId="{CFDB2A9F-00D2-4B1F-B092-A5C1FC0B8EF4}" destId="{AB1BA6CE-7988-48CF-9004-873F5E11343B}" srcOrd="1" destOrd="0" presId="urn:microsoft.com/office/officeart/2009/3/layout/SubStepProcess"/>
    <dgm:cxn modelId="{12477B48-BCA7-42B2-8911-F08E543E458F}" type="presParOf" srcId="{CFDB2A9F-00D2-4B1F-B092-A5C1FC0B8EF4}" destId="{39B30FBA-A178-4608-B9FD-EDD2BC3CD662}" srcOrd="2" destOrd="0" presId="urn:microsoft.com/office/officeart/2009/3/layout/SubStepProcess"/>
    <dgm:cxn modelId="{628CC415-FDB8-4A21-80DC-BABAC757D167}" type="presParOf" srcId="{CFDB2A9F-00D2-4B1F-B092-A5C1FC0B8EF4}" destId="{6612558F-6696-4AC2-AF37-F45DF207C988}" srcOrd="3" destOrd="0" presId="urn:microsoft.com/office/officeart/2009/3/layout/SubStepProcess"/>
    <dgm:cxn modelId="{CC00EC2C-A672-4324-85B9-E89D27ED6146}" type="presParOf" srcId="{DF5F865F-0C30-44ED-BC90-3B4B58EF7697}" destId="{358BCA7D-C365-48B2-9027-5E9D94C98EB8}" srcOrd="2" destOrd="0" presId="urn:microsoft.com/office/officeart/2009/3/layout/SubStepProcess"/>
    <dgm:cxn modelId="{FA753CE0-6F2D-4CB0-8A55-F4B349808D71}" type="presParOf" srcId="{DF5F865F-0C30-44ED-BC90-3B4B58EF7697}" destId="{EEDF27EC-4D77-49D6-AA8C-E9EC1523D48C}" srcOrd="3" destOrd="0" presId="urn:microsoft.com/office/officeart/2009/3/layout/SubStepProcess"/>
    <dgm:cxn modelId="{DDECC301-D835-4B32-8641-4D7BAE64E651}" type="presParOf" srcId="{EEDF27EC-4D77-49D6-AA8C-E9EC1523D48C}" destId="{8D6B43F5-9136-42D4-8688-5831C56A0222}" srcOrd="0" destOrd="0" presId="urn:microsoft.com/office/officeart/2009/3/layout/SubStepProcess"/>
    <dgm:cxn modelId="{32A4686E-FA31-4358-BE04-7F29246E0D66}" type="presParOf" srcId="{EEDF27EC-4D77-49D6-AA8C-E9EC1523D48C}" destId="{B9AB44FD-A426-4B78-BD08-F47D9CF7C794}" srcOrd="1" destOrd="0" presId="urn:microsoft.com/office/officeart/2009/3/layout/SubStepProcess"/>
    <dgm:cxn modelId="{725FF116-16AA-454E-A4CE-C4CAFE5D36BB}" type="presParOf" srcId="{EEDF27EC-4D77-49D6-AA8C-E9EC1523D48C}" destId="{695CBF76-3CE5-4B68-9691-CA6FC3E2EA78}" srcOrd="2" destOrd="0" presId="urn:microsoft.com/office/officeart/2009/3/layout/SubStepProcess"/>
    <dgm:cxn modelId="{ABEC3799-2131-4B11-9AE8-AAD5BA3A5137}" type="presParOf" srcId="{EEDF27EC-4D77-49D6-AA8C-E9EC1523D48C}" destId="{E3BD2997-4C86-462E-876A-330AD062D1E0}" srcOrd="3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13A54E-7BCF-4545-BC85-D15C7DB2218C}" type="doc">
      <dgm:prSet loTypeId="urn:microsoft.com/office/officeart/2009/3/layout/SubSte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A826AF4C-9D78-469C-870D-199851208C55}">
      <dgm:prSet phldrT="[Texto]" custT="1"/>
      <dgm:spPr/>
      <dgm:t>
        <a:bodyPr/>
        <a:lstStyle/>
        <a:p>
          <a:r>
            <a:rPr lang="es-ES" sz="1400" dirty="0"/>
            <a:t>Relación moral</a:t>
          </a:r>
        </a:p>
      </dgm:t>
    </dgm:pt>
    <dgm:pt modelId="{C72D712B-140F-41EA-9AED-E98F883493F4}" type="parTrans" cxnId="{9D72D447-CE17-448F-9325-62940FAFCFC4}">
      <dgm:prSet/>
      <dgm:spPr/>
      <dgm:t>
        <a:bodyPr/>
        <a:lstStyle/>
        <a:p>
          <a:endParaRPr lang="es-ES" sz="1800"/>
        </a:p>
      </dgm:t>
    </dgm:pt>
    <dgm:pt modelId="{AA1DB907-0392-4BB6-B2B2-04A4BB1E0AA0}" type="sibTrans" cxnId="{9D72D447-CE17-448F-9325-62940FAFCFC4}">
      <dgm:prSet/>
      <dgm:spPr/>
      <dgm:t>
        <a:bodyPr/>
        <a:lstStyle/>
        <a:p>
          <a:endParaRPr lang="es-ES" sz="1800"/>
        </a:p>
      </dgm:t>
    </dgm:pt>
    <dgm:pt modelId="{6A3BFC6A-F12E-42F8-9CC8-546F89225145}">
      <dgm:prSet phldrT="[Texto]" custT="1"/>
      <dgm:spPr/>
      <dgm:t>
        <a:bodyPr/>
        <a:lstStyle/>
        <a:p>
          <a:r>
            <a:rPr lang="es-ES" sz="1000" dirty="0"/>
            <a:t>Deliberativo</a:t>
          </a:r>
        </a:p>
      </dgm:t>
    </dgm:pt>
    <dgm:pt modelId="{2745483C-B438-4C70-846E-ED44816B813F}" type="parTrans" cxnId="{188E3F97-6B35-4F08-A720-CE16C64B4169}">
      <dgm:prSet/>
      <dgm:spPr/>
      <dgm:t>
        <a:bodyPr/>
        <a:lstStyle/>
        <a:p>
          <a:endParaRPr lang="es-ES" sz="1800"/>
        </a:p>
      </dgm:t>
    </dgm:pt>
    <dgm:pt modelId="{6AFAF279-31D8-4DC7-8E98-FF395D30B3F2}" type="sibTrans" cxnId="{188E3F97-6B35-4F08-A720-CE16C64B4169}">
      <dgm:prSet/>
      <dgm:spPr/>
      <dgm:t>
        <a:bodyPr/>
        <a:lstStyle/>
        <a:p>
          <a:endParaRPr lang="es-ES" sz="1800"/>
        </a:p>
      </dgm:t>
    </dgm:pt>
    <dgm:pt modelId="{8BF3FEAC-4025-445E-B008-3088FE651966}">
      <dgm:prSet phldrT="[Texto]" custT="1"/>
      <dgm:spPr/>
      <dgm:t>
        <a:bodyPr/>
        <a:lstStyle/>
        <a:p>
          <a:r>
            <a:rPr lang="es-ES" sz="1200" dirty="0"/>
            <a:t>Epidíctico</a:t>
          </a:r>
        </a:p>
      </dgm:t>
    </dgm:pt>
    <dgm:pt modelId="{FB6ED4B4-188D-4986-8E0D-6F100039FAB4}" type="parTrans" cxnId="{3B043343-E319-4DF5-813C-15A6DD1A6C9B}">
      <dgm:prSet/>
      <dgm:spPr/>
      <dgm:t>
        <a:bodyPr/>
        <a:lstStyle/>
        <a:p>
          <a:endParaRPr lang="es-ES" sz="1800"/>
        </a:p>
      </dgm:t>
    </dgm:pt>
    <dgm:pt modelId="{15E5ABCD-6F8E-4AA7-990C-B7C31F198418}" type="sibTrans" cxnId="{3B043343-E319-4DF5-813C-15A6DD1A6C9B}">
      <dgm:prSet/>
      <dgm:spPr/>
      <dgm:t>
        <a:bodyPr/>
        <a:lstStyle/>
        <a:p>
          <a:endParaRPr lang="es-ES" sz="1800"/>
        </a:p>
      </dgm:t>
    </dgm:pt>
    <dgm:pt modelId="{26348E05-BCFF-46F8-B27D-96D2E56FF529}">
      <dgm:prSet phldrT="[Texto]" custT="1"/>
      <dgm:spPr/>
      <dgm:t>
        <a:bodyPr/>
        <a:lstStyle/>
        <a:p>
          <a:r>
            <a:rPr lang="es-ES" sz="1200" dirty="0"/>
            <a:t>Judicial</a:t>
          </a:r>
        </a:p>
      </dgm:t>
    </dgm:pt>
    <dgm:pt modelId="{D35D14FB-D21D-4E28-BEDF-27777DE66589}" type="parTrans" cxnId="{0C76EBA4-A4B4-4979-96FF-A3D6E89413E5}">
      <dgm:prSet/>
      <dgm:spPr/>
      <dgm:t>
        <a:bodyPr/>
        <a:lstStyle/>
        <a:p>
          <a:endParaRPr lang="es-ES" sz="1800"/>
        </a:p>
      </dgm:t>
    </dgm:pt>
    <dgm:pt modelId="{D6E12C07-FFAC-46B4-B4BB-69BC41F4986B}" type="sibTrans" cxnId="{0C76EBA4-A4B4-4979-96FF-A3D6E89413E5}">
      <dgm:prSet/>
      <dgm:spPr/>
      <dgm:t>
        <a:bodyPr/>
        <a:lstStyle/>
        <a:p>
          <a:endParaRPr lang="es-ES" sz="1800"/>
        </a:p>
      </dgm:t>
    </dgm:pt>
    <dgm:pt modelId="{8DBAA694-AEAD-4DFC-8E9B-90318A86EF08}">
      <dgm:prSet phldrT="[Texto]" custT="1"/>
      <dgm:spPr/>
      <dgm:t>
        <a:bodyPr/>
        <a:lstStyle/>
        <a:p>
          <a:r>
            <a:rPr lang="es-ES" sz="1400" dirty="0"/>
            <a:t>Contexto</a:t>
          </a:r>
        </a:p>
      </dgm:t>
    </dgm:pt>
    <dgm:pt modelId="{1956C04B-F9D6-4C13-9005-63ADF53E9891}" type="parTrans" cxnId="{83332196-C786-40ED-BCA1-944F06F511DE}">
      <dgm:prSet/>
      <dgm:spPr/>
      <dgm:t>
        <a:bodyPr/>
        <a:lstStyle/>
        <a:p>
          <a:endParaRPr lang="es-ES" sz="1800"/>
        </a:p>
      </dgm:t>
    </dgm:pt>
    <dgm:pt modelId="{C6BEF636-6CB8-41BA-AD72-F67C35A01AB0}" type="sibTrans" cxnId="{83332196-C786-40ED-BCA1-944F06F511DE}">
      <dgm:prSet/>
      <dgm:spPr/>
      <dgm:t>
        <a:bodyPr/>
        <a:lstStyle/>
        <a:p>
          <a:endParaRPr lang="es-ES" sz="1800"/>
        </a:p>
      </dgm:t>
    </dgm:pt>
    <dgm:pt modelId="{48BCF3A1-16D9-4D75-A4BD-3FCE8E89D825}">
      <dgm:prSet phldrT="[Texto]" custT="1"/>
      <dgm:spPr/>
      <dgm:t>
        <a:bodyPr/>
        <a:lstStyle/>
        <a:p>
          <a:r>
            <a:rPr lang="es-ES" sz="1200" b="1" dirty="0">
              <a:solidFill>
                <a:srgbClr val="FF0000"/>
              </a:solidFill>
            </a:rPr>
            <a:t>≠ </a:t>
          </a:r>
          <a:r>
            <a:rPr lang="es-ES" sz="1200" dirty="0"/>
            <a:t>Petición de principio</a:t>
          </a:r>
        </a:p>
      </dgm:t>
    </dgm:pt>
    <dgm:pt modelId="{495BAE38-A6F3-48DA-9E61-7990296F019C}" type="parTrans" cxnId="{6CF56100-B024-46FD-9F1A-986B9C6FB577}">
      <dgm:prSet/>
      <dgm:spPr/>
      <dgm:t>
        <a:bodyPr/>
        <a:lstStyle/>
        <a:p>
          <a:endParaRPr lang="es-ES" sz="1800"/>
        </a:p>
      </dgm:t>
    </dgm:pt>
    <dgm:pt modelId="{6E949EEF-23D0-4E54-9070-A7FCAF62FA9B}" type="sibTrans" cxnId="{6CF56100-B024-46FD-9F1A-986B9C6FB577}">
      <dgm:prSet/>
      <dgm:spPr/>
      <dgm:t>
        <a:bodyPr/>
        <a:lstStyle/>
        <a:p>
          <a:endParaRPr lang="es-ES" sz="1800"/>
        </a:p>
      </dgm:t>
    </dgm:pt>
    <dgm:pt modelId="{F8192995-6EB3-4DF3-B933-53A433C24550}">
      <dgm:prSet phldrT="[Texto]" custT="1"/>
      <dgm:spPr/>
      <dgm:t>
        <a:bodyPr/>
        <a:lstStyle/>
        <a:p>
          <a:r>
            <a:rPr lang="es-ES" sz="1200" b="1" dirty="0">
              <a:solidFill>
                <a:srgbClr val="FF0000"/>
              </a:solidFill>
            </a:rPr>
            <a:t>≠ </a:t>
          </a:r>
          <a:r>
            <a:rPr lang="es-ES" sz="1200" dirty="0"/>
            <a:t>Falacia</a:t>
          </a:r>
        </a:p>
      </dgm:t>
    </dgm:pt>
    <dgm:pt modelId="{DDD061D4-2AA8-4661-9C83-FF2BB87CC46B}" type="parTrans" cxnId="{182A0ED8-B31A-46E6-9B06-3CF7B5D85244}">
      <dgm:prSet/>
      <dgm:spPr/>
      <dgm:t>
        <a:bodyPr/>
        <a:lstStyle/>
        <a:p>
          <a:endParaRPr lang="es-ES" sz="1800"/>
        </a:p>
      </dgm:t>
    </dgm:pt>
    <dgm:pt modelId="{0F43EB55-4C87-4200-BAAC-BF29A641865E}" type="sibTrans" cxnId="{182A0ED8-B31A-46E6-9B06-3CF7B5D85244}">
      <dgm:prSet/>
      <dgm:spPr/>
      <dgm:t>
        <a:bodyPr/>
        <a:lstStyle/>
        <a:p>
          <a:endParaRPr lang="es-ES" sz="1800"/>
        </a:p>
      </dgm:t>
    </dgm:pt>
    <dgm:pt modelId="{A44D9D23-E33C-47C3-9DEA-DA4560497943}">
      <dgm:prSet phldrT="[Texto]" custT="1"/>
      <dgm:spPr/>
      <dgm:t>
        <a:bodyPr/>
        <a:lstStyle/>
        <a:p>
          <a:r>
            <a:rPr lang="es-ES" sz="1200" dirty="0"/>
            <a:t>Decoro</a:t>
          </a:r>
        </a:p>
      </dgm:t>
    </dgm:pt>
    <dgm:pt modelId="{16155D09-E90C-4FAB-AFF4-5790940071D0}" type="parTrans" cxnId="{04D4E30E-5035-42FB-A06F-1FC6BE4C9BF5}">
      <dgm:prSet/>
      <dgm:spPr/>
      <dgm:t>
        <a:bodyPr/>
        <a:lstStyle/>
        <a:p>
          <a:endParaRPr lang="es-ES"/>
        </a:p>
      </dgm:t>
    </dgm:pt>
    <dgm:pt modelId="{8D0599F0-F8B1-4E56-B050-E96CB1AAF82A}" type="sibTrans" cxnId="{04D4E30E-5035-42FB-A06F-1FC6BE4C9BF5}">
      <dgm:prSet/>
      <dgm:spPr/>
      <dgm:t>
        <a:bodyPr/>
        <a:lstStyle/>
        <a:p>
          <a:endParaRPr lang="es-ES"/>
        </a:p>
      </dgm:t>
    </dgm:pt>
    <dgm:pt modelId="{1A8F387E-CC6D-4D4B-AE6E-74896CF37EAF}">
      <dgm:prSet phldrT="[Texto]" custT="1"/>
      <dgm:spPr/>
      <dgm:t>
        <a:bodyPr/>
        <a:lstStyle/>
        <a:p>
          <a:r>
            <a:rPr lang="es-ES" sz="1200" dirty="0"/>
            <a:t>Ornato</a:t>
          </a:r>
        </a:p>
      </dgm:t>
    </dgm:pt>
    <dgm:pt modelId="{D225A956-6C2A-48A5-A733-774CCFDDDC0C}" type="parTrans" cxnId="{5A158D34-C5E4-46FA-9DBA-1F21414D6B79}">
      <dgm:prSet/>
      <dgm:spPr/>
      <dgm:t>
        <a:bodyPr/>
        <a:lstStyle/>
        <a:p>
          <a:endParaRPr lang="es-ES"/>
        </a:p>
      </dgm:t>
    </dgm:pt>
    <dgm:pt modelId="{40EE1522-6859-418F-B933-AA0DE13DE5D5}" type="sibTrans" cxnId="{5A158D34-C5E4-46FA-9DBA-1F21414D6B79}">
      <dgm:prSet/>
      <dgm:spPr/>
      <dgm:t>
        <a:bodyPr/>
        <a:lstStyle/>
        <a:p>
          <a:endParaRPr lang="es-ES"/>
        </a:p>
      </dgm:t>
    </dgm:pt>
    <dgm:pt modelId="{C9A090CB-64D4-4F2A-9F04-1B0045138D33}">
      <dgm:prSet phldrT="[Texto]" custT="1"/>
      <dgm:spPr/>
      <dgm:t>
        <a:bodyPr/>
        <a:lstStyle/>
        <a:p>
          <a:r>
            <a:rPr lang="es-ES" sz="1400"/>
            <a:t>Acuerdos</a:t>
          </a:r>
          <a:endParaRPr lang="es-ES" sz="1400" dirty="0"/>
        </a:p>
      </dgm:t>
    </dgm:pt>
    <dgm:pt modelId="{27389E1A-779D-4375-B0A0-A6DE34656CB6}" type="parTrans" cxnId="{243665A6-737E-4788-9F03-2FC922B1D05C}">
      <dgm:prSet/>
      <dgm:spPr/>
      <dgm:t>
        <a:bodyPr/>
        <a:lstStyle/>
        <a:p>
          <a:endParaRPr lang="es-ES"/>
        </a:p>
      </dgm:t>
    </dgm:pt>
    <dgm:pt modelId="{979CEFD0-8B23-44C3-977F-6FB04BF4A8A6}" type="sibTrans" cxnId="{243665A6-737E-4788-9F03-2FC922B1D05C}">
      <dgm:prSet/>
      <dgm:spPr/>
      <dgm:t>
        <a:bodyPr/>
        <a:lstStyle/>
        <a:p>
          <a:endParaRPr lang="es-ES"/>
        </a:p>
      </dgm:t>
    </dgm:pt>
    <dgm:pt modelId="{537DE5D8-CA03-4E51-9CFA-22BD5BDC667A}" type="pres">
      <dgm:prSet presAssocID="{AE13A54E-7BCF-4545-BC85-D15C7DB2218C}" presName="Name0" presStyleCnt="0">
        <dgm:presLayoutVars>
          <dgm:chMax val="7"/>
          <dgm:dir/>
          <dgm:animOne val="branch"/>
        </dgm:presLayoutVars>
      </dgm:prSet>
      <dgm:spPr/>
    </dgm:pt>
    <dgm:pt modelId="{3A6D7588-7F35-49F0-9E25-AD964B6F555E}" type="pres">
      <dgm:prSet presAssocID="{A826AF4C-9D78-469C-870D-199851208C55}" presName="parTx1" presStyleLbl="node1" presStyleIdx="0" presStyleCnt="3"/>
      <dgm:spPr/>
    </dgm:pt>
    <dgm:pt modelId="{5E185E98-B18C-44F2-B70E-08211744364F}" type="pres">
      <dgm:prSet presAssocID="{A826AF4C-9D78-469C-870D-199851208C55}" presName="spPre1" presStyleCnt="0"/>
      <dgm:spPr/>
    </dgm:pt>
    <dgm:pt modelId="{AEC50361-48C2-40EA-9140-6A3C0D39BC1D}" type="pres">
      <dgm:prSet presAssocID="{A826AF4C-9D78-469C-870D-199851208C55}" presName="chLin1" presStyleCnt="0"/>
      <dgm:spPr/>
    </dgm:pt>
    <dgm:pt modelId="{5801EDEC-62BF-461C-838D-DB431FA4473B}" type="pres">
      <dgm:prSet presAssocID="{2745483C-B438-4C70-846E-ED44816B813F}" presName="Name11" presStyleLbl="parChTrans1D1" presStyleIdx="0" presStyleCnt="24"/>
      <dgm:spPr/>
    </dgm:pt>
    <dgm:pt modelId="{6FE8F635-4E82-42D1-B4F2-14A8AC04D492}" type="pres">
      <dgm:prSet presAssocID="{2745483C-B438-4C70-846E-ED44816B813F}" presName="Name31" presStyleLbl="parChTrans1D1" presStyleIdx="1" presStyleCnt="24"/>
      <dgm:spPr/>
    </dgm:pt>
    <dgm:pt modelId="{2FE0F251-996A-49CA-B5D8-2CB5F5EEF7D6}" type="pres">
      <dgm:prSet presAssocID="{6A3BFC6A-F12E-42F8-9CC8-546F89225145}" presName="txAndLines1" presStyleCnt="0"/>
      <dgm:spPr/>
    </dgm:pt>
    <dgm:pt modelId="{A0362F6D-D9AF-45F0-BCE3-B96674B4B05D}" type="pres">
      <dgm:prSet presAssocID="{6A3BFC6A-F12E-42F8-9CC8-546F89225145}" presName="anchor1" presStyleCnt="0"/>
      <dgm:spPr/>
    </dgm:pt>
    <dgm:pt modelId="{433F589C-D95B-481C-A5A8-6923A606741E}" type="pres">
      <dgm:prSet presAssocID="{6A3BFC6A-F12E-42F8-9CC8-546F89225145}" presName="backup1" presStyleCnt="0"/>
      <dgm:spPr/>
    </dgm:pt>
    <dgm:pt modelId="{61F0209A-E708-4E65-85E0-52B2A1B51107}" type="pres">
      <dgm:prSet presAssocID="{6A3BFC6A-F12E-42F8-9CC8-546F89225145}" presName="preLine1" presStyleLbl="parChTrans1D1" presStyleIdx="2" presStyleCnt="24"/>
      <dgm:spPr/>
    </dgm:pt>
    <dgm:pt modelId="{96C93027-0E38-401A-912A-309630DD84DA}" type="pres">
      <dgm:prSet presAssocID="{6A3BFC6A-F12E-42F8-9CC8-546F89225145}" presName="desTx1" presStyleLbl="revTx" presStyleIdx="0" presStyleCnt="0">
        <dgm:presLayoutVars>
          <dgm:bulletEnabled val="1"/>
        </dgm:presLayoutVars>
      </dgm:prSet>
      <dgm:spPr/>
    </dgm:pt>
    <dgm:pt modelId="{80C98B68-FF8D-4FD9-ACF7-1D588898678D}" type="pres">
      <dgm:prSet presAssocID="{6A3BFC6A-F12E-42F8-9CC8-546F89225145}" presName="postLine1" presStyleLbl="parChTrans1D1" presStyleIdx="3" presStyleCnt="24"/>
      <dgm:spPr/>
    </dgm:pt>
    <dgm:pt modelId="{ACC64705-6053-4815-853C-3F7838E79C67}" type="pres">
      <dgm:prSet presAssocID="{FB6ED4B4-188D-4986-8E0D-6F100039FAB4}" presName="Name11" presStyleLbl="parChTrans1D1" presStyleIdx="4" presStyleCnt="24"/>
      <dgm:spPr/>
    </dgm:pt>
    <dgm:pt modelId="{D3B1E05C-C1F0-4441-A461-5B306C13CF93}" type="pres">
      <dgm:prSet presAssocID="{FB6ED4B4-188D-4986-8E0D-6F100039FAB4}" presName="Name31" presStyleLbl="parChTrans1D1" presStyleIdx="5" presStyleCnt="24"/>
      <dgm:spPr/>
    </dgm:pt>
    <dgm:pt modelId="{CB42DF45-94ED-4BAA-AA5D-971D6391C8DD}" type="pres">
      <dgm:prSet presAssocID="{8BF3FEAC-4025-445E-B008-3088FE651966}" presName="txAndLines1" presStyleCnt="0"/>
      <dgm:spPr/>
    </dgm:pt>
    <dgm:pt modelId="{6E18B446-235A-41F6-AA67-02986563ABCD}" type="pres">
      <dgm:prSet presAssocID="{8BF3FEAC-4025-445E-B008-3088FE651966}" presName="anchor1" presStyleCnt="0"/>
      <dgm:spPr/>
    </dgm:pt>
    <dgm:pt modelId="{CA5672EA-1A60-4650-8820-43BD74CAE136}" type="pres">
      <dgm:prSet presAssocID="{8BF3FEAC-4025-445E-B008-3088FE651966}" presName="backup1" presStyleCnt="0"/>
      <dgm:spPr/>
    </dgm:pt>
    <dgm:pt modelId="{A8623339-5D32-4A83-9A05-B267D881942D}" type="pres">
      <dgm:prSet presAssocID="{8BF3FEAC-4025-445E-B008-3088FE651966}" presName="preLine1" presStyleLbl="parChTrans1D1" presStyleIdx="6" presStyleCnt="24"/>
      <dgm:spPr/>
    </dgm:pt>
    <dgm:pt modelId="{940CF556-7EE4-44AA-91C3-CE42BE1165CF}" type="pres">
      <dgm:prSet presAssocID="{8BF3FEAC-4025-445E-B008-3088FE651966}" presName="desTx1" presStyleLbl="revTx" presStyleIdx="0" presStyleCnt="0">
        <dgm:presLayoutVars>
          <dgm:bulletEnabled val="1"/>
        </dgm:presLayoutVars>
      </dgm:prSet>
      <dgm:spPr/>
    </dgm:pt>
    <dgm:pt modelId="{17DEBAD9-A9EC-497B-92F6-78D126D255F6}" type="pres">
      <dgm:prSet presAssocID="{8BF3FEAC-4025-445E-B008-3088FE651966}" presName="postLine1" presStyleLbl="parChTrans1D1" presStyleIdx="7" presStyleCnt="24"/>
      <dgm:spPr/>
    </dgm:pt>
    <dgm:pt modelId="{4B8FD674-BA75-4A11-87AF-1213D42A7645}" type="pres">
      <dgm:prSet presAssocID="{D35D14FB-D21D-4E28-BEDF-27777DE66589}" presName="Name11" presStyleLbl="parChTrans1D1" presStyleIdx="8" presStyleCnt="24"/>
      <dgm:spPr/>
    </dgm:pt>
    <dgm:pt modelId="{10971153-1D1A-4058-8F3C-43C8933340F6}" type="pres">
      <dgm:prSet presAssocID="{D35D14FB-D21D-4E28-BEDF-27777DE66589}" presName="Name31" presStyleLbl="parChTrans1D1" presStyleIdx="9" presStyleCnt="24"/>
      <dgm:spPr/>
    </dgm:pt>
    <dgm:pt modelId="{D46FAFDA-9CD3-4506-8508-DF3AD4C8D97A}" type="pres">
      <dgm:prSet presAssocID="{26348E05-BCFF-46F8-B27D-96D2E56FF529}" presName="txAndLines1" presStyleCnt="0"/>
      <dgm:spPr/>
    </dgm:pt>
    <dgm:pt modelId="{4431F2A8-AC49-4AAA-BA25-B1968F1146B6}" type="pres">
      <dgm:prSet presAssocID="{26348E05-BCFF-46F8-B27D-96D2E56FF529}" presName="anchor1" presStyleCnt="0"/>
      <dgm:spPr/>
    </dgm:pt>
    <dgm:pt modelId="{DFFA874C-E2F0-41B0-A440-F6ACF8FD5CAC}" type="pres">
      <dgm:prSet presAssocID="{26348E05-BCFF-46F8-B27D-96D2E56FF529}" presName="backup1" presStyleCnt="0"/>
      <dgm:spPr/>
    </dgm:pt>
    <dgm:pt modelId="{CCC3069B-81B5-4A3D-904F-50085F08B8CF}" type="pres">
      <dgm:prSet presAssocID="{26348E05-BCFF-46F8-B27D-96D2E56FF529}" presName="preLine1" presStyleLbl="parChTrans1D1" presStyleIdx="10" presStyleCnt="24"/>
      <dgm:spPr/>
    </dgm:pt>
    <dgm:pt modelId="{D2A0600D-F790-4B35-B3A4-6CE12E452F37}" type="pres">
      <dgm:prSet presAssocID="{26348E05-BCFF-46F8-B27D-96D2E56FF529}" presName="desTx1" presStyleLbl="revTx" presStyleIdx="0" presStyleCnt="0">
        <dgm:presLayoutVars>
          <dgm:bulletEnabled val="1"/>
        </dgm:presLayoutVars>
      </dgm:prSet>
      <dgm:spPr/>
    </dgm:pt>
    <dgm:pt modelId="{4C0D60A0-7A3A-4808-8E26-50A6D9D6CCF1}" type="pres">
      <dgm:prSet presAssocID="{26348E05-BCFF-46F8-B27D-96D2E56FF529}" presName="postLine1" presStyleLbl="parChTrans1D1" presStyleIdx="11" presStyleCnt="24"/>
      <dgm:spPr/>
    </dgm:pt>
    <dgm:pt modelId="{67B1940A-550C-4DBA-9616-5223DCEE379B}" type="pres">
      <dgm:prSet presAssocID="{A826AF4C-9D78-469C-870D-199851208C55}" presName="spPost1" presStyleCnt="0"/>
      <dgm:spPr/>
    </dgm:pt>
    <dgm:pt modelId="{4BE7C953-48FE-4BC0-A4E6-455B9A0262B3}" type="pres">
      <dgm:prSet presAssocID="{8DBAA694-AEAD-4DFC-8E9B-90318A86EF08}" presName="parTx2" presStyleLbl="node1" presStyleIdx="1" presStyleCnt="3"/>
      <dgm:spPr/>
    </dgm:pt>
    <dgm:pt modelId="{6AA322D0-E30E-43F9-AEE0-C0A6DE6D16B7}" type="pres">
      <dgm:prSet presAssocID="{8DBAA694-AEAD-4DFC-8E9B-90318A86EF08}" presName="spPre2" presStyleCnt="0"/>
      <dgm:spPr/>
    </dgm:pt>
    <dgm:pt modelId="{04610F4C-C8C1-4B65-B25D-7719E8E123F1}" type="pres">
      <dgm:prSet presAssocID="{8DBAA694-AEAD-4DFC-8E9B-90318A86EF08}" presName="chLin2" presStyleCnt="0"/>
      <dgm:spPr/>
    </dgm:pt>
    <dgm:pt modelId="{19C8CFAD-7F04-48C1-9C78-82653C478D34}" type="pres">
      <dgm:prSet presAssocID="{16155D09-E90C-4FAB-AFF4-5790940071D0}" presName="Name45" presStyleLbl="parChTrans1D1" presStyleIdx="12" presStyleCnt="24"/>
      <dgm:spPr/>
    </dgm:pt>
    <dgm:pt modelId="{1D822EEB-FE47-40CC-A680-78B67C87B894}" type="pres">
      <dgm:prSet presAssocID="{16155D09-E90C-4FAB-AFF4-5790940071D0}" presName="Name65" presStyleLbl="parChTrans1D1" presStyleIdx="13" presStyleCnt="24"/>
      <dgm:spPr/>
    </dgm:pt>
    <dgm:pt modelId="{AF8FB840-0BD8-4685-8458-D0AD8D9EED69}" type="pres">
      <dgm:prSet presAssocID="{A44D9D23-E33C-47C3-9DEA-DA4560497943}" presName="txAndLines2" presStyleCnt="0"/>
      <dgm:spPr/>
    </dgm:pt>
    <dgm:pt modelId="{85832962-FE3B-4A48-B7A3-030384C6D949}" type="pres">
      <dgm:prSet presAssocID="{A44D9D23-E33C-47C3-9DEA-DA4560497943}" presName="anchor2" presStyleCnt="0"/>
      <dgm:spPr/>
    </dgm:pt>
    <dgm:pt modelId="{D150F4E8-190A-439C-A6DD-09AB9CDACF00}" type="pres">
      <dgm:prSet presAssocID="{A44D9D23-E33C-47C3-9DEA-DA4560497943}" presName="backup2" presStyleCnt="0"/>
      <dgm:spPr/>
    </dgm:pt>
    <dgm:pt modelId="{93F8E0AF-AF9C-4929-9F6A-719D75BC16A8}" type="pres">
      <dgm:prSet presAssocID="{A44D9D23-E33C-47C3-9DEA-DA4560497943}" presName="preLine2" presStyleLbl="parChTrans1D1" presStyleIdx="14" presStyleCnt="24"/>
      <dgm:spPr/>
    </dgm:pt>
    <dgm:pt modelId="{CD1F41D4-5978-4948-81C7-79094703DA3F}" type="pres">
      <dgm:prSet presAssocID="{A44D9D23-E33C-47C3-9DEA-DA4560497943}" presName="desTx2" presStyleLbl="revTx" presStyleIdx="0" presStyleCnt="0">
        <dgm:presLayoutVars>
          <dgm:bulletEnabled val="1"/>
        </dgm:presLayoutVars>
      </dgm:prSet>
      <dgm:spPr/>
    </dgm:pt>
    <dgm:pt modelId="{8C0E038B-8A4F-41DC-8AC5-8A8A14CC351F}" type="pres">
      <dgm:prSet presAssocID="{A44D9D23-E33C-47C3-9DEA-DA4560497943}" presName="postLine2" presStyleLbl="parChTrans1D1" presStyleIdx="15" presStyleCnt="24"/>
      <dgm:spPr/>
    </dgm:pt>
    <dgm:pt modelId="{107B064E-0258-4B5E-B1A3-BED37C08DE49}" type="pres">
      <dgm:prSet presAssocID="{D225A956-6C2A-48A5-A733-774CCFDDDC0C}" presName="Name45" presStyleLbl="parChTrans1D1" presStyleIdx="16" presStyleCnt="24"/>
      <dgm:spPr/>
    </dgm:pt>
    <dgm:pt modelId="{98672E0F-8814-485C-A545-2508F9D32E9E}" type="pres">
      <dgm:prSet presAssocID="{D225A956-6C2A-48A5-A733-774CCFDDDC0C}" presName="Name65" presStyleLbl="parChTrans1D1" presStyleIdx="17" presStyleCnt="24"/>
      <dgm:spPr/>
    </dgm:pt>
    <dgm:pt modelId="{4534F0DD-3CD7-4FE0-ADC0-8EED845431FF}" type="pres">
      <dgm:prSet presAssocID="{1A8F387E-CC6D-4D4B-AE6E-74896CF37EAF}" presName="txAndLines2" presStyleCnt="0"/>
      <dgm:spPr/>
    </dgm:pt>
    <dgm:pt modelId="{44C7720E-B243-44C0-BB4C-044C4BF4CCF3}" type="pres">
      <dgm:prSet presAssocID="{1A8F387E-CC6D-4D4B-AE6E-74896CF37EAF}" presName="anchor2" presStyleCnt="0"/>
      <dgm:spPr/>
    </dgm:pt>
    <dgm:pt modelId="{559DB19B-2ED2-418A-9C3D-2F843B952BB6}" type="pres">
      <dgm:prSet presAssocID="{1A8F387E-CC6D-4D4B-AE6E-74896CF37EAF}" presName="backup2" presStyleCnt="0"/>
      <dgm:spPr/>
    </dgm:pt>
    <dgm:pt modelId="{D26CE2EE-AC61-4CB4-B80E-1D4A1023BF48}" type="pres">
      <dgm:prSet presAssocID="{1A8F387E-CC6D-4D4B-AE6E-74896CF37EAF}" presName="preLine2" presStyleLbl="parChTrans1D1" presStyleIdx="18" presStyleCnt="24"/>
      <dgm:spPr/>
    </dgm:pt>
    <dgm:pt modelId="{B590BD53-9B7A-469D-A43E-241550712745}" type="pres">
      <dgm:prSet presAssocID="{1A8F387E-CC6D-4D4B-AE6E-74896CF37EAF}" presName="desTx2" presStyleLbl="revTx" presStyleIdx="0" presStyleCnt="0">
        <dgm:presLayoutVars>
          <dgm:bulletEnabled val="1"/>
        </dgm:presLayoutVars>
      </dgm:prSet>
      <dgm:spPr/>
    </dgm:pt>
    <dgm:pt modelId="{F9D22E9F-3412-4B67-94F9-CBA843141384}" type="pres">
      <dgm:prSet presAssocID="{1A8F387E-CC6D-4D4B-AE6E-74896CF37EAF}" presName="postLine2" presStyleLbl="parChTrans1D1" presStyleIdx="19" presStyleCnt="24"/>
      <dgm:spPr/>
    </dgm:pt>
    <dgm:pt modelId="{4C868CAF-0CD5-4202-91E0-D87DF6E03D4C}" type="pres">
      <dgm:prSet presAssocID="{8DBAA694-AEAD-4DFC-8E9B-90318A86EF08}" presName="spPost2" presStyleCnt="0"/>
      <dgm:spPr/>
    </dgm:pt>
    <dgm:pt modelId="{91EF715A-2900-4333-BA55-6886058BFD70}" type="pres">
      <dgm:prSet presAssocID="{C9A090CB-64D4-4F2A-9F04-1B0045138D33}" presName="parTx3" presStyleLbl="node1" presStyleIdx="2" presStyleCnt="3"/>
      <dgm:spPr/>
    </dgm:pt>
    <dgm:pt modelId="{35D1A729-D293-4172-A8A5-5572134103B5}" type="pres">
      <dgm:prSet presAssocID="{C9A090CB-64D4-4F2A-9F04-1B0045138D33}" presName="spPre3" presStyleCnt="0"/>
      <dgm:spPr/>
    </dgm:pt>
    <dgm:pt modelId="{DF5F865F-0C30-44ED-BC90-3B4B58EF7697}" type="pres">
      <dgm:prSet presAssocID="{C9A090CB-64D4-4F2A-9F04-1B0045138D33}" presName="chLin3" presStyleCnt="0"/>
      <dgm:spPr/>
    </dgm:pt>
    <dgm:pt modelId="{53DFAB72-CA4C-4917-B2E3-6D0AA63BE6CA}" type="pres">
      <dgm:prSet presAssocID="{495BAE38-A6F3-48DA-9E61-7990296F019C}" presName="Name79" presStyleLbl="parChTrans1D1" presStyleIdx="20" presStyleCnt="24"/>
      <dgm:spPr/>
    </dgm:pt>
    <dgm:pt modelId="{CFDB2A9F-00D2-4B1F-B092-A5C1FC0B8EF4}" type="pres">
      <dgm:prSet presAssocID="{48BCF3A1-16D9-4D75-A4BD-3FCE8E89D825}" presName="txAndLines3" presStyleCnt="0"/>
      <dgm:spPr/>
    </dgm:pt>
    <dgm:pt modelId="{55A48110-4D8E-4A94-9FA2-5DEB9ABE7CAD}" type="pres">
      <dgm:prSet presAssocID="{48BCF3A1-16D9-4D75-A4BD-3FCE8E89D825}" presName="anchor3" presStyleCnt="0"/>
      <dgm:spPr/>
    </dgm:pt>
    <dgm:pt modelId="{AB1BA6CE-7988-48CF-9004-873F5E11343B}" type="pres">
      <dgm:prSet presAssocID="{48BCF3A1-16D9-4D75-A4BD-3FCE8E89D825}" presName="backup3" presStyleCnt="0"/>
      <dgm:spPr/>
    </dgm:pt>
    <dgm:pt modelId="{39B30FBA-A178-4608-B9FD-EDD2BC3CD662}" type="pres">
      <dgm:prSet presAssocID="{48BCF3A1-16D9-4D75-A4BD-3FCE8E89D825}" presName="preLine3" presStyleLbl="parChTrans1D1" presStyleIdx="21" presStyleCnt="24"/>
      <dgm:spPr/>
    </dgm:pt>
    <dgm:pt modelId="{6612558F-6696-4AC2-AF37-F45DF207C988}" type="pres">
      <dgm:prSet presAssocID="{48BCF3A1-16D9-4D75-A4BD-3FCE8E89D825}" presName="desTx3" presStyleLbl="revTx" presStyleIdx="0" presStyleCnt="0">
        <dgm:presLayoutVars>
          <dgm:bulletEnabled val="1"/>
        </dgm:presLayoutVars>
      </dgm:prSet>
      <dgm:spPr/>
    </dgm:pt>
    <dgm:pt modelId="{358BCA7D-C365-48B2-9027-5E9D94C98EB8}" type="pres">
      <dgm:prSet presAssocID="{DDD061D4-2AA8-4661-9C83-FF2BB87CC46B}" presName="Name79" presStyleLbl="parChTrans1D1" presStyleIdx="22" presStyleCnt="24"/>
      <dgm:spPr/>
    </dgm:pt>
    <dgm:pt modelId="{EEDF27EC-4D77-49D6-AA8C-E9EC1523D48C}" type="pres">
      <dgm:prSet presAssocID="{F8192995-6EB3-4DF3-B933-53A433C24550}" presName="txAndLines3" presStyleCnt="0"/>
      <dgm:spPr/>
    </dgm:pt>
    <dgm:pt modelId="{8D6B43F5-9136-42D4-8688-5831C56A0222}" type="pres">
      <dgm:prSet presAssocID="{F8192995-6EB3-4DF3-B933-53A433C24550}" presName="anchor3" presStyleCnt="0"/>
      <dgm:spPr/>
    </dgm:pt>
    <dgm:pt modelId="{B9AB44FD-A426-4B78-BD08-F47D9CF7C794}" type="pres">
      <dgm:prSet presAssocID="{F8192995-6EB3-4DF3-B933-53A433C24550}" presName="backup3" presStyleCnt="0"/>
      <dgm:spPr/>
    </dgm:pt>
    <dgm:pt modelId="{695CBF76-3CE5-4B68-9691-CA6FC3E2EA78}" type="pres">
      <dgm:prSet presAssocID="{F8192995-6EB3-4DF3-B933-53A433C24550}" presName="preLine3" presStyleLbl="parChTrans1D1" presStyleIdx="23" presStyleCnt="24"/>
      <dgm:spPr/>
    </dgm:pt>
    <dgm:pt modelId="{E3BD2997-4C86-462E-876A-330AD062D1E0}" type="pres">
      <dgm:prSet presAssocID="{F8192995-6EB3-4DF3-B933-53A433C24550}" presName="desTx3" presStyleLbl="revTx" presStyleIdx="0" presStyleCnt="0">
        <dgm:presLayoutVars>
          <dgm:bulletEnabled val="1"/>
        </dgm:presLayoutVars>
      </dgm:prSet>
      <dgm:spPr/>
    </dgm:pt>
  </dgm:ptLst>
  <dgm:cxnLst>
    <dgm:cxn modelId="{6CF56100-B024-46FD-9F1A-986B9C6FB577}" srcId="{C9A090CB-64D4-4F2A-9F04-1B0045138D33}" destId="{48BCF3A1-16D9-4D75-A4BD-3FCE8E89D825}" srcOrd="0" destOrd="0" parTransId="{495BAE38-A6F3-48DA-9E61-7990296F019C}" sibTransId="{6E949EEF-23D0-4E54-9070-A7FCAF62FA9B}"/>
    <dgm:cxn modelId="{04D4E30E-5035-42FB-A06F-1FC6BE4C9BF5}" srcId="{8DBAA694-AEAD-4DFC-8E9B-90318A86EF08}" destId="{A44D9D23-E33C-47C3-9DEA-DA4560497943}" srcOrd="0" destOrd="0" parTransId="{16155D09-E90C-4FAB-AFF4-5790940071D0}" sibTransId="{8D0599F0-F8B1-4E56-B050-E96CB1AAF82A}"/>
    <dgm:cxn modelId="{DADE2F1E-CD7A-4264-A7C8-7378EFDEB033}" type="presOf" srcId="{6A3BFC6A-F12E-42F8-9CC8-546F89225145}" destId="{96C93027-0E38-401A-912A-309630DD84DA}" srcOrd="0" destOrd="0" presId="urn:microsoft.com/office/officeart/2009/3/layout/SubStepProcess"/>
    <dgm:cxn modelId="{D8519B1E-E3E1-4D7E-A920-CBA4476E437C}" type="presOf" srcId="{AE13A54E-7BCF-4545-BC85-D15C7DB2218C}" destId="{537DE5D8-CA03-4E51-9CFA-22BD5BDC667A}" srcOrd="0" destOrd="0" presId="urn:microsoft.com/office/officeart/2009/3/layout/SubStepProcess"/>
    <dgm:cxn modelId="{C6610126-2BB9-417C-8C65-3C5A46956FAC}" type="presOf" srcId="{1A8F387E-CC6D-4D4B-AE6E-74896CF37EAF}" destId="{B590BD53-9B7A-469D-A43E-241550712745}" srcOrd="0" destOrd="0" presId="urn:microsoft.com/office/officeart/2009/3/layout/SubStepProcess"/>
    <dgm:cxn modelId="{B6C7BB28-7CC7-40DE-98E8-20B10BD55455}" type="presOf" srcId="{C9A090CB-64D4-4F2A-9F04-1B0045138D33}" destId="{91EF715A-2900-4333-BA55-6886058BFD70}" srcOrd="0" destOrd="0" presId="urn:microsoft.com/office/officeart/2009/3/layout/SubStepProcess"/>
    <dgm:cxn modelId="{5A158D34-C5E4-46FA-9DBA-1F21414D6B79}" srcId="{8DBAA694-AEAD-4DFC-8E9B-90318A86EF08}" destId="{1A8F387E-CC6D-4D4B-AE6E-74896CF37EAF}" srcOrd="1" destOrd="0" parTransId="{D225A956-6C2A-48A5-A733-774CCFDDDC0C}" sibTransId="{40EE1522-6859-418F-B933-AA0DE13DE5D5}"/>
    <dgm:cxn modelId="{CDA8B65F-90B1-4E96-9561-625CAD3D9701}" type="presOf" srcId="{F8192995-6EB3-4DF3-B933-53A433C24550}" destId="{E3BD2997-4C86-462E-876A-330AD062D1E0}" srcOrd="0" destOrd="0" presId="urn:microsoft.com/office/officeart/2009/3/layout/SubStepProcess"/>
    <dgm:cxn modelId="{3B043343-E319-4DF5-813C-15A6DD1A6C9B}" srcId="{A826AF4C-9D78-469C-870D-199851208C55}" destId="{8BF3FEAC-4025-445E-B008-3088FE651966}" srcOrd="1" destOrd="0" parTransId="{FB6ED4B4-188D-4986-8E0D-6F100039FAB4}" sibTransId="{15E5ABCD-6F8E-4AA7-990C-B7C31F198418}"/>
    <dgm:cxn modelId="{9D72D447-CE17-448F-9325-62940FAFCFC4}" srcId="{AE13A54E-7BCF-4545-BC85-D15C7DB2218C}" destId="{A826AF4C-9D78-469C-870D-199851208C55}" srcOrd="0" destOrd="0" parTransId="{C72D712B-140F-41EA-9AED-E98F883493F4}" sibTransId="{AA1DB907-0392-4BB6-B2B2-04A4BB1E0AA0}"/>
    <dgm:cxn modelId="{8F1DE473-9B89-4F89-B0FF-BD9B68642905}" type="presOf" srcId="{8BF3FEAC-4025-445E-B008-3088FE651966}" destId="{940CF556-7EE4-44AA-91C3-CE42BE1165CF}" srcOrd="0" destOrd="0" presId="urn:microsoft.com/office/officeart/2009/3/layout/SubStepProcess"/>
    <dgm:cxn modelId="{0162AD94-200C-4091-82C3-4BE64D389EA0}" type="presOf" srcId="{8DBAA694-AEAD-4DFC-8E9B-90318A86EF08}" destId="{4BE7C953-48FE-4BC0-A4E6-455B9A0262B3}" srcOrd="0" destOrd="0" presId="urn:microsoft.com/office/officeart/2009/3/layout/SubStepProcess"/>
    <dgm:cxn modelId="{83332196-C786-40ED-BCA1-944F06F511DE}" srcId="{AE13A54E-7BCF-4545-BC85-D15C7DB2218C}" destId="{8DBAA694-AEAD-4DFC-8E9B-90318A86EF08}" srcOrd="1" destOrd="0" parTransId="{1956C04B-F9D6-4C13-9005-63ADF53E9891}" sibTransId="{C6BEF636-6CB8-41BA-AD72-F67C35A01AB0}"/>
    <dgm:cxn modelId="{188E3F97-6B35-4F08-A720-CE16C64B4169}" srcId="{A826AF4C-9D78-469C-870D-199851208C55}" destId="{6A3BFC6A-F12E-42F8-9CC8-546F89225145}" srcOrd="0" destOrd="0" parTransId="{2745483C-B438-4C70-846E-ED44816B813F}" sibTransId="{6AFAF279-31D8-4DC7-8E98-FF395D30B3F2}"/>
    <dgm:cxn modelId="{0C76EBA4-A4B4-4979-96FF-A3D6E89413E5}" srcId="{A826AF4C-9D78-469C-870D-199851208C55}" destId="{26348E05-BCFF-46F8-B27D-96D2E56FF529}" srcOrd="2" destOrd="0" parTransId="{D35D14FB-D21D-4E28-BEDF-27777DE66589}" sibTransId="{D6E12C07-FFAC-46B4-B4BB-69BC41F4986B}"/>
    <dgm:cxn modelId="{243665A6-737E-4788-9F03-2FC922B1D05C}" srcId="{AE13A54E-7BCF-4545-BC85-D15C7DB2218C}" destId="{C9A090CB-64D4-4F2A-9F04-1B0045138D33}" srcOrd="2" destOrd="0" parTransId="{27389E1A-779D-4375-B0A0-A6DE34656CB6}" sibTransId="{979CEFD0-8B23-44C3-977F-6FB04BF4A8A6}"/>
    <dgm:cxn modelId="{D4664ABB-109B-49B4-A5E2-8F003DDCB590}" type="presOf" srcId="{A44D9D23-E33C-47C3-9DEA-DA4560497943}" destId="{CD1F41D4-5978-4948-81C7-79094703DA3F}" srcOrd="0" destOrd="0" presId="urn:microsoft.com/office/officeart/2009/3/layout/SubStepProcess"/>
    <dgm:cxn modelId="{18E78FBD-F1A2-426B-B5B3-1964E8CE750A}" type="presOf" srcId="{26348E05-BCFF-46F8-B27D-96D2E56FF529}" destId="{D2A0600D-F790-4B35-B3A4-6CE12E452F37}" srcOrd="0" destOrd="0" presId="urn:microsoft.com/office/officeart/2009/3/layout/SubStepProcess"/>
    <dgm:cxn modelId="{182A0ED8-B31A-46E6-9B06-3CF7B5D85244}" srcId="{C9A090CB-64D4-4F2A-9F04-1B0045138D33}" destId="{F8192995-6EB3-4DF3-B933-53A433C24550}" srcOrd="1" destOrd="0" parTransId="{DDD061D4-2AA8-4661-9C83-FF2BB87CC46B}" sibTransId="{0F43EB55-4C87-4200-BAAC-BF29A641865E}"/>
    <dgm:cxn modelId="{309EF5E2-7E82-436D-9131-A0EB2AE8CD0F}" type="presOf" srcId="{48BCF3A1-16D9-4D75-A4BD-3FCE8E89D825}" destId="{6612558F-6696-4AC2-AF37-F45DF207C988}" srcOrd="0" destOrd="0" presId="urn:microsoft.com/office/officeart/2009/3/layout/SubStepProcess"/>
    <dgm:cxn modelId="{8E607BF4-3F11-42BE-B168-8DED7C95FFB3}" type="presOf" srcId="{A826AF4C-9D78-469C-870D-199851208C55}" destId="{3A6D7588-7F35-49F0-9E25-AD964B6F555E}" srcOrd="0" destOrd="0" presId="urn:microsoft.com/office/officeart/2009/3/layout/SubStepProcess"/>
    <dgm:cxn modelId="{B2AC758B-D872-4A62-9E70-507FFF188D22}" type="presParOf" srcId="{537DE5D8-CA03-4E51-9CFA-22BD5BDC667A}" destId="{3A6D7588-7F35-49F0-9E25-AD964B6F555E}" srcOrd="0" destOrd="0" presId="urn:microsoft.com/office/officeart/2009/3/layout/SubStepProcess"/>
    <dgm:cxn modelId="{28DBFEF0-4263-4273-8689-AA18CF776D42}" type="presParOf" srcId="{537DE5D8-CA03-4E51-9CFA-22BD5BDC667A}" destId="{5E185E98-B18C-44F2-B70E-08211744364F}" srcOrd="1" destOrd="0" presId="urn:microsoft.com/office/officeart/2009/3/layout/SubStepProcess"/>
    <dgm:cxn modelId="{CFEDED9F-C8B7-466D-AF5E-DB644C8FA735}" type="presParOf" srcId="{537DE5D8-CA03-4E51-9CFA-22BD5BDC667A}" destId="{AEC50361-48C2-40EA-9140-6A3C0D39BC1D}" srcOrd="2" destOrd="0" presId="urn:microsoft.com/office/officeart/2009/3/layout/SubStepProcess"/>
    <dgm:cxn modelId="{CA00EE07-C958-43A4-BAD8-80544D778846}" type="presParOf" srcId="{AEC50361-48C2-40EA-9140-6A3C0D39BC1D}" destId="{5801EDEC-62BF-461C-838D-DB431FA4473B}" srcOrd="0" destOrd="0" presId="urn:microsoft.com/office/officeart/2009/3/layout/SubStepProcess"/>
    <dgm:cxn modelId="{48BBFFF5-70D3-49B2-A1D1-1F868BAF8988}" type="presParOf" srcId="{AEC50361-48C2-40EA-9140-6A3C0D39BC1D}" destId="{6FE8F635-4E82-42D1-B4F2-14A8AC04D492}" srcOrd="1" destOrd="0" presId="urn:microsoft.com/office/officeart/2009/3/layout/SubStepProcess"/>
    <dgm:cxn modelId="{7F09522F-C38C-4599-AFA7-683433C59F06}" type="presParOf" srcId="{AEC50361-48C2-40EA-9140-6A3C0D39BC1D}" destId="{2FE0F251-996A-49CA-B5D8-2CB5F5EEF7D6}" srcOrd="2" destOrd="0" presId="urn:microsoft.com/office/officeart/2009/3/layout/SubStepProcess"/>
    <dgm:cxn modelId="{0CAB3290-52B5-4626-B4F2-3A1C3C003E7A}" type="presParOf" srcId="{2FE0F251-996A-49CA-B5D8-2CB5F5EEF7D6}" destId="{A0362F6D-D9AF-45F0-BCE3-B96674B4B05D}" srcOrd="0" destOrd="0" presId="urn:microsoft.com/office/officeart/2009/3/layout/SubStepProcess"/>
    <dgm:cxn modelId="{C96488EA-9F26-42FE-9319-D5EDE31F31F0}" type="presParOf" srcId="{2FE0F251-996A-49CA-B5D8-2CB5F5EEF7D6}" destId="{433F589C-D95B-481C-A5A8-6923A606741E}" srcOrd="1" destOrd="0" presId="urn:microsoft.com/office/officeart/2009/3/layout/SubStepProcess"/>
    <dgm:cxn modelId="{BFA0DFEA-A682-429E-A3C8-7DE145AED924}" type="presParOf" srcId="{2FE0F251-996A-49CA-B5D8-2CB5F5EEF7D6}" destId="{61F0209A-E708-4E65-85E0-52B2A1B51107}" srcOrd="2" destOrd="0" presId="urn:microsoft.com/office/officeart/2009/3/layout/SubStepProcess"/>
    <dgm:cxn modelId="{3365AA9D-0261-48A6-9357-0223658FF7A2}" type="presParOf" srcId="{2FE0F251-996A-49CA-B5D8-2CB5F5EEF7D6}" destId="{96C93027-0E38-401A-912A-309630DD84DA}" srcOrd="3" destOrd="0" presId="urn:microsoft.com/office/officeart/2009/3/layout/SubStepProcess"/>
    <dgm:cxn modelId="{4A9A064C-02EB-4400-99BA-066FA1665045}" type="presParOf" srcId="{2FE0F251-996A-49CA-B5D8-2CB5F5EEF7D6}" destId="{80C98B68-FF8D-4FD9-ACF7-1D588898678D}" srcOrd="4" destOrd="0" presId="urn:microsoft.com/office/officeart/2009/3/layout/SubStepProcess"/>
    <dgm:cxn modelId="{9E219488-D376-473B-ACBB-3364A77534C3}" type="presParOf" srcId="{AEC50361-48C2-40EA-9140-6A3C0D39BC1D}" destId="{ACC64705-6053-4815-853C-3F7838E79C67}" srcOrd="3" destOrd="0" presId="urn:microsoft.com/office/officeart/2009/3/layout/SubStepProcess"/>
    <dgm:cxn modelId="{793C37EB-A462-4B0E-9F43-7F33F69E9D10}" type="presParOf" srcId="{AEC50361-48C2-40EA-9140-6A3C0D39BC1D}" destId="{D3B1E05C-C1F0-4441-A461-5B306C13CF93}" srcOrd="4" destOrd="0" presId="urn:microsoft.com/office/officeart/2009/3/layout/SubStepProcess"/>
    <dgm:cxn modelId="{D2488C71-B6D6-4DDE-B4D9-5E1964103A44}" type="presParOf" srcId="{AEC50361-48C2-40EA-9140-6A3C0D39BC1D}" destId="{CB42DF45-94ED-4BAA-AA5D-971D6391C8DD}" srcOrd="5" destOrd="0" presId="urn:microsoft.com/office/officeart/2009/3/layout/SubStepProcess"/>
    <dgm:cxn modelId="{7D916E37-219F-4424-A73D-40D353905D10}" type="presParOf" srcId="{CB42DF45-94ED-4BAA-AA5D-971D6391C8DD}" destId="{6E18B446-235A-41F6-AA67-02986563ABCD}" srcOrd="0" destOrd="0" presId="urn:microsoft.com/office/officeart/2009/3/layout/SubStepProcess"/>
    <dgm:cxn modelId="{BAAEB751-7394-4C64-9F69-69FA622C718E}" type="presParOf" srcId="{CB42DF45-94ED-4BAA-AA5D-971D6391C8DD}" destId="{CA5672EA-1A60-4650-8820-43BD74CAE136}" srcOrd="1" destOrd="0" presId="urn:microsoft.com/office/officeart/2009/3/layout/SubStepProcess"/>
    <dgm:cxn modelId="{E346BD6C-8088-42DD-8CA7-D6A6B91811FE}" type="presParOf" srcId="{CB42DF45-94ED-4BAA-AA5D-971D6391C8DD}" destId="{A8623339-5D32-4A83-9A05-B267D881942D}" srcOrd="2" destOrd="0" presId="urn:microsoft.com/office/officeart/2009/3/layout/SubStepProcess"/>
    <dgm:cxn modelId="{2A57860F-0192-4FD6-A7C3-A920945CA221}" type="presParOf" srcId="{CB42DF45-94ED-4BAA-AA5D-971D6391C8DD}" destId="{940CF556-7EE4-44AA-91C3-CE42BE1165CF}" srcOrd="3" destOrd="0" presId="urn:microsoft.com/office/officeart/2009/3/layout/SubStepProcess"/>
    <dgm:cxn modelId="{4F86997E-D934-4D4A-A2CC-ACF40CD1FFEC}" type="presParOf" srcId="{CB42DF45-94ED-4BAA-AA5D-971D6391C8DD}" destId="{17DEBAD9-A9EC-497B-92F6-78D126D255F6}" srcOrd="4" destOrd="0" presId="urn:microsoft.com/office/officeart/2009/3/layout/SubStepProcess"/>
    <dgm:cxn modelId="{B8CE66CE-3CF6-47C6-B8CE-D9CB9CB8B65B}" type="presParOf" srcId="{AEC50361-48C2-40EA-9140-6A3C0D39BC1D}" destId="{4B8FD674-BA75-4A11-87AF-1213D42A7645}" srcOrd="6" destOrd="0" presId="urn:microsoft.com/office/officeart/2009/3/layout/SubStepProcess"/>
    <dgm:cxn modelId="{31E7E226-85B5-4B69-AFE3-D4EEABE4FCA6}" type="presParOf" srcId="{AEC50361-48C2-40EA-9140-6A3C0D39BC1D}" destId="{10971153-1D1A-4058-8F3C-43C8933340F6}" srcOrd="7" destOrd="0" presId="urn:microsoft.com/office/officeart/2009/3/layout/SubStepProcess"/>
    <dgm:cxn modelId="{C1A40F2A-E892-4199-A8F3-045554E7F2AC}" type="presParOf" srcId="{AEC50361-48C2-40EA-9140-6A3C0D39BC1D}" destId="{D46FAFDA-9CD3-4506-8508-DF3AD4C8D97A}" srcOrd="8" destOrd="0" presId="urn:microsoft.com/office/officeart/2009/3/layout/SubStepProcess"/>
    <dgm:cxn modelId="{81F6E4F5-4004-4EF4-87BE-D445AE75BC5F}" type="presParOf" srcId="{D46FAFDA-9CD3-4506-8508-DF3AD4C8D97A}" destId="{4431F2A8-AC49-4AAA-BA25-B1968F1146B6}" srcOrd="0" destOrd="0" presId="urn:microsoft.com/office/officeart/2009/3/layout/SubStepProcess"/>
    <dgm:cxn modelId="{7CD5B067-4CBC-407E-BCD8-8FB7004DB086}" type="presParOf" srcId="{D46FAFDA-9CD3-4506-8508-DF3AD4C8D97A}" destId="{DFFA874C-E2F0-41B0-A440-F6ACF8FD5CAC}" srcOrd="1" destOrd="0" presId="urn:microsoft.com/office/officeart/2009/3/layout/SubStepProcess"/>
    <dgm:cxn modelId="{0606AC78-B8AC-44D5-8A3F-9100A58416EF}" type="presParOf" srcId="{D46FAFDA-9CD3-4506-8508-DF3AD4C8D97A}" destId="{CCC3069B-81B5-4A3D-904F-50085F08B8CF}" srcOrd="2" destOrd="0" presId="urn:microsoft.com/office/officeart/2009/3/layout/SubStepProcess"/>
    <dgm:cxn modelId="{3D14364D-6892-45D2-A8C5-E0861FCA114A}" type="presParOf" srcId="{D46FAFDA-9CD3-4506-8508-DF3AD4C8D97A}" destId="{D2A0600D-F790-4B35-B3A4-6CE12E452F37}" srcOrd="3" destOrd="0" presId="urn:microsoft.com/office/officeart/2009/3/layout/SubStepProcess"/>
    <dgm:cxn modelId="{34BB23BA-E639-451F-8C1E-F7911ECE2E47}" type="presParOf" srcId="{D46FAFDA-9CD3-4506-8508-DF3AD4C8D97A}" destId="{4C0D60A0-7A3A-4808-8E26-50A6D9D6CCF1}" srcOrd="4" destOrd="0" presId="urn:microsoft.com/office/officeart/2009/3/layout/SubStepProcess"/>
    <dgm:cxn modelId="{5604DAF9-F543-42D2-AA8F-2E013B040C57}" type="presParOf" srcId="{537DE5D8-CA03-4E51-9CFA-22BD5BDC667A}" destId="{67B1940A-550C-4DBA-9616-5223DCEE379B}" srcOrd="3" destOrd="0" presId="urn:microsoft.com/office/officeart/2009/3/layout/SubStepProcess"/>
    <dgm:cxn modelId="{127BFAF9-1F97-456B-8F7B-98977E8F9365}" type="presParOf" srcId="{537DE5D8-CA03-4E51-9CFA-22BD5BDC667A}" destId="{4BE7C953-48FE-4BC0-A4E6-455B9A0262B3}" srcOrd="4" destOrd="0" presId="urn:microsoft.com/office/officeart/2009/3/layout/SubStepProcess"/>
    <dgm:cxn modelId="{02142E4D-52F7-4858-8C14-8A1F85577EBE}" type="presParOf" srcId="{537DE5D8-CA03-4E51-9CFA-22BD5BDC667A}" destId="{6AA322D0-E30E-43F9-AEE0-C0A6DE6D16B7}" srcOrd="5" destOrd="0" presId="urn:microsoft.com/office/officeart/2009/3/layout/SubStepProcess"/>
    <dgm:cxn modelId="{710658AC-DA74-4A6F-9826-42088A8365FD}" type="presParOf" srcId="{537DE5D8-CA03-4E51-9CFA-22BD5BDC667A}" destId="{04610F4C-C8C1-4B65-B25D-7719E8E123F1}" srcOrd="6" destOrd="0" presId="urn:microsoft.com/office/officeart/2009/3/layout/SubStepProcess"/>
    <dgm:cxn modelId="{5B1B4F56-519F-4B1D-8ED6-17347845827B}" type="presParOf" srcId="{04610F4C-C8C1-4B65-B25D-7719E8E123F1}" destId="{19C8CFAD-7F04-48C1-9C78-82653C478D34}" srcOrd="0" destOrd="0" presId="urn:microsoft.com/office/officeart/2009/3/layout/SubStepProcess"/>
    <dgm:cxn modelId="{4630B998-CF80-4495-A683-0217574B3D90}" type="presParOf" srcId="{04610F4C-C8C1-4B65-B25D-7719E8E123F1}" destId="{1D822EEB-FE47-40CC-A680-78B67C87B894}" srcOrd="1" destOrd="0" presId="urn:microsoft.com/office/officeart/2009/3/layout/SubStepProcess"/>
    <dgm:cxn modelId="{D2D95456-6AC7-46C9-8826-C6825BECA41E}" type="presParOf" srcId="{04610F4C-C8C1-4B65-B25D-7719E8E123F1}" destId="{AF8FB840-0BD8-4685-8458-D0AD8D9EED69}" srcOrd="2" destOrd="0" presId="urn:microsoft.com/office/officeart/2009/3/layout/SubStepProcess"/>
    <dgm:cxn modelId="{8B6423EE-9462-4EF3-9643-1123BF925925}" type="presParOf" srcId="{AF8FB840-0BD8-4685-8458-D0AD8D9EED69}" destId="{85832962-FE3B-4A48-B7A3-030384C6D949}" srcOrd="0" destOrd="0" presId="urn:microsoft.com/office/officeart/2009/3/layout/SubStepProcess"/>
    <dgm:cxn modelId="{FEAC843B-E575-43B8-88DC-8543E38AAF26}" type="presParOf" srcId="{AF8FB840-0BD8-4685-8458-D0AD8D9EED69}" destId="{D150F4E8-190A-439C-A6DD-09AB9CDACF00}" srcOrd="1" destOrd="0" presId="urn:microsoft.com/office/officeart/2009/3/layout/SubStepProcess"/>
    <dgm:cxn modelId="{07E2253D-ABA1-46C0-A0CA-D23FC03C7323}" type="presParOf" srcId="{AF8FB840-0BD8-4685-8458-D0AD8D9EED69}" destId="{93F8E0AF-AF9C-4929-9F6A-719D75BC16A8}" srcOrd="2" destOrd="0" presId="urn:microsoft.com/office/officeart/2009/3/layout/SubStepProcess"/>
    <dgm:cxn modelId="{4EB68B6D-EB08-4E5B-95FA-882A27FB669C}" type="presParOf" srcId="{AF8FB840-0BD8-4685-8458-D0AD8D9EED69}" destId="{CD1F41D4-5978-4948-81C7-79094703DA3F}" srcOrd="3" destOrd="0" presId="urn:microsoft.com/office/officeart/2009/3/layout/SubStepProcess"/>
    <dgm:cxn modelId="{056F544E-1287-477D-B239-9319CB1A320D}" type="presParOf" srcId="{AF8FB840-0BD8-4685-8458-D0AD8D9EED69}" destId="{8C0E038B-8A4F-41DC-8AC5-8A8A14CC351F}" srcOrd="4" destOrd="0" presId="urn:microsoft.com/office/officeart/2009/3/layout/SubStepProcess"/>
    <dgm:cxn modelId="{02F00B86-E37A-433F-B869-3CE22E10B7DF}" type="presParOf" srcId="{04610F4C-C8C1-4B65-B25D-7719E8E123F1}" destId="{107B064E-0258-4B5E-B1A3-BED37C08DE49}" srcOrd="3" destOrd="0" presId="urn:microsoft.com/office/officeart/2009/3/layout/SubStepProcess"/>
    <dgm:cxn modelId="{E5C46696-F22E-459C-B5BF-D03A78E34E9C}" type="presParOf" srcId="{04610F4C-C8C1-4B65-B25D-7719E8E123F1}" destId="{98672E0F-8814-485C-A545-2508F9D32E9E}" srcOrd="4" destOrd="0" presId="urn:microsoft.com/office/officeart/2009/3/layout/SubStepProcess"/>
    <dgm:cxn modelId="{182F1A8A-A927-4F83-9758-F4151B31FD40}" type="presParOf" srcId="{04610F4C-C8C1-4B65-B25D-7719E8E123F1}" destId="{4534F0DD-3CD7-4FE0-ADC0-8EED845431FF}" srcOrd="5" destOrd="0" presId="urn:microsoft.com/office/officeart/2009/3/layout/SubStepProcess"/>
    <dgm:cxn modelId="{66EF38C9-96A8-4ACC-8E77-5A3A25524C88}" type="presParOf" srcId="{4534F0DD-3CD7-4FE0-ADC0-8EED845431FF}" destId="{44C7720E-B243-44C0-BB4C-044C4BF4CCF3}" srcOrd="0" destOrd="0" presId="urn:microsoft.com/office/officeart/2009/3/layout/SubStepProcess"/>
    <dgm:cxn modelId="{7108171A-5509-4146-A167-0E87F5CBBDC7}" type="presParOf" srcId="{4534F0DD-3CD7-4FE0-ADC0-8EED845431FF}" destId="{559DB19B-2ED2-418A-9C3D-2F843B952BB6}" srcOrd="1" destOrd="0" presId="urn:microsoft.com/office/officeart/2009/3/layout/SubStepProcess"/>
    <dgm:cxn modelId="{C831ADAA-B2C2-4A28-9391-2E57E1573DEB}" type="presParOf" srcId="{4534F0DD-3CD7-4FE0-ADC0-8EED845431FF}" destId="{D26CE2EE-AC61-4CB4-B80E-1D4A1023BF48}" srcOrd="2" destOrd="0" presId="urn:microsoft.com/office/officeart/2009/3/layout/SubStepProcess"/>
    <dgm:cxn modelId="{44E49086-4C71-4274-8C3E-25BB4882BA9E}" type="presParOf" srcId="{4534F0DD-3CD7-4FE0-ADC0-8EED845431FF}" destId="{B590BD53-9B7A-469D-A43E-241550712745}" srcOrd="3" destOrd="0" presId="urn:microsoft.com/office/officeart/2009/3/layout/SubStepProcess"/>
    <dgm:cxn modelId="{C2D60351-4780-48DA-A6FC-A13278551681}" type="presParOf" srcId="{4534F0DD-3CD7-4FE0-ADC0-8EED845431FF}" destId="{F9D22E9F-3412-4B67-94F9-CBA843141384}" srcOrd="4" destOrd="0" presId="urn:microsoft.com/office/officeart/2009/3/layout/SubStepProcess"/>
    <dgm:cxn modelId="{732243AE-AA51-4CE2-90FF-44C0B3C0D333}" type="presParOf" srcId="{537DE5D8-CA03-4E51-9CFA-22BD5BDC667A}" destId="{4C868CAF-0CD5-4202-91E0-D87DF6E03D4C}" srcOrd="7" destOrd="0" presId="urn:microsoft.com/office/officeart/2009/3/layout/SubStepProcess"/>
    <dgm:cxn modelId="{1EEB3C1E-C1D4-48F0-A478-56C5DCB7C918}" type="presParOf" srcId="{537DE5D8-CA03-4E51-9CFA-22BD5BDC667A}" destId="{91EF715A-2900-4333-BA55-6886058BFD70}" srcOrd="8" destOrd="0" presId="urn:microsoft.com/office/officeart/2009/3/layout/SubStepProcess"/>
    <dgm:cxn modelId="{372FF432-5E75-4E3B-AE97-A7426648D718}" type="presParOf" srcId="{537DE5D8-CA03-4E51-9CFA-22BD5BDC667A}" destId="{35D1A729-D293-4172-A8A5-5572134103B5}" srcOrd="9" destOrd="0" presId="urn:microsoft.com/office/officeart/2009/3/layout/SubStepProcess"/>
    <dgm:cxn modelId="{015CF252-D50B-4DCE-BB94-63F6A164C620}" type="presParOf" srcId="{537DE5D8-CA03-4E51-9CFA-22BD5BDC667A}" destId="{DF5F865F-0C30-44ED-BC90-3B4B58EF7697}" srcOrd="10" destOrd="0" presId="urn:microsoft.com/office/officeart/2009/3/layout/SubStepProcess"/>
    <dgm:cxn modelId="{E083D853-B69C-4989-914B-D1B53D25D2B8}" type="presParOf" srcId="{DF5F865F-0C30-44ED-BC90-3B4B58EF7697}" destId="{53DFAB72-CA4C-4917-B2E3-6D0AA63BE6CA}" srcOrd="0" destOrd="0" presId="urn:microsoft.com/office/officeart/2009/3/layout/SubStepProcess"/>
    <dgm:cxn modelId="{0D9A0D2A-1633-42DF-A1F9-0EFC6762476C}" type="presParOf" srcId="{DF5F865F-0C30-44ED-BC90-3B4B58EF7697}" destId="{CFDB2A9F-00D2-4B1F-B092-A5C1FC0B8EF4}" srcOrd="1" destOrd="0" presId="urn:microsoft.com/office/officeart/2009/3/layout/SubStepProcess"/>
    <dgm:cxn modelId="{895804AD-2CC9-4496-B8C5-BCA38B37FC40}" type="presParOf" srcId="{CFDB2A9F-00D2-4B1F-B092-A5C1FC0B8EF4}" destId="{55A48110-4D8E-4A94-9FA2-5DEB9ABE7CAD}" srcOrd="0" destOrd="0" presId="urn:microsoft.com/office/officeart/2009/3/layout/SubStepProcess"/>
    <dgm:cxn modelId="{970127D7-C248-4D81-9B02-045D16465E1B}" type="presParOf" srcId="{CFDB2A9F-00D2-4B1F-B092-A5C1FC0B8EF4}" destId="{AB1BA6CE-7988-48CF-9004-873F5E11343B}" srcOrd="1" destOrd="0" presId="urn:microsoft.com/office/officeart/2009/3/layout/SubStepProcess"/>
    <dgm:cxn modelId="{12477B48-BCA7-42B2-8911-F08E543E458F}" type="presParOf" srcId="{CFDB2A9F-00D2-4B1F-B092-A5C1FC0B8EF4}" destId="{39B30FBA-A178-4608-B9FD-EDD2BC3CD662}" srcOrd="2" destOrd="0" presId="urn:microsoft.com/office/officeart/2009/3/layout/SubStepProcess"/>
    <dgm:cxn modelId="{628CC415-FDB8-4A21-80DC-BABAC757D167}" type="presParOf" srcId="{CFDB2A9F-00D2-4B1F-B092-A5C1FC0B8EF4}" destId="{6612558F-6696-4AC2-AF37-F45DF207C988}" srcOrd="3" destOrd="0" presId="urn:microsoft.com/office/officeart/2009/3/layout/SubStepProcess"/>
    <dgm:cxn modelId="{CC00EC2C-A672-4324-85B9-E89D27ED6146}" type="presParOf" srcId="{DF5F865F-0C30-44ED-BC90-3B4B58EF7697}" destId="{358BCA7D-C365-48B2-9027-5E9D94C98EB8}" srcOrd="2" destOrd="0" presId="urn:microsoft.com/office/officeart/2009/3/layout/SubStepProcess"/>
    <dgm:cxn modelId="{FA753CE0-6F2D-4CB0-8A55-F4B349808D71}" type="presParOf" srcId="{DF5F865F-0C30-44ED-BC90-3B4B58EF7697}" destId="{EEDF27EC-4D77-49D6-AA8C-E9EC1523D48C}" srcOrd="3" destOrd="0" presId="urn:microsoft.com/office/officeart/2009/3/layout/SubStepProcess"/>
    <dgm:cxn modelId="{DDECC301-D835-4B32-8641-4D7BAE64E651}" type="presParOf" srcId="{EEDF27EC-4D77-49D6-AA8C-E9EC1523D48C}" destId="{8D6B43F5-9136-42D4-8688-5831C56A0222}" srcOrd="0" destOrd="0" presId="urn:microsoft.com/office/officeart/2009/3/layout/SubStepProcess"/>
    <dgm:cxn modelId="{32A4686E-FA31-4358-BE04-7F29246E0D66}" type="presParOf" srcId="{EEDF27EC-4D77-49D6-AA8C-E9EC1523D48C}" destId="{B9AB44FD-A426-4B78-BD08-F47D9CF7C794}" srcOrd="1" destOrd="0" presId="urn:microsoft.com/office/officeart/2009/3/layout/SubStepProcess"/>
    <dgm:cxn modelId="{725FF116-16AA-454E-A4CE-C4CAFE5D36BB}" type="presParOf" srcId="{EEDF27EC-4D77-49D6-AA8C-E9EC1523D48C}" destId="{695CBF76-3CE5-4B68-9691-CA6FC3E2EA78}" srcOrd="2" destOrd="0" presId="urn:microsoft.com/office/officeart/2009/3/layout/SubStepProcess"/>
    <dgm:cxn modelId="{ABEC3799-2131-4B11-9AE8-AAD5BA3A5137}" type="presParOf" srcId="{EEDF27EC-4D77-49D6-AA8C-E9EC1523D48C}" destId="{E3BD2997-4C86-462E-876A-330AD062D1E0}" srcOrd="3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D2BFEFC-22BD-4F6B-97BC-015356D2682E}" type="doc">
      <dgm:prSet loTypeId="urn:microsoft.com/office/officeart/2008/layout/TitlePictureLineup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BEB9E5B-9AB7-4FA2-8AD1-E956F7AEF1F3}">
      <dgm:prSet phldrT="[Texto]"/>
      <dgm:spPr/>
      <dgm:t>
        <a:bodyPr/>
        <a:lstStyle/>
        <a:p>
          <a:r>
            <a:rPr lang="es-ES" dirty="0"/>
            <a:t>AUDITORIO</a:t>
          </a:r>
        </a:p>
      </dgm:t>
    </dgm:pt>
    <dgm:pt modelId="{C75029A4-3A88-4AFA-9091-E3A0D9E423AB}" type="parTrans" cxnId="{2F203E1A-3F39-4346-BE37-8C30D8BA7E7D}">
      <dgm:prSet/>
      <dgm:spPr/>
      <dgm:t>
        <a:bodyPr/>
        <a:lstStyle/>
        <a:p>
          <a:endParaRPr lang="es-ES"/>
        </a:p>
      </dgm:t>
    </dgm:pt>
    <dgm:pt modelId="{7AD6C8A6-FD0E-4ADB-B076-D2963A96F102}" type="sibTrans" cxnId="{2F203E1A-3F39-4346-BE37-8C30D8BA7E7D}">
      <dgm:prSet/>
      <dgm:spPr/>
      <dgm:t>
        <a:bodyPr/>
        <a:lstStyle/>
        <a:p>
          <a:endParaRPr lang="es-ES"/>
        </a:p>
      </dgm:t>
    </dgm:pt>
    <dgm:pt modelId="{4F70D8DF-0EF2-48FE-A235-EF2E14206079}">
      <dgm:prSet phldrT="[Texto]" custT="1"/>
      <dgm:spPr/>
      <dgm:t>
        <a:bodyPr/>
        <a:lstStyle/>
        <a:p>
          <a:r>
            <a:rPr lang="es-ES" sz="1600" dirty="0"/>
            <a:t>¿Número?</a:t>
          </a:r>
        </a:p>
      </dgm:t>
    </dgm:pt>
    <dgm:pt modelId="{204A771F-C302-419C-BF22-130582B89836}" type="parTrans" cxnId="{63187A20-9A99-4154-9B59-30CA55EC2218}">
      <dgm:prSet/>
      <dgm:spPr/>
      <dgm:t>
        <a:bodyPr/>
        <a:lstStyle/>
        <a:p>
          <a:endParaRPr lang="es-ES"/>
        </a:p>
      </dgm:t>
    </dgm:pt>
    <dgm:pt modelId="{89A63B4A-0E91-417A-9FC3-CDE378AD2D61}" type="sibTrans" cxnId="{63187A20-9A99-4154-9B59-30CA55EC2218}">
      <dgm:prSet/>
      <dgm:spPr/>
      <dgm:t>
        <a:bodyPr/>
        <a:lstStyle/>
        <a:p>
          <a:endParaRPr lang="es-ES"/>
        </a:p>
      </dgm:t>
    </dgm:pt>
    <dgm:pt modelId="{6354834D-9E0A-43FB-899B-FC3CCF964A86}">
      <dgm:prSet phldrT="[Texto]" custT="1"/>
      <dgm:spPr/>
      <dgm:t>
        <a:bodyPr/>
        <a:lstStyle/>
        <a:p>
          <a:r>
            <a:rPr lang="es-ES" sz="1600" dirty="0"/>
            <a:t>¿Valores?</a:t>
          </a:r>
        </a:p>
      </dgm:t>
    </dgm:pt>
    <dgm:pt modelId="{0367FEDF-0545-4530-BE01-F8D85BF46081}" type="parTrans" cxnId="{4061850E-3ABE-4B69-B165-0BC94BCA8DC8}">
      <dgm:prSet/>
      <dgm:spPr/>
      <dgm:t>
        <a:bodyPr/>
        <a:lstStyle/>
        <a:p>
          <a:endParaRPr lang="es-ES"/>
        </a:p>
      </dgm:t>
    </dgm:pt>
    <dgm:pt modelId="{6788CC1E-C261-482C-87E5-8E869DCE6A25}" type="sibTrans" cxnId="{4061850E-3ABE-4B69-B165-0BC94BCA8DC8}">
      <dgm:prSet/>
      <dgm:spPr/>
      <dgm:t>
        <a:bodyPr/>
        <a:lstStyle/>
        <a:p>
          <a:endParaRPr lang="es-ES"/>
        </a:p>
      </dgm:t>
    </dgm:pt>
    <dgm:pt modelId="{E6789136-B206-4141-9465-172F4C139B8E}">
      <dgm:prSet phldrT="[Texto]" custT="1"/>
      <dgm:spPr/>
      <dgm:t>
        <a:bodyPr/>
        <a:lstStyle/>
        <a:p>
          <a:r>
            <a:rPr lang="es-ES" sz="1600" dirty="0"/>
            <a:t>¿Conocimientos?</a:t>
          </a:r>
        </a:p>
      </dgm:t>
    </dgm:pt>
    <dgm:pt modelId="{FDAC5644-2A5D-4682-9046-375B3115395A}" type="parTrans" cxnId="{8E1462CD-E223-4171-8C40-AC8CD0F564F0}">
      <dgm:prSet/>
      <dgm:spPr/>
      <dgm:t>
        <a:bodyPr/>
        <a:lstStyle/>
        <a:p>
          <a:endParaRPr lang="es-ES"/>
        </a:p>
      </dgm:t>
    </dgm:pt>
    <dgm:pt modelId="{EC624C0B-D833-4C9D-A586-342841E98400}" type="sibTrans" cxnId="{8E1462CD-E223-4171-8C40-AC8CD0F564F0}">
      <dgm:prSet/>
      <dgm:spPr/>
      <dgm:t>
        <a:bodyPr/>
        <a:lstStyle/>
        <a:p>
          <a:endParaRPr lang="es-ES"/>
        </a:p>
      </dgm:t>
    </dgm:pt>
    <dgm:pt modelId="{F01C24CA-6552-469C-A5A7-DB42FC1E476B}">
      <dgm:prSet phldrT="[Texto]" custT="1"/>
      <dgm:spPr/>
      <dgm:t>
        <a:bodyPr/>
        <a:lstStyle/>
        <a:p>
          <a:r>
            <a:rPr lang="es-ES" sz="1600" dirty="0"/>
            <a:t>¿Experiencia?</a:t>
          </a:r>
        </a:p>
      </dgm:t>
    </dgm:pt>
    <dgm:pt modelId="{3262AE18-EBA4-4388-AD2E-EF848299DB1F}" type="parTrans" cxnId="{D6EF92B2-6CA5-4BD2-A706-760B7C8856B5}">
      <dgm:prSet/>
      <dgm:spPr/>
      <dgm:t>
        <a:bodyPr/>
        <a:lstStyle/>
        <a:p>
          <a:endParaRPr lang="es-ES"/>
        </a:p>
      </dgm:t>
    </dgm:pt>
    <dgm:pt modelId="{8A2E9325-8507-4C8B-A392-325A99ABB556}" type="sibTrans" cxnId="{D6EF92B2-6CA5-4BD2-A706-760B7C8856B5}">
      <dgm:prSet/>
      <dgm:spPr/>
      <dgm:t>
        <a:bodyPr/>
        <a:lstStyle/>
        <a:p>
          <a:endParaRPr lang="es-ES"/>
        </a:p>
      </dgm:t>
    </dgm:pt>
    <dgm:pt modelId="{F4530395-2C97-4CE2-981A-D0D20DD5D758}">
      <dgm:prSet phldrT="[Texto]" custT="1"/>
      <dgm:spPr/>
      <dgm:t>
        <a:bodyPr/>
        <a:lstStyle/>
        <a:p>
          <a:r>
            <a:rPr lang="es-ES" sz="1600" dirty="0"/>
            <a:t>¿Actitud?</a:t>
          </a:r>
        </a:p>
      </dgm:t>
    </dgm:pt>
    <dgm:pt modelId="{DA451D91-23AE-4017-AF9A-E67330A2D558}" type="parTrans" cxnId="{918D140E-BE33-4817-9AFB-7A050D8F259B}">
      <dgm:prSet/>
      <dgm:spPr/>
      <dgm:t>
        <a:bodyPr/>
        <a:lstStyle/>
        <a:p>
          <a:endParaRPr lang="es-ES"/>
        </a:p>
      </dgm:t>
    </dgm:pt>
    <dgm:pt modelId="{DF6BD5D6-BD04-47F4-A251-04A708DB9B70}" type="sibTrans" cxnId="{918D140E-BE33-4817-9AFB-7A050D8F259B}">
      <dgm:prSet/>
      <dgm:spPr/>
      <dgm:t>
        <a:bodyPr/>
        <a:lstStyle/>
        <a:p>
          <a:endParaRPr lang="es-ES"/>
        </a:p>
      </dgm:t>
    </dgm:pt>
    <dgm:pt modelId="{9B234F04-B2EC-4E70-8FC3-89CAA78D395D}">
      <dgm:prSet phldrT="[Texto]" custT="1"/>
      <dgm:spPr/>
      <dgm:t>
        <a:bodyPr/>
        <a:lstStyle/>
        <a:p>
          <a:r>
            <a:rPr lang="es-ES" sz="1600" dirty="0"/>
            <a:t>ORGANIZACIÓN</a:t>
          </a:r>
        </a:p>
      </dgm:t>
    </dgm:pt>
    <dgm:pt modelId="{BF9A316C-FD08-4FA2-97E2-425499FF8976}" type="parTrans" cxnId="{F5F25D1B-C5BB-4D10-A8E5-331FF7B5C1BA}">
      <dgm:prSet/>
      <dgm:spPr/>
      <dgm:t>
        <a:bodyPr/>
        <a:lstStyle/>
        <a:p>
          <a:endParaRPr lang="es-ES"/>
        </a:p>
      </dgm:t>
    </dgm:pt>
    <dgm:pt modelId="{11497BEF-2493-4247-B29E-DD5084DF9B50}" type="sibTrans" cxnId="{F5F25D1B-C5BB-4D10-A8E5-331FF7B5C1BA}">
      <dgm:prSet/>
      <dgm:spPr/>
      <dgm:t>
        <a:bodyPr/>
        <a:lstStyle/>
        <a:p>
          <a:endParaRPr lang="es-ES"/>
        </a:p>
      </dgm:t>
    </dgm:pt>
    <dgm:pt modelId="{B230E595-6652-468A-9677-1E28DD21376E}">
      <dgm:prSet phldrT="[Texto]" custT="1"/>
      <dgm:spPr/>
      <dgm:t>
        <a:bodyPr/>
        <a:lstStyle/>
        <a:p>
          <a:r>
            <a:rPr lang="es-ES" sz="1600" dirty="0"/>
            <a:t>¿Tiempo disponible?</a:t>
          </a:r>
        </a:p>
      </dgm:t>
    </dgm:pt>
    <dgm:pt modelId="{92007BAE-0080-496F-856A-DB532268758E}" type="parTrans" cxnId="{3B72959F-9AFC-4317-9E5D-37B6304F585A}">
      <dgm:prSet/>
      <dgm:spPr/>
      <dgm:t>
        <a:bodyPr/>
        <a:lstStyle/>
        <a:p>
          <a:endParaRPr lang="es-ES"/>
        </a:p>
      </dgm:t>
    </dgm:pt>
    <dgm:pt modelId="{FC45EB90-4E59-4091-A5E2-5F38687ECC30}" type="sibTrans" cxnId="{3B72959F-9AFC-4317-9E5D-37B6304F585A}">
      <dgm:prSet/>
      <dgm:spPr/>
      <dgm:t>
        <a:bodyPr/>
        <a:lstStyle/>
        <a:p>
          <a:endParaRPr lang="es-ES"/>
        </a:p>
      </dgm:t>
    </dgm:pt>
    <dgm:pt modelId="{A95514E7-9A44-48A8-A141-AF8A8DE55A68}">
      <dgm:prSet phldrT="[Texto]" custT="1"/>
      <dgm:spPr/>
      <dgm:t>
        <a:bodyPr/>
        <a:lstStyle/>
        <a:p>
          <a:r>
            <a:rPr lang="es-ES" sz="1600" dirty="0"/>
            <a:t>¿Otros oradores?</a:t>
          </a:r>
        </a:p>
      </dgm:t>
    </dgm:pt>
    <dgm:pt modelId="{54020329-DC31-4035-A991-3D2E7D4683D4}" type="parTrans" cxnId="{E26A87B1-0A67-488A-9061-A328B5B52B33}">
      <dgm:prSet/>
      <dgm:spPr/>
      <dgm:t>
        <a:bodyPr/>
        <a:lstStyle/>
        <a:p>
          <a:endParaRPr lang="es-ES"/>
        </a:p>
      </dgm:t>
    </dgm:pt>
    <dgm:pt modelId="{2F5EDC2C-5270-4B13-909D-458ABE5BB932}" type="sibTrans" cxnId="{E26A87B1-0A67-488A-9061-A328B5B52B33}">
      <dgm:prSet/>
      <dgm:spPr/>
      <dgm:t>
        <a:bodyPr/>
        <a:lstStyle/>
        <a:p>
          <a:endParaRPr lang="es-ES"/>
        </a:p>
      </dgm:t>
    </dgm:pt>
    <dgm:pt modelId="{A57ADBC5-2143-4C40-B0ED-A0D6C6445316}">
      <dgm:prSet phldrT="[Texto]" custT="1"/>
      <dgm:spPr/>
      <dgm:t>
        <a:bodyPr/>
        <a:lstStyle/>
        <a:p>
          <a:r>
            <a:rPr lang="es-ES" sz="1600" dirty="0"/>
            <a:t>¿Posibles preguntas?</a:t>
          </a:r>
        </a:p>
      </dgm:t>
    </dgm:pt>
    <dgm:pt modelId="{B69192F5-D34D-4BA6-94A0-9595992C5F70}" type="parTrans" cxnId="{278FFBA0-0322-484C-BB30-5A9E3D3D2FD3}">
      <dgm:prSet/>
      <dgm:spPr/>
      <dgm:t>
        <a:bodyPr/>
        <a:lstStyle/>
        <a:p>
          <a:endParaRPr lang="es-ES"/>
        </a:p>
      </dgm:t>
    </dgm:pt>
    <dgm:pt modelId="{9B0D0DA9-9CA1-49AA-88ED-20CD762DB84B}" type="sibTrans" cxnId="{278FFBA0-0322-484C-BB30-5A9E3D3D2FD3}">
      <dgm:prSet/>
      <dgm:spPr/>
      <dgm:t>
        <a:bodyPr/>
        <a:lstStyle/>
        <a:p>
          <a:endParaRPr lang="es-ES"/>
        </a:p>
      </dgm:t>
    </dgm:pt>
    <dgm:pt modelId="{ABB1C032-35B9-427D-A593-2825CE1B2AED}">
      <dgm:prSet phldrT="[Texto]" custT="1"/>
      <dgm:spPr/>
      <dgm:t>
        <a:bodyPr/>
        <a:lstStyle/>
        <a:p>
          <a:r>
            <a:rPr lang="es-ES" sz="1600" dirty="0"/>
            <a:t>ESCENARIO</a:t>
          </a:r>
        </a:p>
      </dgm:t>
    </dgm:pt>
    <dgm:pt modelId="{FCEF26B7-0F93-4C9A-9CDF-B94D26848D13}" type="parTrans" cxnId="{7B93BD1D-9DAD-4328-8C42-59EAE4EC269A}">
      <dgm:prSet/>
      <dgm:spPr/>
      <dgm:t>
        <a:bodyPr/>
        <a:lstStyle/>
        <a:p>
          <a:endParaRPr lang="es-ES"/>
        </a:p>
      </dgm:t>
    </dgm:pt>
    <dgm:pt modelId="{3D6A9087-24B6-4146-A7C7-C65E271C8680}" type="sibTrans" cxnId="{7B93BD1D-9DAD-4328-8C42-59EAE4EC269A}">
      <dgm:prSet/>
      <dgm:spPr/>
      <dgm:t>
        <a:bodyPr/>
        <a:lstStyle/>
        <a:p>
          <a:endParaRPr lang="es-ES"/>
        </a:p>
      </dgm:t>
    </dgm:pt>
    <dgm:pt modelId="{B5442555-9684-49BF-95E6-D548FDFE4FCE}">
      <dgm:prSet phldrT="[Texto]" custT="1"/>
      <dgm:spPr/>
      <dgm:t>
        <a:bodyPr/>
        <a:lstStyle/>
        <a:p>
          <a:r>
            <a:rPr lang="es-ES" sz="1600" dirty="0"/>
            <a:t>¿Atril?</a:t>
          </a:r>
        </a:p>
      </dgm:t>
    </dgm:pt>
    <dgm:pt modelId="{4911DB6A-12DE-4E96-B4DB-ED257BCC3550}" type="parTrans" cxnId="{777A3AA4-9AD9-483C-89CE-BF78A4DEBF21}">
      <dgm:prSet/>
      <dgm:spPr/>
      <dgm:t>
        <a:bodyPr/>
        <a:lstStyle/>
        <a:p>
          <a:endParaRPr lang="es-ES"/>
        </a:p>
      </dgm:t>
    </dgm:pt>
    <dgm:pt modelId="{E51DBF85-3187-4CC5-8C2B-985CF1C8DCDB}" type="sibTrans" cxnId="{777A3AA4-9AD9-483C-89CE-BF78A4DEBF21}">
      <dgm:prSet/>
      <dgm:spPr/>
      <dgm:t>
        <a:bodyPr/>
        <a:lstStyle/>
        <a:p>
          <a:endParaRPr lang="es-ES"/>
        </a:p>
      </dgm:t>
    </dgm:pt>
    <dgm:pt modelId="{C744035E-BBB2-48B9-82F2-01F868E98D01}">
      <dgm:prSet phldrT="[Texto]" custT="1"/>
      <dgm:spPr/>
      <dgm:t>
        <a:bodyPr/>
        <a:lstStyle/>
        <a:p>
          <a:r>
            <a:rPr lang="es-ES" sz="1600" dirty="0"/>
            <a:t>¿Mesa?</a:t>
          </a:r>
        </a:p>
      </dgm:t>
    </dgm:pt>
    <dgm:pt modelId="{0249A2F6-DCB8-4E02-B990-D30548A3B5E8}" type="parTrans" cxnId="{9D0D7F3E-74C6-4A2C-A90C-F4BC3C5AF33D}">
      <dgm:prSet/>
      <dgm:spPr/>
      <dgm:t>
        <a:bodyPr/>
        <a:lstStyle/>
        <a:p>
          <a:endParaRPr lang="es-ES"/>
        </a:p>
      </dgm:t>
    </dgm:pt>
    <dgm:pt modelId="{BB5B9038-EBA6-4060-A18F-70AC652D5DA3}" type="sibTrans" cxnId="{9D0D7F3E-74C6-4A2C-A90C-F4BC3C5AF33D}">
      <dgm:prSet/>
      <dgm:spPr/>
      <dgm:t>
        <a:bodyPr/>
        <a:lstStyle/>
        <a:p>
          <a:endParaRPr lang="es-ES"/>
        </a:p>
      </dgm:t>
    </dgm:pt>
    <dgm:pt modelId="{2BC71481-E6F8-4C3B-B412-BB16BAA99E21}">
      <dgm:prSet phldrT="[Texto]" custT="1"/>
      <dgm:spPr/>
      <dgm:t>
        <a:bodyPr/>
        <a:lstStyle/>
        <a:p>
          <a:r>
            <a:rPr lang="es-ES" sz="1600" dirty="0"/>
            <a:t>¿Micrófono fijo o móvil?</a:t>
          </a:r>
        </a:p>
      </dgm:t>
    </dgm:pt>
    <dgm:pt modelId="{82EAC696-65B5-45B1-9C6D-1631B51D6A89}" type="parTrans" cxnId="{180117D2-23B4-4BA9-B3C4-126D97ED0179}">
      <dgm:prSet/>
      <dgm:spPr/>
      <dgm:t>
        <a:bodyPr/>
        <a:lstStyle/>
        <a:p>
          <a:endParaRPr lang="es-ES"/>
        </a:p>
      </dgm:t>
    </dgm:pt>
    <dgm:pt modelId="{80EEF1CF-AE73-4B46-A92A-321C6A289024}" type="sibTrans" cxnId="{180117D2-23B4-4BA9-B3C4-126D97ED0179}">
      <dgm:prSet/>
      <dgm:spPr/>
      <dgm:t>
        <a:bodyPr/>
        <a:lstStyle/>
        <a:p>
          <a:endParaRPr lang="es-ES"/>
        </a:p>
      </dgm:t>
    </dgm:pt>
    <dgm:pt modelId="{C33171AB-0E74-4A2B-9932-ED952F3C878C}">
      <dgm:prSet phldrT="[Texto]" custT="1"/>
      <dgm:spPr/>
      <dgm:t>
        <a:bodyPr/>
        <a:lstStyle/>
        <a:p>
          <a:r>
            <a:rPr lang="es-ES" sz="1600" dirty="0"/>
            <a:t>¿Recursos electrónicos (pizarras, proyectores, etc.)?</a:t>
          </a:r>
        </a:p>
      </dgm:t>
    </dgm:pt>
    <dgm:pt modelId="{DA960E0D-E81C-4148-A7C8-DC5625C753B3}" type="parTrans" cxnId="{E5062101-8A2F-4CBE-A34D-61720CF24B3D}">
      <dgm:prSet/>
      <dgm:spPr/>
      <dgm:t>
        <a:bodyPr/>
        <a:lstStyle/>
        <a:p>
          <a:endParaRPr lang="es-ES"/>
        </a:p>
      </dgm:t>
    </dgm:pt>
    <dgm:pt modelId="{CDE4D589-5D21-4658-A2BC-D5CCD0EF405C}" type="sibTrans" cxnId="{E5062101-8A2F-4CBE-A34D-61720CF24B3D}">
      <dgm:prSet/>
      <dgm:spPr/>
      <dgm:t>
        <a:bodyPr/>
        <a:lstStyle/>
        <a:p>
          <a:endParaRPr lang="es-ES"/>
        </a:p>
      </dgm:t>
    </dgm:pt>
    <dgm:pt modelId="{622DA9DA-690D-4C30-975B-4134AA15C112}">
      <dgm:prSet phldrT="[Texto]" custT="1"/>
      <dgm:spPr/>
      <dgm:t>
        <a:bodyPr/>
        <a:lstStyle/>
        <a:p>
          <a:r>
            <a:rPr lang="es-ES" sz="1600" dirty="0"/>
            <a:t>¿Edad?</a:t>
          </a:r>
        </a:p>
      </dgm:t>
    </dgm:pt>
    <dgm:pt modelId="{5A673743-BE8A-4FD0-8748-4154DB840FBC}" type="parTrans" cxnId="{35E79B1B-AF1A-4D06-8286-0D9AE01902BC}">
      <dgm:prSet/>
      <dgm:spPr/>
      <dgm:t>
        <a:bodyPr/>
        <a:lstStyle/>
        <a:p>
          <a:endParaRPr lang="es-ES"/>
        </a:p>
      </dgm:t>
    </dgm:pt>
    <dgm:pt modelId="{CF27FB0D-5893-4587-86B5-21F170E06F83}" type="sibTrans" cxnId="{35E79B1B-AF1A-4D06-8286-0D9AE01902BC}">
      <dgm:prSet/>
      <dgm:spPr/>
      <dgm:t>
        <a:bodyPr/>
        <a:lstStyle/>
        <a:p>
          <a:endParaRPr lang="es-ES"/>
        </a:p>
      </dgm:t>
    </dgm:pt>
    <dgm:pt modelId="{45B1994F-B54A-4FA1-8509-C74B67E22DE8}">
      <dgm:prSet phldrT="[Texto]" custT="1"/>
      <dgm:spPr/>
      <dgm:t>
        <a:bodyPr/>
        <a:lstStyle/>
        <a:p>
          <a:r>
            <a:rPr lang="es-ES" sz="1600" dirty="0"/>
            <a:t>¿Medios de comunicación?</a:t>
          </a:r>
        </a:p>
      </dgm:t>
    </dgm:pt>
    <dgm:pt modelId="{E4DE4C84-9724-420A-A263-22A4920AD901}" type="parTrans" cxnId="{1F525B01-0E8A-4A4A-A283-8C7B91C4803D}">
      <dgm:prSet/>
      <dgm:spPr/>
      <dgm:t>
        <a:bodyPr/>
        <a:lstStyle/>
        <a:p>
          <a:endParaRPr lang="es-ES"/>
        </a:p>
      </dgm:t>
    </dgm:pt>
    <dgm:pt modelId="{4C646125-AAE6-4B6E-A839-6DD13B4F0F22}" type="sibTrans" cxnId="{1F525B01-0E8A-4A4A-A283-8C7B91C4803D}">
      <dgm:prSet/>
      <dgm:spPr/>
      <dgm:t>
        <a:bodyPr/>
        <a:lstStyle/>
        <a:p>
          <a:endParaRPr lang="es-ES"/>
        </a:p>
      </dgm:t>
    </dgm:pt>
    <dgm:pt modelId="{176A4683-76B4-4AD4-B33F-0CA724B86A71}" type="pres">
      <dgm:prSet presAssocID="{1D2BFEFC-22BD-4F6B-97BC-015356D2682E}" presName="Name0" presStyleCnt="0">
        <dgm:presLayoutVars>
          <dgm:dir/>
        </dgm:presLayoutVars>
      </dgm:prSet>
      <dgm:spPr/>
    </dgm:pt>
    <dgm:pt modelId="{2677A315-D5DB-459B-AD34-08397FC0AEBA}" type="pres">
      <dgm:prSet presAssocID="{6BEB9E5B-9AB7-4FA2-8AD1-E956F7AEF1F3}" presName="composite" presStyleCnt="0"/>
      <dgm:spPr/>
    </dgm:pt>
    <dgm:pt modelId="{252C0517-A85E-4AA3-9219-EB1D2CC81720}" type="pres">
      <dgm:prSet presAssocID="{6BEB9E5B-9AB7-4FA2-8AD1-E956F7AEF1F3}" presName="Accent" presStyleLbl="alignAcc1" presStyleIdx="0" presStyleCnt="3"/>
      <dgm:spPr/>
    </dgm:pt>
    <dgm:pt modelId="{4C2406BD-E6CF-4D68-AFFB-92C997A1542E}" type="pres">
      <dgm:prSet presAssocID="{6BEB9E5B-9AB7-4FA2-8AD1-E956F7AEF1F3}" presName="Image" presStyleLbl="node1" presStyleIdx="0" presStyleCnt="3"/>
      <dgm:spPr>
        <a:blipFill rotWithShape="1">
          <a:blip xmlns:r="http://schemas.openxmlformats.org/officeDocument/2006/relationships" r:embed="rId1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8000" b="-8000"/>
          </a:stretch>
        </a:blipFill>
      </dgm:spPr>
    </dgm:pt>
    <dgm:pt modelId="{F8BD270D-9B9B-430F-A8E9-48E8D36BC10B}" type="pres">
      <dgm:prSet presAssocID="{6BEB9E5B-9AB7-4FA2-8AD1-E956F7AEF1F3}" presName="Child" presStyleLbl="revTx" presStyleIdx="0" presStyleCnt="3">
        <dgm:presLayoutVars>
          <dgm:bulletEnabled val="1"/>
        </dgm:presLayoutVars>
      </dgm:prSet>
      <dgm:spPr/>
    </dgm:pt>
    <dgm:pt modelId="{C4A14903-CB80-4830-AF08-26E658D3CC4B}" type="pres">
      <dgm:prSet presAssocID="{6BEB9E5B-9AB7-4FA2-8AD1-E956F7AEF1F3}" presName="Parent" presStyleLbl="alignNode1" presStyleIdx="0" presStyleCnt="3">
        <dgm:presLayoutVars>
          <dgm:bulletEnabled val="1"/>
        </dgm:presLayoutVars>
      </dgm:prSet>
      <dgm:spPr/>
    </dgm:pt>
    <dgm:pt modelId="{DAC038C2-57B3-4C1D-9F9B-39E712557FD1}" type="pres">
      <dgm:prSet presAssocID="{7AD6C8A6-FD0E-4ADB-B076-D2963A96F102}" presName="sibTrans" presStyleCnt="0"/>
      <dgm:spPr/>
    </dgm:pt>
    <dgm:pt modelId="{09E12EE1-DFA8-46ED-AC60-7BE37EF0A7B6}" type="pres">
      <dgm:prSet presAssocID="{9B234F04-B2EC-4E70-8FC3-89CAA78D395D}" presName="composite" presStyleCnt="0"/>
      <dgm:spPr/>
    </dgm:pt>
    <dgm:pt modelId="{57FF10BE-FA74-47A2-9A95-1CA532AED42B}" type="pres">
      <dgm:prSet presAssocID="{9B234F04-B2EC-4E70-8FC3-89CAA78D395D}" presName="Accent" presStyleLbl="alignAcc1" presStyleIdx="1" presStyleCnt="3"/>
      <dgm:spPr/>
    </dgm:pt>
    <dgm:pt modelId="{7C4170A8-6411-449A-8F91-5F3C76248D62}" type="pres">
      <dgm:prSet presAssocID="{9B234F04-B2EC-4E70-8FC3-89CAA78D395D}" presName="Image" presStyleLbl="node1" presStyleIdx="1" presStyleCnt="3"/>
      <dgm:spPr>
        <a:blipFill rotWithShape="1">
          <a:blip xmlns:r="http://schemas.openxmlformats.org/officeDocument/2006/relationships"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8000" b="-8000"/>
          </a:stretch>
        </a:blipFill>
      </dgm:spPr>
    </dgm:pt>
    <dgm:pt modelId="{C456283C-5CB6-4D2D-9321-4FC11B8248BF}" type="pres">
      <dgm:prSet presAssocID="{9B234F04-B2EC-4E70-8FC3-89CAA78D395D}" presName="Child" presStyleLbl="revTx" presStyleIdx="1" presStyleCnt="3">
        <dgm:presLayoutVars>
          <dgm:bulletEnabled val="1"/>
        </dgm:presLayoutVars>
      </dgm:prSet>
      <dgm:spPr/>
    </dgm:pt>
    <dgm:pt modelId="{E7BB9947-C369-40AE-976C-D2C4646A2CF4}" type="pres">
      <dgm:prSet presAssocID="{9B234F04-B2EC-4E70-8FC3-89CAA78D395D}" presName="Parent" presStyleLbl="alignNode1" presStyleIdx="1" presStyleCnt="3">
        <dgm:presLayoutVars>
          <dgm:bulletEnabled val="1"/>
        </dgm:presLayoutVars>
      </dgm:prSet>
      <dgm:spPr/>
    </dgm:pt>
    <dgm:pt modelId="{A0F20B6A-7BFA-47BC-837A-EF8EF4E87994}" type="pres">
      <dgm:prSet presAssocID="{11497BEF-2493-4247-B29E-DD5084DF9B50}" presName="sibTrans" presStyleCnt="0"/>
      <dgm:spPr/>
    </dgm:pt>
    <dgm:pt modelId="{88F70D40-BA19-401A-98C5-60B3B7D8FCFE}" type="pres">
      <dgm:prSet presAssocID="{ABB1C032-35B9-427D-A593-2825CE1B2AED}" presName="composite" presStyleCnt="0"/>
      <dgm:spPr/>
    </dgm:pt>
    <dgm:pt modelId="{AF546202-7015-44B4-A245-99FDD69D6397}" type="pres">
      <dgm:prSet presAssocID="{ABB1C032-35B9-427D-A593-2825CE1B2AED}" presName="Accent" presStyleLbl="alignAcc1" presStyleIdx="2" presStyleCnt="3"/>
      <dgm:spPr/>
    </dgm:pt>
    <dgm:pt modelId="{C8675FEF-260F-4A2F-A291-296C802EB8FE}" type="pres">
      <dgm:prSet presAssocID="{ABB1C032-35B9-427D-A593-2825CE1B2AED}" presName="Image" presStyleLbl="node1" presStyleIdx="2" presStyleCnt="3"/>
      <dgm:spPr>
        <a:blipFill rotWithShape="1">
          <a:blip xmlns:r="http://schemas.openxmlformats.org/officeDocument/2006/relationships"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8000" b="-8000"/>
          </a:stretch>
        </a:blipFill>
      </dgm:spPr>
    </dgm:pt>
    <dgm:pt modelId="{FFAD6E3E-527B-4884-9D57-0B4C95681390}" type="pres">
      <dgm:prSet presAssocID="{ABB1C032-35B9-427D-A593-2825CE1B2AED}" presName="Child" presStyleLbl="revTx" presStyleIdx="2" presStyleCnt="3">
        <dgm:presLayoutVars>
          <dgm:bulletEnabled val="1"/>
        </dgm:presLayoutVars>
      </dgm:prSet>
      <dgm:spPr/>
    </dgm:pt>
    <dgm:pt modelId="{2C7731FC-60FE-4513-A760-FD2243DEE488}" type="pres">
      <dgm:prSet presAssocID="{ABB1C032-35B9-427D-A593-2825CE1B2AED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E5062101-8A2F-4CBE-A34D-61720CF24B3D}" srcId="{ABB1C032-35B9-427D-A593-2825CE1B2AED}" destId="{C33171AB-0E74-4A2B-9932-ED952F3C878C}" srcOrd="3" destOrd="0" parTransId="{DA960E0D-E81C-4148-A7C8-DC5625C753B3}" sibTransId="{CDE4D589-5D21-4658-A2BC-D5CCD0EF405C}"/>
    <dgm:cxn modelId="{1F525B01-0E8A-4A4A-A283-8C7B91C4803D}" srcId="{9B234F04-B2EC-4E70-8FC3-89CAA78D395D}" destId="{45B1994F-B54A-4FA1-8509-C74B67E22DE8}" srcOrd="3" destOrd="0" parTransId="{E4DE4C84-9724-420A-A263-22A4920AD901}" sibTransId="{4C646125-AAE6-4B6E-A839-6DD13B4F0F22}"/>
    <dgm:cxn modelId="{2BB38907-9E59-4084-87D7-2D26D1C7DFB2}" type="presOf" srcId="{B5442555-9684-49BF-95E6-D548FDFE4FCE}" destId="{FFAD6E3E-527B-4884-9D57-0B4C95681390}" srcOrd="0" destOrd="0" presId="urn:microsoft.com/office/officeart/2008/layout/TitlePictureLineup"/>
    <dgm:cxn modelId="{918D140E-BE33-4817-9AFB-7A050D8F259B}" srcId="{6BEB9E5B-9AB7-4FA2-8AD1-E956F7AEF1F3}" destId="{F4530395-2C97-4CE2-981A-D0D20DD5D758}" srcOrd="5" destOrd="0" parTransId="{DA451D91-23AE-4017-AF9A-E67330A2D558}" sibTransId="{DF6BD5D6-BD04-47F4-A251-04A708DB9B70}"/>
    <dgm:cxn modelId="{7A95700E-1F70-4492-BF05-55BDB6B5F8C5}" type="presOf" srcId="{6354834D-9E0A-43FB-899B-FC3CCF964A86}" destId="{F8BD270D-9B9B-430F-A8E9-48E8D36BC10B}" srcOrd="0" destOrd="2" presId="urn:microsoft.com/office/officeart/2008/layout/TitlePictureLineup"/>
    <dgm:cxn modelId="{4061850E-3ABE-4B69-B165-0BC94BCA8DC8}" srcId="{6BEB9E5B-9AB7-4FA2-8AD1-E956F7AEF1F3}" destId="{6354834D-9E0A-43FB-899B-FC3CCF964A86}" srcOrd="2" destOrd="0" parTransId="{0367FEDF-0545-4530-BE01-F8D85BF46081}" sibTransId="{6788CC1E-C261-482C-87E5-8E869DCE6A25}"/>
    <dgm:cxn modelId="{2F203E1A-3F39-4346-BE37-8C30D8BA7E7D}" srcId="{1D2BFEFC-22BD-4F6B-97BC-015356D2682E}" destId="{6BEB9E5B-9AB7-4FA2-8AD1-E956F7AEF1F3}" srcOrd="0" destOrd="0" parTransId="{C75029A4-3A88-4AFA-9091-E3A0D9E423AB}" sibTransId="{7AD6C8A6-FD0E-4ADB-B076-D2963A96F102}"/>
    <dgm:cxn modelId="{F5F25D1B-C5BB-4D10-A8E5-331FF7B5C1BA}" srcId="{1D2BFEFC-22BD-4F6B-97BC-015356D2682E}" destId="{9B234F04-B2EC-4E70-8FC3-89CAA78D395D}" srcOrd="1" destOrd="0" parTransId="{BF9A316C-FD08-4FA2-97E2-425499FF8976}" sibTransId="{11497BEF-2493-4247-B29E-DD5084DF9B50}"/>
    <dgm:cxn modelId="{35E79B1B-AF1A-4D06-8286-0D9AE01902BC}" srcId="{6BEB9E5B-9AB7-4FA2-8AD1-E956F7AEF1F3}" destId="{622DA9DA-690D-4C30-975B-4134AA15C112}" srcOrd="1" destOrd="0" parTransId="{5A673743-BE8A-4FD0-8748-4154DB840FBC}" sibTransId="{CF27FB0D-5893-4587-86B5-21F170E06F83}"/>
    <dgm:cxn modelId="{7B93BD1D-9DAD-4328-8C42-59EAE4EC269A}" srcId="{1D2BFEFC-22BD-4F6B-97BC-015356D2682E}" destId="{ABB1C032-35B9-427D-A593-2825CE1B2AED}" srcOrd="2" destOrd="0" parTransId="{FCEF26B7-0F93-4C9A-9CDF-B94D26848D13}" sibTransId="{3D6A9087-24B6-4146-A7C7-C65E271C8680}"/>
    <dgm:cxn modelId="{63187A20-9A99-4154-9B59-30CA55EC2218}" srcId="{6BEB9E5B-9AB7-4FA2-8AD1-E956F7AEF1F3}" destId="{4F70D8DF-0EF2-48FE-A235-EF2E14206079}" srcOrd="0" destOrd="0" parTransId="{204A771F-C302-419C-BF22-130582B89836}" sibTransId="{89A63B4A-0E91-417A-9FC3-CDE378AD2D61}"/>
    <dgm:cxn modelId="{F28D0030-12E4-4DE6-A849-C10EE8A06431}" type="presOf" srcId="{1D2BFEFC-22BD-4F6B-97BC-015356D2682E}" destId="{176A4683-76B4-4AD4-B33F-0CA724B86A71}" srcOrd="0" destOrd="0" presId="urn:microsoft.com/office/officeart/2008/layout/TitlePictureLineup"/>
    <dgm:cxn modelId="{AD398E30-B2B7-489A-AC0F-97366A8E8225}" type="presOf" srcId="{6BEB9E5B-9AB7-4FA2-8AD1-E956F7AEF1F3}" destId="{C4A14903-CB80-4830-AF08-26E658D3CC4B}" srcOrd="0" destOrd="0" presId="urn:microsoft.com/office/officeart/2008/layout/TitlePictureLineup"/>
    <dgm:cxn modelId="{6499563E-7142-43E0-9A80-674A0B090D40}" type="presOf" srcId="{45B1994F-B54A-4FA1-8509-C74B67E22DE8}" destId="{C456283C-5CB6-4D2D-9321-4FC11B8248BF}" srcOrd="0" destOrd="3" presId="urn:microsoft.com/office/officeart/2008/layout/TitlePictureLineup"/>
    <dgm:cxn modelId="{9D0D7F3E-74C6-4A2C-A90C-F4BC3C5AF33D}" srcId="{ABB1C032-35B9-427D-A593-2825CE1B2AED}" destId="{C744035E-BBB2-48B9-82F2-01F868E98D01}" srcOrd="1" destOrd="0" parTransId="{0249A2F6-DCB8-4E02-B990-D30548A3B5E8}" sibTransId="{BB5B9038-EBA6-4060-A18F-70AC652D5DA3}"/>
    <dgm:cxn modelId="{61E6BE5D-2346-4D32-97FC-4F5776E08C61}" type="presOf" srcId="{9B234F04-B2EC-4E70-8FC3-89CAA78D395D}" destId="{E7BB9947-C369-40AE-976C-D2C4646A2CF4}" srcOrd="0" destOrd="0" presId="urn:microsoft.com/office/officeart/2008/layout/TitlePictureLineup"/>
    <dgm:cxn modelId="{B447DB67-CA4C-4D07-ADA7-9E7CAE31C9BB}" type="presOf" srcId="{C744035E-BBB2-48B9-82F2-01F868E98D01}" destId="{FFAD6E3E-527B-4884-9D57-0B4C95681390}" srcOrd="0" destOrd="1" presId="urn:microsoft.com/office/officeart/2008/layout/TitlePictureLineup"/>
    <dgm:cxn modelId="{65B34748-4988-45CE-8A02-A00E8D9781E1}" type="presOf" srcId="{E6789136-B206-4141-9465-172F4C139B8E}" destId="{F8BD270D-9B9B-430F-A8E9-48E8D36BC10B}" srcOrd="0" destOrd="3" presId="urn:microsoft.com/office/officeart/2008/layout/TitlePictureLineup"/>
    <dgm:cxn modelId="{3056A379-E9A0-457A-AB2A-75155EE6C6B0}" type="presOf" srcId="{ABB1C032-35B9-427D-A593-2825CE1B2AED}" destId="{2C7731FC-60FE-4513-A760-FD2243DEE488}" srcOrd="0" destOrd="0" presId="urn:microsoft.com/office/officeart/2008/layout/TitlePictureLineup"/>
    <dgm:cxn modelId="{F5BFBA7B-FE90-4AFC-B022-EB4C04FBD2A9}" type="presOf" srcId="{F01C24CA-6552-469C-A5A7-DB42FC1E476B}" destId="{F8BD270D-9B9B-430F-A8E9-48E8D36BC10B}" srcOrd="0" destOrd="4" presId="urn:microsoft.com/office/officeart/2008/layout/TitlePictureLineup"/>
    <dgm:cxn modelId="{3A5F9183-9E60-40ED-9B48-716280547302}" type="presOf" srcId="{622DA9DA-690D-4C30-975B-4134AA15C112}" destId="{F8BD270D-9B9B-430F-A8E9-48E8D36BC10B}" srcOrd="0" destOrd="1" presId="urn:microsoft.com/office/officeart/2008/layout/TitlePictureLineup"/>
    <dgm:cxn modelId="{33190885-8994-413C-B63B-D2C73F497B22}" type="presOf" srcId="{F4530395-2C97-4CE2-981A-D0D20DD5D758}" destId="{F8BD270D-9B9B-430F-A8E9-48E8D36BC10B}" srcOrd="0" destOrd="5" presId="urn:microsoft.com/office/officeart/2008/layout/TitlePictureLineup"/>
    <dgm:cxn modelId="{2644F38B-64B0-4154-B5C3-065DED7F85D0}" type="presOf" srcId="{A95514E7-9A44-48A8-A141-AF8A8DE55A68}" destId="{C456283C-5CB6-4D2D-9321-4FC11B8248BF}" srcOrd="0" destOrd="1" presId="urn:microsoft.com/office/officeart/2008/layout/TitlePictureLineup"/>
    <dgm:cxn modelId="{BEAEE59D-7763-4296-BF5D-80973596ED2D}" type="presOf" srcId="{B230E595-6652-468A-9677-1E28DD21376E}" destId="{C456283C-5CB6-4D2D-9321-4FC11B8248BF}" srcOrd="0" destOrd="0" presId="urn:microsoft.com/office/officeart/2008/layout/TitlePictureLineup"/>
    <dgm:cxn modelId="{3B72959F-9AFC-4317-9E5D-37B6304F585A}" srcId="{9B234F04-B2EC-4E70-8FC3-89CAA78D395D}" destId="{B230E595-6652-468A-9677-1E28DD21376E}" srcOrd="0" destOrd="0" parTransId="{92007BAE-0080-496F-856A-DB532268758E}" sibTransId="{FC45EB90-4E59-4091-A5E2-5F38687ECC30}"/>
    <dgm:cxn modelId="{278FFBA0-0322-484C-BB30-5A9E3D3D2FD3}" srcId="{9B234F04-B2EC-4E70-8FC3-89CAA78D395D}" destId="{A57ADBC5-2143-4C40-B0ED-A0D6C6445316}" srcOrd="2" destOrd="0" parTransId="{B69192F5-D34D-4BA6-94A0-9595992C5F70}" sibTransId="{9B0D0DA9-9CA1-49AA-88ED-20CD762DB84B}"/>
    <dgm:cxn modelId="{777A3AA4-9AD9-483C-89CE-BF78A4DEBF21}" srcId="{ABB1C032-35B9-427D-A593-2825CE1B2AED}" destId="{B5442555-9684-49BF-95E6-D548FDFE4FCE}" srcOrd="0" destOrd="0" parTransId="{4911DB6A-12DE-4E96-B4DB-ED257BCC3550}" sibTransId="{E51DBF85-3187-4CC5-8C2B-985CF1C8DCDB}"/>
    <dgm:cxn modelId="{E26A87B1-0A67-488A-9061-A328B5B52B33}" srcId="{9B234F04-B2EC-4E70-8FC3-89CAA78D395D}" destId="{A95514E7-9A44-48A8-A141-AF8A8DE55A68}" srcOrd="1" destOrd="0" parTransId="{54020329-DC31-4035-A991-3D2E7D4683D4}" sibTransId="{2F5EDC2C-5270-4B13-909D-458ABE5BB932}"/>
    <dgm:cxn modelId="{D323FFB1-AA20-431E-8319-A1FB49B767D4}" type="presOf" srcId="{A57ADBC5-2143-4C40-B0ED-A0D6C6445316}" destId="{C456283C-5CB6-4D2D-9321-4FC11B8248BF}" srcOrd="0" destOrd="2" presId="urn:microsoft.com/office/officeart/2008/layout/TitlePictureLineup"/>
    <dgm:cxn modelId="{D6EF92B2-6CA5-4BD2-A706-760B7C8856B5}" srcId="{6BEB9E5B-9AB7-4FA2-8AD1-E956F7AEF1F3}" destId="{F01C24CA-6552-469C-A5A7-DB42FC1E476B}" srcOrd="4" destOrd="0" parTransId="{3262AE18-EBA4-4388-AD2E-EF848299DB1F}" sibTransId="{8A2E9325-8507-4C8B-A392-325A99ABB556}"/>
    <dgm:cxn modelId="{C43998B9-8612-48F0-958C-3F23A7C596B4}" type="presOf" srcId="{4F70D8DF-0EF2-48FE-A235-EF2E14206079}" destId="{F8BD270D-9B9B-430F-A8E9-48E8D36BC10B}" srcOrd="0" destOrd="0" presId="urn:microsoft.com/office/officeart/2008/layout/TitlePictureLineup"/>
    <dgm:cxn modelId="{8E1462CD-E223-4171-8C40-AC8CD0F564F0}" srcId="{6BEB9E5B-9AB7-4FA2-8AD1-E956F7AEF1F3}" destId="{E6789136-B206-4141-9465-172F4C139B8E}" srcOrd="3" destOrd="0" parTransId="{FDAC5644-2A5D-4682-9046-375B3115395A}" sibTransId="{EC624C0B-D833-4C9D-A586-342841E98400}"/>
    <dgm:cxn modelId="{180117D2-23B4-4BA9-B3C4-126D97ED0179}" srcId="{ABB1C032-35B9-427D-A593-2825CE1B2AED}" destId="{2BC71481-E6F8-4C3B-B412-BB16BAA99E21}" srcOrd="2" destOrd="0" parTransId="{82EAC696-65B5-45B1-9C6D-1631B51D6A89}" sibTransId="{80EEF1CF-AE73-4B46-A92A-321C6A289024}"/>
    <dgm:cxn modelId="{78C03FD9-6530-432C-8986-C39D9711330B}" type="presOf" srcId="{2BC71481-E6F8-4C3B-B412-BB16BAA99E21}" destId="{FFAD6E3E-527B-4884-9D57-0B4C95681390}" srcOrd="0" destOrd="2" presId="urn:microsoft.com/office/officeart/2008/layout/TitlePictureLineup"/>
    <dgm:cxn modelId="{6C8015ED-6B8F-4BD6-9F21-F136F0E8D432}" type="presOf" srcId="{C33171AB-0E74-4A2B-9932-ED952F3C878C}" destId="{FFAD6E3E-527B-4884-9D57-0B4C95681390}" srcOrd="0" destOrd="3" presId="urn:microsoft.com/office/officeart/2008/layout/TitlePictureLineup"/>
    <dgm:cxn modelId="{8376DE48-9515-4518-9885-00F2863C5FCC}" type="presParOf" srcId="{176A4683-76B4-4AD4-B33F-0CA724B86A71}" destId="{2677A315-D5DB-459B-AD34-08397FC0AEBA}" srcOrd="0" destOrd="0" presId="urn:microsoft.com/office/officeart/2008/layout/TitlePictureLineup"/>
    <dgm:cxn modelId="{B65DAE36-60BA-4954-B4B6-4EBBBFB5D6BD}" type="presParOf" srcId="{2677A315-D5DB-459B-AD34-08397FC0AEBA}" destId="{252C0517-A85E-4AA3-9219-EB1D2CC81720}" srcOrd="0" destOrd="0" presId="urn:microsoft.com/office/officeart/2008/layout/TitlePictureLineup"/>
    <dgm:cxn modelId="{6F018F72-7374-4FD9-98B3-36F8ED667A70}" type="presParOf" srcId="{2677A315-D5DB-459B-AD34-08397FC0AEBA}" destId="{4C2406BD-E6CF-4D68-AFFB-92C997A1542E}" srcOrd="1" destOrd="0" presId="urn:microsoft.com/office/officeart/2008/layout/TitlePictureLineup"/>
    <dgm:cxn modelId="{51B253EE-17F9-41A2-B1E2-F724248E76B1}" type="presParOf" srcId="{2677A315-D5DB-459B-AD34-08397FC0AEBA}" destId="{F8BD270D-9B9B-430F-A8E9-48E8D36BC10B}" srcOrd="2" destOrd="0" presId="urn:microsoft.com/office/officeart/2008/layout/TitlePictureLineup"/>
    <dgm:cxn modelId="{40432F54-A80E-4A36-A978-C59D1F73A8D5}" type="presParOf" srcId="{2677A315-D5DB-459B-AD34-08397FC0AEBA}" destId="{C4A14903-CB80-4830-AF08-26E658D3CC4B}" srcOrd="3" destOrd="0" presId="urn:microsoft.com/office/officeart/2008/layout/TitlePictureLineup"/>
    <dgm:cxn modelId="{BDAD0F0E-A5C1-450F-95F7-C513A79C274A}" type="presParOf" srcId="{176A4683-76B4-4AD4-B33F-0CA724B86A71}" destId="{DAC038C2-57B3-4C1D-9F9B-39E712557FD1}" srcOrd="1" destOrd="0" presId="urn:microsoft.com/office/officeart/2008/layout/TitlePictureLineup"/>
    <dgm:cxn modelId="{70E7F260-29DB-48A3-913B-B5ABD34CCD9A}" type="presParOf" srcId="{176A4683-76B4-4AD4-B33F-0CA724B86A71}" destId="{09E12EE1-DFA8-46ED-AC60-7BE37EF0A7B6}" srcOrd="2" destOrd="0" presId="urn:microsoft.com/office/officeart/2008/layout/TitlePictureLineup"/>
    <dgm:cxn modelId="{56748D4E-8DCE-4C94-88F9-AEACDE8E5E91}" type="presParOf" srcId="{09E12EE1-DFA8-46ED-AC60-7BE37EF0A7B6}" destId="{57FF10BE-FA74-47A2-9A95-1CA532AED42B}" srcOrd="0" destOrd="0" presId="urn:microsoft.com/office/officeart/2008/layout/TitlePictureLineup"/>
    <dgm:cxn modelId="{2765FC7D-DEFB-426B-95EF-3C12535ED22D}" type="presParOf" srcId="{09E12EE1-DFA8-46ED-AC60-7BE37EF0A7B6}" destId="{7C4170A8-6411-449A-8F91-5F3C76248D62}" srcOrd="1" destOrd="0" presId="urn:microsoft.com/office/officeart/2008/layout/TitlePictureLineup"/>
    <dgm:cxn modelId="{F2E14D2D-9BF7-49C2-B35B-CAE225FE3DA7}" type="presParOf" srcId="{09E12EE1-DFA8-46ED-AC60-7BE37EF0A7B6}" destId="{C456283C-5CB6-4D2D-9321-4FC11B8248BF}" srcOrd="2" destOrd="0" presId="urn:microsoft.com/office/officeart/2008/layout/TitlePictureLineup"/>
    <dgm:cxn modelId="{E9B12A8C-DD60-407F-80D4-33D2FC3BF56F}" type="presParOf" srcId="{09E12EE1-DFA8-46ED-AC60-7BE37EF0A7B6}" destId="{E7BB9947-C369-40AE-976C-D2C4646A2CF4}" srcOrd="3" destOrd="0" presId="urn:microsoft.com/office/officeart/2008/layout/TitlePictureLineup"/>
    <dgm:cxn modelId="{2BD1F022-AA99-461C-92B0-489DB9916521}" type="presParOf" srcId="{176A4683-76B4-4AD4-B33F-0CA724B86A71}" destId="{A0F20B6A-7BFA-47BC-837A-EF8EF4E87994}" srcOrd="3" destOrd="0" presId="urn:microsoft.com/office/officeart/2008/layout/TitlePictureLineup"/>
    <dgm:cxn modelId="{8A8E0087-8F48-4E66-A2D8-A4CD83864162}" type="presParOf" srcId="{176A4683-76B4-4AD4-B33F-0CA724B86A71}" destId="{88F70D40-BA19-401A-98C5-60B3B7D8FCFE}" srcOrd="4" destOrd="0" presId="urn:microsoft.com/office/officeart/2008/layout/TitlePictureLineup"/>
    <dgm:cxn modelId="{46101A6C-A329-487A-A2F9-67170528A61C}" type="presParOf" srcId="{88F70D40-BA19-401A-98C5-60B3B7D8FCFE}" destId="{AF546202-7015-44B4-A245-99FDD69D6397}" srcOrd="0" destOrd="0" presId="urn:microsoft.com/office/officeart/2008/layout/TitlePictureLineup"/>
    <dgm:cxn modelId="{B56EA2FF-7E5C-4B3D-9563-E8F338E6730F}" type="presParOf" srcId="{88F70D40-BA19-401A-98C5-60B3B7D8FCFE}" destId="{C8675FEF-260F-4A2F-A291-296C802EB8FE}" srcOrd="1" destOrd="0" presId="urn:microsoft.com/office/officeart/2008/layout/TitlePictureLineup"/>
    <dgm:cxn modelId="{6E402E6A-0939-4D04-A66F-913EF30BA2A2}" type="presParOf" srcId="{88F70D40-BA19-401A-98C5-60B3B7D8FCFE}" destId="{FFAD6E3E-527B-4884-9D57-0B4C95681390}" srcOrd="2" destOrd="0" presId="urn:microsoft.com/office/officeart/2008/layout/TitlePictureLineup"/>
    <dgm:cxn modelId="{3BA4F716-F3A5-4180-8FE8-573A355C50DC}" type="presParOf" srcId="{88F70D40-BA19-401A-98C5-60B3B7D8FCFE}" destId="{2C7731FC-60FE-4513-A760-FD2243DEE488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1E9FD-CA22-4EE5-B093-68302BBA8046}">
      <dsp:nvSpPr>
        <dsp:cNvPr id="0" name=""/>
        <dsp:cNvSpPr/>
      </dsp:nvSpPr>
      <dsp:spPr>
        <a:xfrm rot="2562782">
          <a:off x="3768328" y="3110460"/>
          <a:ext cx="678450" cy="38847"/>
        </a:xfrm>
        <a:custGeom>
          <a:avLst/>
          <a:gdLst/>
          <a:ahLst/>
          <a:cxnLst/>
          <a:rect l="0" t="0" r="0" b="0"/>
          <a:pathLst>
            <a:path>
              <a:moveTo>
                <a:pt x="0" y="19423"/>
              </a:moveTo>
              <a:lnTo>
                <a:pt x="678450" y="1942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9A3505-8D39-4264-9638-4AB75F6E5738}">
      <dsp:nvSpPr>
        <dsp:cNvPr id="0" name=""/>
        <dsp:cNvSpPr/>
      </dsp:nvSpPr>
      <dsp:spPr>
        <a:xfrm>
          <a:off x="3858304" y="2182703"/>
          <a:ext cx="754672" cy="38847"/>
        </a:xfrm>
        <a:custGeom>
          <a:avLst/>
          <a:gdLst/>
          <a:ahLst/>
          <a:cxnLst/>
          <a:rect l="0" t="0" r="0" b="0"/>
          <a:pathLst>
            <a:path>
              <a:moveTo>
                <a:pt x="0" y="19423"/>
              </a:moveTo>
              <a:lnTo>
                <a:pt x="754672" y="1942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97E551-6B45-45DF-AD1B-FB4AFAA6987E}">
      <dsp:nvSpPr>
        <dsp:cNvPr id="0" name=""/>
        <dsp:cNvSpPr/>
      </dsp:nvSpPr>
      <dsp:spPr>
        <a:xfrm rot="19104505">
          <a:off x="3758549" y="1249302"/>
          <a:ext cx="791375" cy="38847"/>
        </a:xfrm>
        <a:custGeom>
          <a:avLst/>
          <a:gdLst/>
          <a:ahLst/>
          <a:cxnLst/>
          <a:rect l="0" t="0" r="0" b="0"/>
          <a:pathLst>
            <a:path>
              <a:moveTo>
                <a:pt x="0" y="19423"/>
              </a:moveTo>
              <a:lnTo>
                <a:pt x="791375" y="1942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2005BC-BB7C-4B23-87B6-8B9AF54A53FC}">
      <dsp:nvSpPr>
        <dsp:cNvPr id="0" name=""/>
        <dsp:cNvSpPr/>
      </dsp:nvSpPr>
      <dsp:spPr>
        <a:xfrm>
          <a:off x="2023050" y="1122566"/>
          <a:ext cx="2159122" cy="215912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7864EC-9AD4-49EC-B484-91A63BDFBD22}">
      <dsp:nvSpPr>
        <dsp:cNvPr id="0" name=""/>
        <dsp:cNvSpPr/>
      </dsp:nvSpPr>
      <dsp:spPr>
        <a:xfrm>
          <a:off x="4297812" y="540"/>
          <a:ext cx="1208692" cy="1208692"/>
        </a:xfrm>
        <a:prstGeom prst="ellipse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Tesis</a:t>
          </a:r>
        </a:p>
      </dsp:txBody>
      <dsp:txXfrm>
        <a:off x="4474821" y="177549"/>
        <a:ext cx="854674" cy="854674"/>
      </dsp:txXfrm>
    </dsp:sp>
    <dsp:sp modelId="{B4A7FF92-84A9-4736-9DB4-0E2E250572A7}">
      <dsp:nvSpPr>
        <dsp:cNvPr id="0" name=""/>
        <dsp:cNvSpPr/>
      </dsp:nvSpPr>
      <dsp:spPr>
        <a:xfrm>
          <a:off x="5627374" y="540"/>
          <a:ext cx="1813039" cy="1208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Fortalezas: ¿Qué puede hacer la ONU para lograrlos?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Riesgos: ¿Qué puede hacer la ONU para evitarlos)</a:t>
          </a:r>
        </a:p>
      </dsp:txBody>
      <dsp:txXfrm>
        <a:off x="5627374" y="540"/>
        <a:ext cx="1813039" cy="1208692"/>
      </dsp:txXfrm>
    </dsp:sp>
    <dsp:sp modelId="{0EEA8C11-87BD-4CBC-9DAF-F6C601095C5E}">
      <dsp:nvSpPr>
        <dsp:cNvPr id="0" name=""/>
        <dsp:cNvSpPr/>
      </dsp:nvSpPr>
      <dsp:spPr>
        <a:xfrm>
          <a:off x="4612976" y="1554390"/>
          <a:ext cx="1295473" cy="1295473"/>
        </a:xfrm>
        <a:prstGeom prst="ellipse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Argumentario</a:t>
          </a:r>
        </a:p>
      </dsp:txBody>
      <dsp:txXfrm>
        <a:off x="4802694" y="1744108"/>
        <a:ext cx="916037" cy="916037"/>
      </dsp:txXfrm>
    </dsp:sp>
    <dsp:sp modelId="{17AF6FFD-AAAB-4831-97EB-E21059E911A1}">
      <dsp:nvSpPr>
        <dsp:cNvPr id="0" name=""/>
        <dsp:cNvSpPr/>
      </dsp:nvSpPr>
      <dsp:spPr>
        <a:xfrm>
          <a:off x="6037997" y="1554390"/>
          <a:ext cx="1943209" cy="1295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ONUBIB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Estudios de especialistas (estudiantes, TFG, TFM y profesorado)</a:t>
          </a:r>
        </a:p>
      </dsp:txBody>
      <dsp:txXfrm>
        <a:off x="6037997" y="1554390"/>
        <a:ext cx="1943209" cy="1295473"/>
      </dsp:txXfrm>
    </dsp:sp>
    <dsp:sp modelId="{62576FC0-B0F3-43BF-96D4-D94BE8AEB224}">
      <dsp:nvSpPr>
        <dsp:cNvPr id="0" name=""/>
        <dsp:cNvSpPr/>
      </dsp:nvSpPr>
      <dsp:spPr>
        <a:xfrm>
          <a:off x="4184997" y="3151630"/>
          <a:ext cx="1295473" cy="1295473"/>
        </a:xfrm>
        <a:prstGeom prst="ellipse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Exposición</a:t>
          </a:r>
        </a:p>
      </dsp:txBody>
      <dsp:txXfrm>
        <a:off x="4374715" y="3341348"/>
        <a:ext cx="916037" cy="916037"/>
      </dsp:txXfrm>
    </dsp:sp>
    <dsp:sp modelId="{E7836F50-83C8-4289-B920-87BA0149B29B}">
      <dsp:nvSpPr>
        <dsp:cNvPr id="0" name=""/>
        <dsp:cNvSpPr/>
      </dsp:nvSpPr>
      <dsp:spPr>
        <a:xfrm>
          <a:off x="5610018" y="3151630"/>
          <a:ext cx="1943209" cy="1295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Discursos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Improvisación y capacidad de respuesta</a:t>
          </a:r>
        </a:p>
      </dsp:txBody>
      <dsp:txXfrm>
        <a:off x="5610018" y="3151630"/>
        <a:ext cx="1943209" cy="129547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11844-D80B-4FB1-8D28-A029D6A0EAA2}">
      <dsp:nvSpPr>
        <dsp:cNvPr id="0" name=""/>
        <dsp:cNvSpPr/>
      </dsp:nvSpPr>
      <dsp:spPr>
        <a:xfrm>
          <a:off x="956455" y="688927"/>
          <a:ext cx="1605039" cy="1323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latin typeface="Eurostile" panose="020B0504020202050204" pitchFamily="34" charset="0"/>
            </a:rPr>
            <a:t>Captar la benevolencia</a:t>
          </a:r>
        </a:p>
      </dsp:txBody>
      <dsp:txXfrm>
        <a:off x="986920" y="719392"/>
        <a:ext cx="1544109" cy="979216"/>
      </dsp:txXfrm>
    </dsp:sp>
    <dsp:sp modelId="{3C32BE9C-5AA4-426B-996A-F9A8D21AC63E}">
      <dsp:nvSpPr>
        <dsp:cNvPr id="0" name=""/>
        <dsp:cNvSpPr/>
      </dsp:nvSpPr>
      <dsp:spPr>
        <a:xfrm>
          <a:off x="1776125" y="708560"/>
          <a:ext cx="2206838" cy="2206838"/>
        </a:xfrm>
        <a:prstGeom prst="leftCircularArrow">
          <a:avLst>
            <a:gd name="adj1" fmla="val 5120"/>
            <a:gd name="adj2" fmla="val 660883"/>
            <a:gd name="adj3" fmla="val 2436393"/>
            <a:gd name="adj4" fmla="val 9024489"/>
            <a:gd name="adj5" fmla="val 597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9790FD-1743-4EAF-BF12-9FD8343DCB5B}">
      <dsp:nvSpPr>
        <dsp:cNvPr id="0" name=""/>
        <dsp:cNvSpPr/>
      </dsp:nvSpPr>
      <dsp:spPr>
        <a:xfrm>
          <a:off x="1313131" y="1729073"/>
          <a:ext cx="1426702" cy="5673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Eurostile" panose="020B0504020202050204" pitchFamily="34" charset="0"/>
            </a:rPr>
            <a:t>Exordio</a:t>
          </a:r>
        </a:p>
      </dsp:txBody>
      <dsp:txXfrm>
        <a:off x="1329748" y="1745690"/>
        <a:ext cx="1393468" cy="534118"/>
      </dsp:txXfrm>
    </dsp:sp>
    <dsp:sp modelId="{AB7B2B7A-AED2-4831-BE9C-2AABFA6E4CFE}">
      <dsp:nvSpPr>
        <dsp:cNvPr id="0" name=""/>
        <dsp:cNvSpPr/>
      </dsp:nvSpPr>
      <dsp:spPr>
        <a:xfrm>
          <a:off x="3277845" y="688927"/>
          <a:ext cx="1605039" cy="1323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latin typeface="Eurostile" panose="020B0504020202050204" pitchFamily="34" charset="0"/>
            </a:rPr>
            <a:t>Transmitir la información necesaria</a:t>
          </a:r>
          <a:br>
            <a:rPr lang="es-ES" sz="1600" kern="1200" dirty="0">
              <a:latin typeface="Eurostile" panose="020B0504020202050204" pitchFamily="34" charset="0"/>
            </a:rPr>
          </a:br>
          <a:r>
            <a:rPr lang="es-ES" sz="1600" kern="1200" dirty="0">
              <a:latin typeface="Eurostile" panose="020B0504020202050204" pitchFamily="34" charset="0"/>
            </a:rPr>
            <a:t>(5 W vs 6 Q)</a:t>
          </a:r>
        </a:p>
      </dsp:txBody>
      <dsp:txXfrm>
        <a:off x="3308310" y="1003069"/>
        <a:ext cx="1544109" cy="979216"/>
      </dsp:txXfrm>
    </dsp:sp>
    <dsp:sp modelId="{96D62C9A-F05E-4DA6-8429-2D40C9BEAE9B}">
      <dsp:nvSpPr>
        <dsp:cNvPr id="0" name=""/>
        <dsp:cNvSpPr/>
      </dsp:nvSpPr>
      <dsp:spPr>
        <a:xfrm>
          <a:off x="4084139" y="-265627"/>
          <a:ext cx="2411927" cy="2411927"/>
        </a:xfrm>
        <a:prstGeom prst="circularArrow">
          <a:avLst>
            <a:gd name="adj1" fmla="val 4684"/>
            <a:gd name="adj2" fmla="val 598173"/>
            <a:gd name="adj3" fmla="val 19226316"/>
            <a:gd name="adj4" fmla="val 12575511"/>
            <a:gd name="adj5" fmla="val 5465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CB59DE-B9BD-4A0E-ABE9-DFAA9FEF7E54}">
      <dsp:nvSpPr>
        <dsp:cNvPr id="0" name=""/>
        <dsp:cNvSpPr/>
      </dsp:nvSpPr>
      <dsp:spPr>
        <a:xfrm>
          <a:off x="3634521" y="405251"/>
          <a:ext cx="1426702" cy="5673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Eurostile" panose="020B0504020202050204" pitchFamily="34" charset="0"/>
            </a:rPr>
            <a:t>Narración</a:t>
          </a:r>
        </a:p>
      </dsp:txBody>
      <dsp:txXfrm>
        <a:off x="3651138" y="421868"/>
        <a:ext cx="1393468" cy="534118"/>
      </dsp:txXfrm>
    </dsp:sp>
    <dsp:sp modelId="{ADF91D01-654B-4800-A76E-B31CA367E32A}">
      <dsp:nvSpPr>
        <dsp:cNvPr id="0" name=""/>
        <dsp:cNvSpPr/>
      </dsp:nvSpPr>
      <dsp:spPr>
        <a:xfrm>
          <a:off x="5599235" y="688927"/>
          <a:ext cx="1605039" cy="1323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latin typeface="Eurostile" panose="020B0504020202050204" pitchFamily="34" charset="0"/>
            </a:rPr>
            <a:t>Confirmar la tesis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>
              <a:latin typeface="Eurostile" panose="020B0504020202050204" pitchFamily="34" charset="0"/>
            </a:rPr>
            <a:t>Refutar </a:t>
          </a:r>
          <a:r>
            <a:rPr lang="es-ES" sz="1600" kern="1200" dirty="0">
              <a:latin typeface="Eurostile" panose="020B0504020202050204" pitchFamily="34" charset="0"/>
            </a:rPr>
            <a:t>la antítesis</a:t>
          </a:r>
        </a:p>
      </dsp:txBody>
      <dsp:txXfrm>
        <a:off x="5629700" y="719392"/>
        <a:ext cx="1544109" cy="979216"/>
      </dsp:txXfrm>
    </dsp:sp>
    <dsp:sp modelId="{B09DD291-B40A-47F8-B228-E4F71A19F075}">
      <dsp:nvSpPr>
        <dsp:cNvPr id="0" name=""/>
        <dsp:cNvSpPr/>
      </dsp:nvSpPr>
      <dsp:spPr>
        <a:xfrm>
          <a:off x="6411421" y="622852"/>
          <a:ext cx="2321589" cy="2321589"/>
        </a:xfrm>
        <a:prstGeom prst="leftCircularArrow">
          <a:avLst>
            <a:gd name="adj1" fmla="val 4867"/>
            <a:gd name="adj2" fmla="val 624263"/>
            <a:gd name="adj3" fmla="val 2399773"/>
            <a:gd name="adj4" fmla="val 9024489"/>
            <a:gd name="adj5" fmla="val 567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2B467B-6C15-4E4A-AF28-5FE9D8F84F23}">
      <dsp:nvSpPr>
        <dsp:cNvPr id="0" name=""/>
        <dsp:cNvSpPr/>
      </dsp:nvSpPr>
      <dsp:spPr>
        <a:xfrm>
          <a:off x="5856127" y="1729073"/>
          <a:ext cx="1626269" cy="56735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es-ES" sz="1600" b="1" kern="1200" dirty="0">
              <a:latin typeface="Eurostile" panose="020B0504020202050204" pitchFamily="34" charset="0"/>
            </a:rPr>
            <a:t>Argumentación</a:t>
          </a:r>
        </a:p>
      </dsp:txBody>
      <dsp:txXfrm>
        <a:off x="5872744" y="1745690"/>
        <a:ext cx="1593035" cy="534118"/>
      </dsp:txXfrm>
    </dsp:sp>
    <dsp:sp modelId="{A179B635-C570-4BCC-B079-400F9DF1CE63}">
      <dsp:nvSpPr>
        <dsp:cNvPr id="0" name=""/>
        <dsp:cNvSpPr/>
      </dsp:nvSpPr>
      <dsp:spPr>
        <a:xfrm>
          <a:off x="8020408" y="688927"/>
          <a:ext cx="1605039" cy="1323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latin typeface="Eurostile" panose="020B0504020202050204" pitchFamily="34" charset="0"/>
            </a:rPr>
            <a:t>Recapitular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latin typeface="Eurostile" panose="020B0504020202050204" pitchFamily="34" charset="0"/>
            </a:rPr>
            <a:t>Persuadir</a:t>
          </a:r>
        </a:p>
      </dsp:txBody>
      <dsp:txXfrm>
        <a:off x="8050873" y="1003069"/>
        <a:ext cx="1544109" cy="979216"/>
      </dsp:txXfrm>
    </dsp:sp>
    <dsp:sp modelId="{8AF76F4C-A3AE-4EA0-86C9-EB0D85D0CF82}">
      <dsp:nvSpPr>
        <dsp:cNvPr id="0" name=""/>
        <dsp:cNvSpPr/>
      </dsp:nvSpPr>
      <dsp:spPr>
        <a:xfrm>
          <a:off x="8377084" y="405251"/>
          <a:ext cx="1426702" cy="5673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Eurostile" panose="020B0504020202050204" pitchFamily="34" charset="0"/>
            </a:rPr>
            <a:t>Peroración</a:t>
          </a:r>
        </a:p>
      </dsp:txBody>
      <dsp:txXfrm>
        <a:off x="8393701" y="421868"/>
        <a:ext cx="1393468" cy="5341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8A111-C2F5-4805-9754-0C7BAE133AEC}">
      <dsp:nvSpPr>
        <dsp:cNvPr id="0" name=""/>
        <dsp:cNvSpPr/>
      </dsp:nvSpPr>
      <dsp:spPr>
        <a:xfrm>
          <a:off x="1845470" y="3565564"/>
          <a:ext cx="414640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7150C-C608-4EB6-B917-5DFFBA12B810}">
      <dsp:nvSpPr>
        <dsp:cNvPr id="0" name=""/>
        <dsp:cNvSpPr/>
      </dsp:nvSpPr>
      <dsp:spPr>
        <a:xfrm>
          <a:off x="1845470" y="2120106"/>
          <a:ext cx="355169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D703A9-F5F0-446F-B535-049651D05A20}">
      <dsp:nvSpPr>
        <dsp:cNvPr id="0" name=""/>
        <dsp:cNvSpPr/>
      </dsp:nvSpPr>
      <dsp:spPr>
        <a:xfrm>
          <a:off x="1845470" y="674648"/>
          <a:ext cx="414640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807BCC-9CFE-40F1-BD2E-910A6A21E2E2}">
      <dsp:nvSpPr>
        <dsp:cNvPr id="0" name=""/>
        <dsp:cNvSpPr/>
      </dsp:nvSpPr>
      <dsp:spPr>
        <a:xfrm>
          <a:off x="12815" y="601053"/>
          <a:ext cx="3171624" cy="2989868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7400" t="19916" r="5658" b="20882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3AC7307-453F-4168-81BB-3FAFB3D26E42}">
      <dsp:nvSpPr>
        <dsp:cNvPr id="0" name=""/>
        <dsp:cNvSpPr/>
      </dsp:nvSpPr>
      <dsp:spPr>
        <a:xfrm>
          <a:off x="523908" y="2248132"/>
          <a:ext cx="2643123" cy="136286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500" kern="1200" dirty="0"/>
        </a:p>
      </dsp:txBody>
      <dsp:txXfrm>
        <a:off x="523908" y="2248132"/>
        <a:ext cx="2643123" cy="1362860"/>
      </dsp:txXfrm>
    </dsp:sp>
    <dsp:sp modelId="{E0753B5D-184E-4F6E-95C2-6E0083B1AE67}">
      <dsp:nvSpPr>
        <dsp:cNvPr id="0" name=""/>
        <dsp:cNvSpPr/>
      </dsp:nvSpPr>
      <dsp:spPr>
        <a:xfrm>
          <a:off x="5291187" y="-42340"/>
          <a:ext cx="1401367" cy="1433977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5093" t="-1121" r="-10907" b="1121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F20C8E6-7BEC-4215-B119-1F748C7E2022}">
      <dsp:nvSpPr>
        <dsp:cNvPr id="0" name=""/>
        <dsp:cNvSpPr/>
      </dsp:nvSpPr>
      <dsp:spPr>
        <a:xfrm>
          <a:off x="6781419" y="55165"/>
          <a:ext cx="1388749" cy="1238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Segundos</a:t>
          </a:r>
        </a:p>
      </dsp:txBody>
      <dsp:txXfrm>
        <a:off x="6781419" y="55165"/>
        <a:ext cx="1388749" cy="1238964"/>
      </dsp:txXfrm>
    </dsp:sp>
    <dsp:sp modelId="{7475E80D-9728-4A23-A2C5-F4B9B732144E}">
      <dsp:nvSpPr>
        <dsp:cNvPr id="0" name=""/>
        <dsp:cNvSpPr/>
      </dsp:nvSpPr>
      <dsp:spPr>
        <a:xfrm>
          <a:off x="4696484" y="1403117"/>
          <a:ext cx="1401367" cy="143397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D3AA6A7-3BD4-4ADD-803F-6DA4B34C07A4}">
      <dsp:nvSpPr>
        <dsp:cNvPr id="0" name=""/>
        <dsp:cNvSpPr/>
      </dsp:nvSpPr>
      <dsp:spPr>
        <a:xfrm>
          <a:off x="6186712" y="1500624"/>
          <a:ext cx="1056088" cy="1238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Gestos</a:t>
          </a:r>
        </a:p>
      </dsp:txBody>
      <dsp:txXfrm>
        <a:off x="6186712" y="1500624"/>
        <a:ext cx="1056088" cy="1238964"/>
      </dsp:txXfrm>
    </dsp:sp>
    <dsp:sp modelId="{EFAAF5BB-2BBB-45FD-8ECF-313AFFA03E34}">
      <dsp:nvSpPr>
        <dsp:cNvPr id="0" name=""/>
        <dsp:cNvSpPr/>
      </dsp:nvSpPr>
      <dsp:spPr>
        <a:xfrm>
          <a:off x="5291187" y="2848576"/>
          <a:ext cx="1401367" cy="143397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A4B132-7530-4BC0-ABF2-C3100E98FE5B}">
      <dsp:nvSpPr>
        <dsp:cNvPr id="0" name=""/>
        <dsp:cNvSpPr/>
      </dsp:nvSpPr>
      <dsp:spPr>
        <a:xfrm>
          <a:off x="6781418" y="2946082"/>
          <a:ext cx="1227994" cy="1238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Palabras</a:t>
          </a:r>
        </a:p>
      </dsp:txBody>
      <dsp:txXfrm>
        <a:off x="6781418" y="2946082"/>
        <a:ext cx="1227994" cy="123896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EAE2F-3902-4F9B-A578-6F703C54934C}">
      <dsp:nvSpPr>
        <dsp:cNvPr id="0" name=""/>
        <dsp:cNvSpPr/>
      </dsp:nvSpPr>
      <dsp:spPr>
        <a:xfrm>
          <a:off x="1275" y="189591"/>
          <a:ext cx="767276" cy="920732"/>
        </a:xfrm>
        <a:prstGeom prst="roundRect">
          <a:avLst>
            <a:gd name="adj" fmla="val 5000"/>
          </a:avLst>
        </a:prstGeom>
        <a:solidFill>
          <a:schemeClr val="accent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Exordio</a:t>
          </a:r>
        </a:p>
      </dsp:txBody>
      <dsp:txXfrm rot="16200000">
        <a:off x="-299496" y="490363"/>
        <a:ext cx="755000" cy="153455"/>
      </dsp:txXfrm>
    </dsp:sp>
    <dsp:sp modelId="{CC58E0D4-D8B3-4B98-A527-B4ABA0A1C2BA}">
      <dsp:nvSpPr>
        <dsp:cNvPr id="0" name=""/>
        <dsp:cNvSpPr/>
      </dsp:nvSpPr>
      <dsp:spPr>
        <a:xfrm>
          <a:off x="795407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Narración</a:t>
          </a:r>
        </a:p>
      </dsp:txBody>
      <dsp:txXfrm rot="16200000">
        <a:off x="494634" y="490363"/>
        <a:ext cx="755000" cy="153455"/>
      </dsp:txXfrm>
    </dsp:sp>
    <dsp:sp modelId="{1201FABB-1E18-4725-BF74-BECCEAA4AB2C}">
      <dsp:nvSpPr>
        <dsp:cNvPr id="0" name=""/>
        <dsp:cNvSpPr/>
      </dsp:nvSpPr>
      <dsp:spPr>
        <a:xfrm rot="5400000">
          <a:off x="731558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76A22-02A8-4595-95C4-89DC6D4FF0B7}">
      <dsp:nvSpPr>
        <dsp:cNvPr id="0" name=""/>
        <dsp:cNvSpPr/>
      </dsp:nvSpPr>
      <dsp:spPr>
        <a:xfrm>
          <a:off x="1589538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es-ES" sz="800" kern="1200" dirty="0">
              <a:latin typeface="Eurostile" panose="020B0504020202050204" pitchFamily="34" charset="0"/>
            </a:rPr>
            <a:t>Argumentación</a:t>
          </a:r>
        </a:p>
      </dsp:txBody>
      <dsp:txXfrm rot="16200000">
        <a:off x="1288766" y="490363"/>
        <a:ext cx="755000" cy="153455"/>
      </dsp:txXfrm>
    </dsp:sp>
    <dsp:sp modelId="{6C6751B6-C54D-4B47-BF17-7357D54D6404}">
      <dsp:nvSpPr>
        <dsp:cNvPr id="0" name=""/>
        <dsp:cNvSpPr/>
      </dsp:nvSpPr>
      <dsp:spPr>
        <a:xfrm rot="5400000">
          <a:off x="1525690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37DF3-36AB-4160-A667-30EED76E1A64}">
      <dsp:nvSpPr>
        <dsp:cNvPr id="0" name=""/>
        <dsp:cNvSpPr/>
      </dsp:nvSpPr>
      <dsp:spPr>
        <a:xfrm>
          <a:off x="2383670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Peroración</a:t>
          </a:r>
        </a:p>
      </dsp:txBody>
      <dsp:txXfrm rot="16200000">
        <a:off x="2082897" y="490363"/>
        <a:ext cx="755000" cy="153455"/>
      </dsp:txXfrm>
    </dsp:sp>
    <dsp:sp modelId="{D683EE3A-FCAE-47FB-85A2-7EFD73D788F4}">
      <dsp:nvSpPr>
        <dsp:cNvPr id="0" name=""/>
        <dsp:cNvSpPr/>
      </dsp:nvSpPr>
      <dsp:spPr>
        <a:xfrm rot="5400000">
          <a:off x="2319822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2B802-B22E-4E75-9B82-A7CFD820F435}">
      <dsp:nvSpPr>
        <dsp:cNvPr id="0" name=""/>
        <dsp:cNvSpPr/>
      </dsp:nvSpPr>
      <dsp:spPr>
        <a:xfrm>
          <a:off x="1451003" y="516242"/>
          <a:ext cx="2945977" cy="133241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Finalidad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Preparación para escuchar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Anticipar la estructura</a:t>
          </a:r>
        </a:p>
      </dsp:txBody>
      <dsp:txXfrm>
        <a:off x="1451003" y="516242"/>
        <a:ext cx="2945977" cy="1332418"/>
      </dsp:txXfrm>
    </dsp:sp>
    <dsp:sp modelId="{425ACB2F-6FE6-44E1-8CB8-48436518482C}">
      <dsp:nvSpPr>
        <dsp:cNvPr id="0" name=""/>
        <dsp:cNvSpPr/>
      </dsp:nvSpPr>
      <dsp:spPr>
        <a:xfrm>
          <a:off x="0" y="516242"/>
          <a:ext cx="1319094" cy="1332418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66" t="-119" r="-356" b="-1422"/>
          </a:stretch>
        </a:blip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460386-A53F-416F-B788-71A37A88A3B9}">
      <dsp:nvSpPr>
        <dsp:cNvPr id="0" name=""/>
        <dsp:cNvSpPr/>
      </dsp:nvSpPr>
      <dsp:spPr>
        <a:xfrm>
          <a:off x="0" y="2068510"/>
          <a:ext cx="2945977" cy="133241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Requisitos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Brevedad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Claridad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Verosimilitud</a:t>
          </a:r>
        </a:p>
      </dsp:txBody>
      <dsp:txXfrm>
        <a:off x="0" y="2068510"/>
        <a:ext cx="2945977" cy="1332418"/>
      </dsp:txXfrm>
    </dsp:sp>
    <dsp:sp modelId="{5F3D0F75-4D82-4897-9D9E-3864F4F11C54}">
      <dsp:nvSpPr>
        <dsp:cNvPr id="0" name=""/>
        <dsp:cNvSpPr/>
      </dsp:nvSpPr>
      <dsp:spPr>
        <a:xfrm>
          <a:off x="3077886" y="2068510"/>
          <a:ext cx="1319094" cy="1332418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6000" b="-16000"/>
          </a:stretch>
        </a:blip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EAE2F-3902-4F9B-A578-6F703C54934C}">
      <dsp:nvSpPr>
        <dsp:cNvPr id="0" name=""/>
        <dsp:cNvSpPr/>
      </dsp:nvSpPr>
      <dsp:spPr>
        <a:xfrm>
          <a:off x="1275" y="189591"/>
          <a:ext cx="767276" cy="920732"/>
        </a:xfrm>
        <a:prstGeom prst="roundRect">
          <a:avLst>
            <a:gd name="adj" fmla="val 5000"/>
          </a:avLst>
        </a:prstGeom>
        <a:solidFill>
          <a:srgbClr val="FFFF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Exordio</a:t>
          </a:r>
        </a:p>
      </dsp:txBody>
      <dsp:txXfrm rot="16200000">
        <a:off x="-299496" y="490363"/>
        <a:ext cx="755000" cy="153455"/>
      </dsp:txXfrm>
    </dsp:sp>
    <dsp:sp modelId="{CC58E0D4-D8B3-4B98-A527-B4ABA0A1C2BA}">
      <dsp:nvSpPr>
        <dsp:cNvPr id="0" name=""/>
        <dsp:cNvSpPr/>
      </dsp:nvSpPr>
      <dsp:spPr>
        <a:xfrm>
          <a:off x="795407" y="189591"/>
          <a:ext cx="767276" cy="920732"/>
        </a:xfrm>
        <a:prstGeom prst="roundRect">
          <a:avLst>
            <a:gd name="adj" fmla="val 5000"/>
          </a:avLst>
        </a:prstGeom>
        <a:solidFill>
          <a:srgbClr val="FF9933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Narración</a:t>
          </a:r>
        </a:p>
      </dsp:txBody>
      <dsp:txXfrm rot="16200000">
        <a:off x="494634" y="490363"/>
        <a:ext cx="755000" cy="153455"/>
      </dsp:txXfrm>
    </dsp:sp>
    <dsp:sp modelId="{1201FABB-1E18-4725-BF74-BECCEAA4AB2C}">
      <dsp:nvSpPr>
        <dsp:cNvPr id="0" name=""/>
        <dsp:cNvSpPr/>
      </dsp:nvSpPr>
      <dsp:spPr>
        <a:xfrm rot="5400000">
          <a:off x="731558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76A22-02A8-4595-95C4-89DC6D4FF0B7}">
      <dsp:nvSpPr>
        <dsp:cNvPr id="0" name=""/>
        <dsp:cNvSpPr/>
      </dsp:nvSpPr>
      <dsp:spPr>
        <a:xfrm>
          <a:off x="1589538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es-ES" sz="800" kern="1200" dirty="0">
              <a:latin typeface="Eurostile" panose="020B0504020202050204" pitchFamily="34" charset="0"/>
            </a:rPr>
            <a:t>Argumentación</a:t>
          </a:r>
        </a:p>
      </dsp:txBody>
      <dsp:txXfrm rot="16200000">
        <a:off x="1288766" y="490363"/>
        <a:ext cx="755000" cy="153455"/>
      </dsp:txXfrm>
    </dsp:sp>
    <dsp:sp modelId="{6C6751B6-C54D-4B47-BF17-7357D54D6404}">
      <dsp:nvSpPr>
        <dsp:cNvPr id="0" name=""/>
        <dsp:cNvSpPr/>
      </dsp:nvSpPr>
      <dsp:spPr>
        <a:xfrm rot="5400000">
          <a:off x="1525690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37DF3-36AB-4160-A667-30EED76E1A64}">
      <dsp:nvSpPr>
        <dsp:cNvPr id="0" name=""/>
        <dsp:cNvSpPr/>
      </dsp:nvSpPr>
      <dsp:spPr>
        <a:xfrm>
          <a:off x="2383670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Peroración</a:t>
          </a:r>
        </a:p>
      </dsp:txBody>
      <dsp:txXfrm rot="16200000">
        <a:off x="2082897" y="490363"/>
        <a:ext cx="755000" cy="153455"/>
      </dsp:txXfrm>
    </dsp:sp>
    <dsp:sp modelId="{D683EE3A-FCAE-47FB-85A2-7EFD73D788F4}">
      <dsp:nvSpPr>
        <dsp:cNvPr id="0" name=""/>
        <dsp:cNvSpPr/>
      </dsp:nvSpPr>
      <dsp:spPr>
        <a:xfrm rot="5400000">
          <a:off x="2319822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EAE2F-3902-4F9B-A578-6F703C54934C}">
      <dsp:nvSpPr>
        <dsp:cNvPr id="0" name=""/>
        <dsp:cNvSpPr/>
      </dsp:nvSpPr>
      <dsp:spPr>
        <a:xfrm>
          <a:off x="1275" y="189591"/>
          <a:ext cx="767276" cy="920732"/>
        </a:xfrm>
        <a:prstGeom prst="roundRect">
          <a:avLst>
            <a:gd name="adj" fmla="val 5000"/>
          </a:avLst>
        </a:prstGeom>
        <a:solidFill>
          <a:srgbClr val="FFFF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Exordio</a:t>
          </a:r>
        </a:p>
      </dsp:txBody>
      <dsp:txXfrm rot="16200000">
        <a:off x="-299496" y="490363"/>
        <a:ext cx="755000" cy="153455"/>
      </dsp:txXfrm>
    </dsp:sp>
    <dsp:sp modelId="{CC58E0D4-D8B3-4B98-A527-B4ABA0A1C2BA}">
      <dsp:nvSpPr>
        <dsp:cNvPr id="0" name=""/>
        <dsp:cNvSpPr/>
      </dsp:nvSpPr>
      <dsp:spPr>
        <a:xfrm>
          <a:off x="795407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Narración</a:t>
          </a:r>
        </a:p>
      </dsp:txBody>
      <dsp:txXfrm rot="16200000">
        <a:off x="494634" y="490363"/>
        <a:ext cx="755000" cy="153455"/>
      </dsp:txXfrm>
    </dsp:sp>
    <dsp:sp modelId="{1201FABB-1E18-4725-BF74-BECCEAA4AB2C}">
      <dsp:nvSpPr>
        <dsp:cNvPr id="0" name=""/>
        <dsp:cNvSpPr/>
      </dsp:nvSpPr>
      <dsp:spPr>
        <a:xfrm rot="5400000">
          <a:off x="731558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76A22-02A8-4595-95C4-89DC6D4FF0B7}">
      <dsp:nvSpPr>
        <dsp:cNvPr id="0" name=""/>
        <dsp:cNvSpPr/>
      </dsp:nvSpPr>
      <dsp:spPr>
        <a:xfrm>
          <a:off x="1589538" y="189591"/>
          <a:ext cx="767276" cy="920732"/>
        </a:xfrm>
        <a:prstGeom prst="roundRect">
          <a:avLst>
            <a:gd name="adj" fmla="val 5000"/>
          </a:avLst>
        </a:prstGeom>
        <a:solidFill>
          <a:srgbClr val="E4242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es-ES" sz="800" kern="1200" dirty="0">
              <a:latin typeface="Eurostile" panose="020B0504020202050204" pitchFamily="34" charset="0"/>
            </a:rPr>
            <a:t>Argumentación</a:t>
          </a:r>
        </a:p>
      </dsp:txBody>
      <dsp:txXfrm rot="16200000">
        <a:off x="1288766" y="490363"/>
        <a:ext cx="755000" cy="153455"/>
      </dsp:txXfrm>
    </dsp:sp>
    <dsp:sp modelId="{6C6751B6-C54D-4B47-BF17-7357D54D6404}">
      <dsp:nvSpPr>
        <dsp:cNvPr id="0" name=""/>
        <dsp:cNvSpPr/>
      </dsp:nvSpPr>
      <dsp:spPr>
        <a:xfrm rot="5400000">
          <a:off x="1525690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37DF3-36AB-4160-A667-30EED76E1A64}">
      <dsp:nvSpPr>
        <dsp:cNvPr id="0" name=""/>
        <dsp:cNvSpPr/>
      </dsp:nvSpPr>
      <dsp:spPr>
        <a:xfrm>
          <a:off x="2383670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Peroración</a:t>
          </a:r>
        </a:p>
      </dsp:txBody>
      <dsp:txXfrm rot="16200000">
        <a:off x="2082897" y="490363"/>
        <a:ext cx="755000" cy="153455"/>
      </dsp:txXfrm>
    </dsp:sp>
    <dsp:sp modelId="{D683EE3A-FCAE-47FB-85A2-7EFD73D788F4}">
      <dsp:nvSpPr>
        <dsp:cNvPr id="0" name=""/>
        <dsp:cNvSpPr/>
      </dsp:nvSpPr>
      <dsp:spPr>
        <a:xfrm rot="5400000">
          <a:off x="2319822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BD8DB-F3F0-4D07-9296-940F8B2CC13F}">
      <dsp:nvSpPr>
        <dsp:cNvPr id="0" name=""/>
        <dsp:cNvSpPr/>
      </dsp:nvSpPr>
      <dsp:spPr>
        <a:xfrm rot="10800000">
          <a:off x="866364" y="2934"/>
          <a:ext cx="4955807" cy="136140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343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Distingue lo que hay que argumentar (porque no es evidente) de lo simplemente demostrable. Céntrate en lo primero.</a:t>
          </a:r>
        </a:p>
      </dsp:txBody>
      <dsp:txXfrm rot="10800000">
        <a:off x="1206715" y="2934"/>
        <a:ext cx="4615456" cy="1361406"/>
      </dsp:txXfrm>
    </dsp:sp>
    <dsp:sp modelId="{300C467E-0235-44DF-B18B-4248E46FB90B}">
      <dsp:nvSpPr>
        <dsp:cNvPr id="0" name=""/>
        <dsp:cNvSpPr/>
      </dsp:nvSpPr>
      <dsp:spPr>
        <a:xfrm>
          <a:off x="247172" y="2934"/>
          <a:ext cx="1361406" cy="136140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7000" r="-27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087E2-4808-4BAA-92F5-5D906021EA59}">
      <dsp:nvSpPr>
        <dsp:cNvPr id="0" name=""/>
        <dsp:cNvSpPr/>
      </dsp:nvSpPr>
      <dsp:spPr>
        <a:xfrm rot="10800000">
          <a:off x="866364" y="1770731"/>
          <a:ext cx="4955807" cy="136140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343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Ten en cuenta que el hombre busca la verdad (</a:t>
          </a:r>
          <a:r>
            <a:rPr lang="es-ES" sz="1900" kern="1200" dirty="0" err="1"/>
            <a:t>lógos</a:t>
          </a:r>
          <a:r>
            <a:rPr lang="es-ES" sz="1900" kern="1200" dirty="0"/>
            <a:t>), la bondad (</a:t>
          </a:r>
          <a:r>
            <a:rPr lang="es-ES" sz="1900" kern="1200" dirty="0" err="1"/>
            <a:t>éthos</a:t>
          </a:r>
          <a:r>
            <a:rPr lang="es-ES" sz="1900" kern="1200" dirty="0"/>
            <a:t>) y la belleza (</a:t>
          </a:r>
          <a:r>
            <a:rPr lang="es-ES" sz="1900" kern="1200" dirty="0" err="1"/>
            <a:t>páthos</a:t>
          </a:r>
          <a:r>
            <a:rPr lang="es-ES" sz="1900" kern="1200" dirty="0"/>
            <a:t>).</a:t>
          </a:r>
        </a:p>
      </dsp:txBody>
      <dsp:txXfrm rot="10800000">
        <a:off x="1206715" y="1770731"/>
        <a:ext cx="4615456" cy="1361406"/>
      </dsp:txXfrm>
    </dsp:sp>
    <dsp:sp modelId="{13829A07-CFEB-43C1-9147-ECE37024118F}">
      <dsp:nvSpPr>
        <dsp:cNvPr id="0" name=""/>
        <dsp:cNvSpPr/>
      </dsp:nvSpPr>
      <dsp:spPr>
        <a:xfrm>
          <a:off x="247172" y="1770731"/>
          <a:ext cx="1361406" cy="136140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049688-D1DD-49C9-A329-83C4BAE978C2}">
      <dsp:nvSpPr>
        <dsp:cNvPr id="0" name=""/>
        <dsp:cNvSpPr/>
      </dsp:nvSpPr>
      <dsp:spPr>
        <a:xfrm rot="10800000">
          <a:off x="866364" y="3538527"/>
          <a:ext cx="4955807" cy="136140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343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Por tanto, tus argumentos deberán basarse en el razonamiento, la credibilidad y el sentimiento.</a:t>
          </a:r>
        </a:p>
      </dsp:txBody>
      <dsp:txXfrm rot="10800000">
        <a:off x="1206715" y="3538527"/>
        <a:ext cx="4615456" cy="1361406"/>
      </dsp:txXfrm>
    </dsp:sp>
    <dsp:sp modelId="{182BCAF5-6D90-450B-9783-9BC52E80800D}">
      <dsp:nvSpPr>
        <dsp:cNvPr id="0" name=""/>
        <dsp:cNvSpPr/>
      </dsp:nvSpPr>
      <dsp:spPr>
        <a:xfrm>
          <a:off x="247172" y="3541462"/>
          <a:ext cx="1361406" cy="1361406"/>
        </a:xfrm>
        <a:prstGeom prst="ellipse">
          <a:avLst/>
        </a:prstGeom>
        <a:blipFill dpi="0" rotWithShape="1">
          <a:blip xmlns:r="http://schemas.openxmlformats.org/officeDocument/2006/relationships" r:embed="rId3"/>
          <a:srcRect/>
          <a:stretch>
            <a:fillRect l="1772" t="301" r="-1772" b="-42301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EAE2F-3902-4F9B-A578-6F703C54934C}">
      <dsp:nvSpPr>
        <dsp:cNvPr id="0" name=""/>
        <dsp:cNvSpPr/>
      </dsp:nvSpPr>
      <dsp:spPr>
        <a:xfrm>
          <a:off x="1275" y="189591"/>
          <a:ext cx="767276" cy="920732"/>
        </a:xfrm>
        <a:prstGeom prst="roundRect">
          <a:avLst>
            <a:gd name="adj" fmla="val 5000"/>
          </a:avLst>
        </a:prstGeom>
        <a:solidFill>
          <a:srgbClr val="FFFF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Exordio</a:t>
          </a:r>
        </a:p>
      </dsp:txBody>
      <dsp:txXfrm rot="16200000">
        <a:off x="-299496" y="490363"/>
        <a:ext cx="755000" cy="153455"/>
      </dsp:txXfrm>
    </dsp:sp>
    <dsp:sp modelId="{CC58E0D4-D8B3-4B98-A527-B4ABA0A1C2BA}">
      <dsp:nvSpPr>
        <dsp:cNvPr id="0" name=""/>
        <dsp:cNvSpPr/>
      </dsp:nvSpPr>
      <dsp:spPr>
        <a:xfrm>
          <a:off x="795407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Narración</a:t>
          </a:r>
        </a:p>
      </dsp:txBody>
      <dsp:txXfrm rot="16200000">
        <a:off x="494634" y="490363"/>
        <a:ext cx="755000" cy="153455"/>
      </dsp:txXfrm>
    </dsp:sp>
    <dsp:sp modelId="{1201FABB-1E18-4725-BF74-BECCEAA4AB2C}">
      <dsp:nvSpPr>
        <dsp:cNvPr id="0" name=""/>
        <dsp:cNvSpPr/>
      </dsp:nvSpPr>
      <dsp:spPr>
        <a:xfrm rot="5400000">
          <a:off x="731558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76A22-02A8-4595-95C4-89DC6D4FF0B7}">
      <dsp:nvSpPr>
        <dsp:cNvPr id="0" name=""/>
        <dsp:cNvSpPr/>
      </dsp:nvSpPr>
      <dsp:spPr>
        <a:xfrm>
          <a:off x="1589538" y="189591"/>
          <a:ext cx="767276" cy="920732"/>
        </a:xfrm>
        <a:prstGeom prst="roundRect">
          <a:avLst>
            <a:gd name="adj" fmla="val 5000"/>
          </a:avLst>
        </a:prstGeom>
        <a:solidFill>
          <a:srgbClr val="E4242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es-ES" sz="800" kern="1200" dirty="0">
              <a:latin typeface="Eurostile" panose="020B0504020202050204" pitchFamily="34" charset="0"/>
            </a:rPr>
            <a:t>Argumentación</a:t>
          </a:r>
        </a:p>
      </dsp:txBody>
      <dsp:txXfrm rot="16200000">
        <a:off x="1288766" y="490363"/>
        <a:ext cx="755000" cy="153455"/>
      </dsp:txXfrm>
    </dsp:sp>
    <dsp:sp modelId="{6C6751B6-C54D-4B47-BF17-7357D54D6404}">
      <dsp:nvSpPr>
        <dsp:cNvPr id="0" name=""/>
        <dsp:cNvSpPr/>
      </dsp:nvSpPr>
      <dsp:spPr>
        <a:xfrm rot="5400000">
          <a:off x="1525690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37DF3-36AB-4160-A667-30EED76E1A64}">
      <dsp:nvSpPr>
        <dsp:cNvPr id="0" name=""/>
        <dsp:cNvSpPr/>
      </dsp:nvSpPr>
      <dsp:spPr>
        <a:xfrm>
          <a:off x="2383670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Peroración</a:t>
          </a:r>
        </a:p>
      </dsp:txBody>
      <dsp:txXfrm rot="16200000">
        <a:off x="2082897" y="490363"/>
        <a:ext cx="755000" cy="153455"/>
      </dsp:txXfrm>
    </dsp:sp>
    <dsp:sp modelId="{D683EE3A-FCAE-47FB-85A2-7EFD73D788F4}">
      <dsp:nvSpPr>
        <dsp:cNvPr id="0" name=""/>
        <dsp:cNvSpPr/>
      </dsp:nvSpPr>
      <dsp:spPr>
        <a:xfrm rot="5400000">
          <a:off x="2319822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EAE2F-3902-4F9B-A578-6F703C54934C}">
      <dsp:nvSpPr>
        <dsp:cNvPr id="0" name=""/>
        <dsp:cNvSpPr/>
      </dsp:nvSpPr>
      <dsp:spPr>
        <a:xfrm>
          <a:off x="1275" y="189591"/>
          <a:ext cx="767276" cy="920732"/>
        </a:xfrm>
        <a:prstGeom prst="roundRect">
          <a:avLst>
            <a:gd name="adj" fmla="val 5000"/>
          </a:avLst>
        </a:prstGeom>
        <a:solidFill>
          <a:srgbClr val="FFFF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Exordio</a:t>
          </a:r>
        </a:p>
      </dsp:txBody>
      <dsp:txXfrm rot="16200000">
        <a:off x="-299496" y="490363"/>
        <a:ext cx="755000" cy="153455"/>
      </dsp:txXfrm>
    </dsp:sp>
    <dsp:sp modelId="{CC58E0D4-D8B3-4B98-A527-B4ABA0A1C2BA}">
      <dsp:nvSpPr>
        <dsp:cNvPr id="0" name=""/>
        <dsp:cNvSpPr/>
      </dsp:nvSpPr>
      <dsp:spPr>
        <a:xfrm>
          <a:off x="795407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Narración</a:t>
          </a:r>
        </a:p>
      </dsp:txBody>
      <dsp:txXfrm rot="16200000">
        <a:off x="494634" y="490363"/>
        <a:ext cx="755000" cy="153455"/>
      </dsp:txXfrm>
    </dsp:sp>
    <dsp:sp modelId="{1201FABB-1E18-4725-BF74-BECCEAA4AB2C}">
      <dsp:nvSpPr>
        <dsp:cNvPr id="0" name=""/>
        <dsp:cNvSpPr/>
      </dsp:nvSpPr>
      <dsp:spPr>
        <a:xfrm rot="5400000">
          <a:off x="731558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76A22-02A8-4595-95C4-89DC6D4FF0B7}">
      <dsp:nvSpPr>
        <dsp:cNvPr id="0" name=""/>
        <dsp:cNvSpPr/>
      </dsp:nvSpPr>
      <dsp:spPr>
        <a:xfrm>
          <a:off x="1589538" y="189591"/>
          <a:ext cx="767276" cy="920732"/>
        </a:xfrm>
        <a:prstGeom prst="roundRect">
          <a:avLst>
            <a:gd name="adj" fmla="val 5000"/>
          </a:avLst>
        </a:prstGeom>
        <a:solidFill>
          <a:srgbClr val="E4242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es-ES" sz="800" kern="1200" dirty="0">
              <a:latin typeface="Eurostile" panose="020B0504020202050204" pitchFamily="34" charset="0"/>
            </a:rPr>
            <a:t>Argumentación</a:t>
          </a:r>
        </a:p>
      </dsp:txBody>
      <dsp:txXfrm rot="16200000">
        <a:off x="1288766" y="490363"/>
        <a:ext cx="755000" cy="153455"/>
      </dsp:txXfrm>
    </dsp:sp>
    <dsp:sp modelId="{6C6751B6-C54D-4B47-BF17-7357D54D6404}">
      <dsp:nvSpPr>
        <dsp:cNvPr id="0" name=""/>
        <dsp:cNvSpPr/>
      </dsp:nvSpPr>
      <dsp:spPr>
        <a:xfrm rot="5400000">
          <a:off x="1525690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37DF3-36AB-4160-A667-30EED76E1A64}">
      <dsp:nvSpPr>
        <dsp:cNvPr id="0" name=""/>
        <dsp:cNvSpPr/>
      </dsp:nvSpPr>
      <dsp:spPr>
        <a:xfrm>
          <a:off x="2383670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Peroración</a:t>
          </a:r>
        </a:p>
      </dsp:txBody>
      <dsp:txXfrm rot="16200000">
        <a:off x="2082897" y="490363"/>
        <a:ext cx="755000" cy="153455"/>
      </dsp:txXfrm>
    </dsp:sp>
    <dsp:sp modelId="{D683EE3A-FCAE-47FB-85A2-7EFD73D788F4}">
      <dsp:nvSpPr>
        <dsp:cNvPr id="0" name=""/>
        <dsp:cNvSpPr/>
      </dsp:nvSpPr>
      <dsp:spPr>
        <a:xfrm rot="5400000">
          <a:off x="2319822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EAE2F-3902-4F9B-A578-6F703C54934C}">
      <dsp:nvSpPr>
        <dsp:cNvPr id="0" name=""/>
        <dsp:cNvSpPr/>
      </dsp:nvSpPr>
      <dsp:spPr>
        <a:xfrm>
          <a:off x="1275" y="189591"/>
          <a:ext cx="767276" cy="920732"/>
        </a:xfrm>
        <a:prstGeom prst="roundRect">
          <a:avLst>
            <a:gd name="adj" fmla="val 5000"/>
          </a:avLst>
        </a:prstGeom>
        <a:solidFill>
          <a:srgbClr val="FFFF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Exordio</a:t>
          </a:r>
        </a:p>
      </dsp:txBody>
      <dsp:txXfrm rot="16200000">
        <a:off x="-299496" y="490363"/>
        <a:ext cx="755000" cy="153455"/>
      </dsp:txXfrm>
    </dsp:sp>
    <dsp:sp modelId="{CC58E0D4-D8B3-4B98-A527-B4ABA0A1C2BA}">
      <dsp:nvSpPr>
        <dsp:cNvPr id="0" name=""/>
        <dsp:cNvSpPr/>
      </dsp:nvSpPr>
      <dsp:spPr>
        <a:xfrm>
          <a:off x="795407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Narración</a:t>
          </a:r>
        </a:p>
      </dsp:txBody>
      <dsp:txXfrm rot="16200000">
        <a:off x="494634" y="490363"/>
        <a:ext cx="755000" cy="153455"/>
      </dsp:txXfrm>
    </dsp:sp>
    <dsp:sp modelId="{1201FABB-1E18-4725-BF74-BECCEAA4AB2C}">
      <dsp:nvSpPr>
        <dsp:cNvPr id="0" name=""/>
        <dsp:cNvSpPr/>
      </dsp:nvSpPr>
      <dsp:spPr>
        <a:xfrm rot="5400000">
          <a:off x="731558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76A22-02A8-4595-95C4-89DC6D4FF0B7}">
      <dsp:nvSpPr>
        <dsp:cNvPr id="0" name=""/>
        <dsp:cNvSpPr/>
      </dsp:nvSpPr>
      <dsp:spPr>
        <a:xfrm>
          <a:off x="1589538" y="189591"/>
          <a:ext cx="767276" cy="920732"/>
        </a:xfrm>
        <a:prstGeom prst="roundRect">
          <a:avLst>
            <a:gd name="adj" fmla="val 5000"/>
          </a:avLst>
        </a:prstGeom>
        <a:solidFill>
          <a:srgbClr val="E4242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es-ES" sz="800" kern="1200" dirty="0">
              <a:latin typeface="Eurostile" panose="020B0504020202050204" pitchFamily="34" charset="0"/>
            </a:rPr>
            <a:t>Argumentación</a:t>
          </a:r>
        </a:p>
      </dsp:txBody>
      <dsp:txXfrm rot="16200000">
        <a:off x="1288766" y="490363"/>
        <a:ext cx="755000" cy="153455"/>
      </dsp:txXfrm>
    </dsp:sp>
    <dsp:sp modelId="{6C6751B6-C54D-4B47-BF17-7357D54D6404}">
      <dsp:nvSpPr>
        <dsp:cNvPr id="0" name=""/>
        <dsp:cNvSpPr/>
      </dsp:nvSpPr>
      <dsp:spPr>
        <a:xfrm rot="5400000">
          <a:off x="1525690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37DF3-36AB-4160-A667-30EED76E1A64}">
      <dsp:nvSpPr>
        <dsp:cNvPr id="0" name=""/>
        <dsp:cNvSpPr/>
      </dsp:nvSpPr>
      <dsp:spPr>
        <a:xfrm>
          <a:off x="2383670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Peroración</a:t>
          </a:r>
        </a:p>
      </dsp:txBody>
      <dsp:txXfrm rot="16200000">
        <a:off x="2082897" y="490363"/>
        <a:ext cx="755000" cy="153455"/>
      </dsp:txXfrm>
    </dsp:sp>
    <dsp:sp modelId="{D683EE3A-FCAE-47FB-85A2-7EFD73D788F4}">
      <dsp:nvSpPr>
        <dsp:cNvPr id="0" name=""/>
        <dsp:cNvSpPr/>
      </dsp:nvSpPr>
      <dsp:spPr>
        <a:xfrm rot="5400000">
          <a:off x="2319822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652237-FD37-493B-A8D2-90AFF1915688}">
      <dsp:nvSpPr>
        <dsp:cNvPr id="0" name=""/>
        <dsp:cNvSpPr/>
      </dsp:nvSpPr>
      <dsp:spPr>
        <a:xfrm>
          <a:off x="227" y="1665977"/>
          <a:ext cx="981931" cy="981931"/>
        </a:xfrm>
        <a:prstGeom prst="donut">
          <a:avLst>
            <a:gd name="adj" fmla="val 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616044-324E-4502-95DB-A6CB1D7060BE}">
      <dsp:nvSpPr>
        <dsp:cNvPr id="0" name=""/>
        <dsp:cNvSpPr/>
      </dsp:nvSpPr>
      <dsp:spPr>
        <a:xfrm rot="17700000">
          <a:off x="346215" y="865502"/>
          <a:ext cx="1220649" cy="58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Discurso inicial UV</a:t>
          </a:r>
        </a:p>
      </dsp:txBody>
      <dsp:txXfrm>
        <a:off x="346215" y="865502"/>
        <a:ext cx="1220649" cy="588258"/>
      </dsp:txXfrm>
    </dsp:sp>
    <dsp:sp modelId="{5D717A60-15F2-444B-94FE-D3E966A1485B}">
      <dsp:nvSpPr>
        <dsp:cNvPr id="0" name=""/>
        <dsp:cNvSpPr/>
      </dsp:nvSpPr>
      <dsp:spPr>
        <a:xfrm>
          <a:off x="1056121" y="1902100"/>
          <a:ext cx="509684" cy="50968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5D73CE-AF95-428B-9C59-743F5926B904}">
      <dsp:nvSpPr>
        <dsp:cNvPr id="0" name=""/>
        <dsp:cNvSpPr/>
      </dsp:nvSpPr>
      <dsp:spPr>
        <a:xfrm rot="17700000">
          <a:off x="452469" y="2611501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10-15 min.</a:t>
          </a:r>
        </a:p>
      </dsp:txBody>
      <dsp:txXfrm>
        <a:off x="452469" y="2611501"/>
        <a:ext cx="1055919" cy="509124"/>
      </dsp:txXfrm>
    </dsp:sp>
    <dsp:sp modelId="{63112B9E-E47C-48A7-B7FC-76E0B0160DBC}">
      <dsp:nvSpPr>
        <dsp:cNvPr id="0" name=""/>
        <dsp:cNvSpPr/>
      </dsp:nvSpPr>
      <dsp:spPr>
        <a:xfrm rot="17700000">
          <a:off x="1113538" y="1193260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021020-08E5-4B2E-AC1A-048D793641EF}">
      <dsp:nvSpPr>
        <dsp:cNvPr id="0" name=""/>
        <dsp:cNvSpPr/>
      </dsp:nvSpPr>
      <dsp:spPr>
        <a:xfrm>
          <a:off x="1639690" y="1902100"/>
          <a:ext cx="509684" cy="509684"/>
        </a:xfrm>
        <a:prstGeom prst="ellipse">
          <a:avLst/>
        </a:prstGeom>
        <a:solidFill>
          <a:schemeClr val="accent3">
            <a:hueOff val="301178"/>
            <a:satOff val="11111"/>
            <a:lumOff val="-16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D0B3BD-DA93-40F4-B65F-0BFE0F4F419F}">
      <dsp:nvSpPr>
        <dsp:cNvPr id="0" name=""/>
        <dsp:cNvSpPr/>
      </dsp:nvSpPr>
      <dsp:spPr>
        <a:xfrm rot="17700000">
          <a:off x="1036038" y="2611501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Participación de los dos portavoces</a:t>
          </a:r>
        </a:p>
      </dsp:txBody>
      <dsp:txXfrm>
        <a:off x="1036038" y="2611501"/>
        <a:ext cx="1055919" cy="509124"/>
      </dsp:txXfrm>
    </dsp:sp>
    <dsp:sp modelId="{4CE2212E-5FCA-4966-86EF-4A9BECE59FD8}">
      <dsp:nvSpPr>
        <dsp:cNvPr id="0" name=""/>
        <dsp:cNvSpPr/>
      </dsp:nvSpPr>
      <dsp:spPr>
        <a:xfrm rot="17700000">
          <a:off x="1697106" y="1193260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23015-B9C2-49BE-85FB-14193C940E33}">
      <dsp:nvSpPr>
        <dsp:cNvPr id="0" name=""/>
        <dsp:cNvSpPr/>
      </dsp:nvSpPr>
      <dsp:spPr>
        <a:xfrm>
          <a:off x="2223337" y="1665977"/>
          <a:ext cx="981931" cy="981931"/>
        </a:xfrm>
        <a:prstGeom prst="donut">
          <a:avLst>
            <a:gd name="adj" fmla="val 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145660-5B8E-4BD4-ADEB-0FC9C4701E82}">
      <dsp:nvSpPr>
        <dsp:cNvPr id="0" name=""/>
        <dsp:cNvSpPr/>
      </dsp:nvSpPr>
      <dsp:spPr>
        <a:xfrm rot="17700000">
          <a:off x="2569325" y="865502"/>
          <a:ext cx="1220649" cy="58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Intervención de NNUU</a:t>
          </a:r>
        </a:p>
      </dsp:txBody>
      <dsp:txXfrm>
        <a:off x="2569325" y="865502"/>
        <a:ext cx="1220649" cy="588258"/>
      </dsp:txXfrm>
    </dsp:sp>
    <dsp:sp modelId="{A9C11D93-AD23-4C53-BE7F-B4E12FDE3425}">
      <dsp:nvSpPr>
        <dsp:cNvPr id="0" name=""/>
        <dsp:cNvSpPr/>
      </dsp:nvSpPr>
      <dsp:spPr>
        <a:xfrm>
          <a:off x="3279231" y="1902100"/>
          <a:ext cx="509684" cy="509684"/>
        </a:xfrm>
        <a:prstGeom prst="ellipse">
          <a:avLst/>
        </a:prstGeom>
        <a:solidFill>
          <a:schemeClr val="accent3">
            <a:hueOff val="602355"/>
            <a:satOff val="22222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110B21-2894-4343-9932-745404D4E782}">
      <dsp:nvSpPr>
        <dsp:cNvPr id="0" name=""/>
        <dsp:cNvSpPr/>
      </dsp:nvSpPr>
      <dsp:spPr>
        <a:xfrm rot="17700000">
          <a:off x="2675579" y="2611501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10-15 min.</a:t>
          </a:r>
        </a:p>
      </dsp:txBody>
      <dsp:txXfrm>
        <a:off x="2675579" y="2611501"/>
        <a:ext cx="1055919" cy="509124"/>
      </dsp:txXfrm>
    </dsp:sp>
    <dsp:sp modelId="{E50DDA95-D942-428F-82FA-03306B18A678}">
      <dsp:nvSpPr>
        <dsp:cNvPr id="0" name=""/>
        <dsp:cNvSpPr/>
      </dsp:nvSpPr>
      <dsp:spPr>
        <a:xfrm rot="17700000">
          <a:off x="3336648" y="1193260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C356A7-8819-4B2D-8249-80A01F48037F}">
      <dsp:nvSpPr>
        <dsp:cNvPr id="0" name=""/>
        <dsp:cNvSpPr/>
      </dsp:nvSpPr>
      <dsp:spPr>
        <a:xfrm>
          <a:off x="3862800" y="1902100"/>
          <a:ext cx="509684" cy="509684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9358BD-7595-4AC8-A33A-B6D629D6F4A9}">
      <dsp:nvSpPr>
        <dsp:cNvPr id="0" name=""/>
        <dsp:cNvSpPr/>
      </dsp:nvSpPr>
      <dsp:spPr>
        <a:xfrm rot="17700000">
          <a:off x="3259148" y="2611501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Puntos fuertes del discurso</a:t>
          </a:r>
        </a:p>
      </dsp:txBody>
      <dsp:txXfrm>
        <a:off x="3259148" y="2611501"/>
        <a:ext cx="1055919" cy="509124"/>
      </dsp:txXfrm>
    </dsp:sp>
    <dsp:sp modelId="{4B392684-C346-4774-BAFB-2DABD72CAF3E}">
      <dsp:nvSpPr>
        <dsp:cNvPr id="0" name=""/>
        <dsp:cNvSpPr/>
      </dsp:nvSpPr>
      <dsp:spPr>
        <a:xfrm rot="17700000">
          <a:off x="3920216" y="1193260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54FB17-BC6A-451E-B9F3-CDE8470F5064}">
      <dsp:nvSpPr>
        <dsp:cNvPr id="0" name=""/>
        <dsp:cNvSpPr/>
      </dsp:nvSpPr>
      <dsp:spPr>
        <a:xfrm>
          <a:off x="4446368" y="1902100"/>
          <a:ext cx="509684" cy="509684"/>
        </a:xfrm>
        <a:prstGeom prst="ellipse">
          <a:avLst/>
        </a:prstGeom>
        <a:solidFill>
          <a:schemeClr val="accent3">
            <a:hueOff val="1204711"/>
            <a:satOff val="44444"/>
            <a:lumOff val="-65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67034-DAD1-4D52-A379-7E4646215385}">
      <dsp:nvSpPr>
        <dsp:cNvPr id="0" name=""/>
        <dsp:cNvSpPr/>
      </dsp:nvSpPr>
      <dsp:spPr>
        <a:xfrm rot="17700000">
          <a:off x="3842717" y="2611501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Puntos débiles a argumentar</a:t>
          </a:r>
        </a:p>
      </dsp:txBody>
      <dsp:txXfrm>
        <a:off x="3842717" y="2611501"/>
        <a:ext cx="1055919" cy="509124"/>
      </dsp:txXfrm>
    </dsp:sp>
    <dsp:sp modelId="{4D286C72-2584-4211-A5A7-B2A683C3C9D5}">
      <dsp:nvSpPr>
        <dsp:cNvPr id="0" name=""/>
        <dsp:cNvSpPr/>
      </dsp:nvSpPr>
      <dsp:spPr>
        <a:xfrm rot="17700000">
          <a:off x="4503785" y="1193260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70F30-EBE6-4DC4-AAE6-363CBA000F20}">
      <dsp:nvSpPr>
        <dsp:cNvPr id="0" name=""/>
        <dsp:cNvSpPr/>
      </dsp:nvSpPr>
      <dsp:spPr>
        <a:xfrm>
          <a:off x="5029937" y="1902100"/>
          <a:ext cx="509684" cy="509684"/>
        </a:xfrm>
        <a:prstGeom prst="ellipse">
          <a:avLst/>
        </a:prstGeom>
        <a:solidFill>
          <a:schemeClr val="accent3">
            <a:hueOff val="1505888"/>
            <a:satOff val="55556"/>
            <a:lumOff val="-81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68836A-32B8-4431-A599-4EDE6AECE476}">
      <dsp:nvSpPr>
        <dsp:cNvPr id="0" name=""/>
        <dsp:cNvSpPr/>
      </dsp:nvSpPr>
      <dsp:spPr>
        <a:xfrm rot="17700000">
          <a:off x="4426286" y="2611501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Preguntas directas</a:t>
          </a:r>
        </a:p>
      </dsp:txBody>
      <dsp:txXfrm>
        <a:off x="4426286" y="2611501"/>
        <a:ext cx="1055919" cy="509124"/>
      </dsp:txXfrm>
    </dsp:sp>
    <dsp:sp modelId="{020D9501-2D64-44CC-9219-72599C3AF955}">
      <dsp:nvSpPr>
        <dsp:cNvPr id="0" name=""/>
        <dsp:cNvSpPr/>
      </dsp:nvSpPr>
      <dsp:spPr>
        <a:xfrm rot="17700000">
          <a:off x="5087354" y="1193260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9DA618-DEB8-48A2-B745-E07E3F30236A}">
      <dsp:nvSpPr>
        <dsp:cNvPr id="0" name=""/>
        <dsp:cNvSpPr/>
      </dsp:nvSpPr>
      <dsp:spPr>
        <a:xfrm>
          <a:off x="5613584" y="1665977"/>
          <a:ext cx="981931" cy="981931"/>
        </a:xfrm>
        <a:prstGeom prst="donut">
          <a:avLst>
            <a:gd name="adj" fmla="val 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D70577-FF52-4AA5-9B24-34A2E8668164}">
      <dsp:nvSpPr>
        <dsp:cNvPr id="0" name=""/>
        <dsp:cNvSpPr/>
      </dsp:nvSpPr>
      <dsp:spPr>
        <a:xfrm rot="17700000">
          <a:off x="5959573" y="865502"/>
          <a:ext cx="1220649" cy="58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Réplica UV</a:t>
          </a:r>
        </a:p>
      </dsp:txBody>
      <dsp:txXfrm>
        <a:off x="5959573" y="865502"/>
        <a:ext cx="1220649" cy="588258"/>
      </dsp:txXfrm>
    </dsp:sp>
    <dsp:sp modelId="{A40C7C01-A2C7-4243-83D8-61CB213BCF61}">
      <dsp:nvSpPr>
        <dsp:cNvPr id="0" name=""/>
        <dsp:cNvSpPr/>
      </dsp:nvSpPr>
      <dsp:spPr>
        <a:xfrm>
          <a:off x="6669478" y="1902100"/>
          <a:ext cx="509684" cy="509684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672A1-C52A-4AC5-BB0B-2F51342639B3}">
      <dsp:nvSpPr>
        <dsp:cNvPr id="0" name=""/>
        <dsp:cNvSpPr/>
      </dsp:nvSpPr>
      <dsp:spPr>
        <a:xfrm rot="17700000">
          <a:off x="6065827" y="2611501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10-15 min.</a:t>
          </a:r>
        </a:p>
      </dsp:txBody>
      <dsp:txXfrm>
        <a:off x="6065827" y="2611501"/>
        <a:ext cx="1055919" cy="509124"/>
      </dsp:txXfrm>
    </dsp:sp>
    <dsp:sp modelId="{E8D1B1F5-4B2A-4556-B5C6-3BBAE8F86CBA}">
      <dsp:nvSpPr>
        <dsp:cNvPr id="0" name=""/>
        <dsp:cNvSpPr/>
      </dsp:nvSpPr>
      <dsp:spPr>
        <a:xfrm rot="17700000">
          <a:off x="6726895" y="1193260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A38032-75AD-48E9-B774-1F0D64562FE2}">
      <dsp:nvSpPr>
        <dsp:cNvPr id="0" name=""/>
        <dsp:cNvSpPr/>
      </dsp:nvSpPr>
      <dsp:spPr>
        <a:xfrm>
          <a:off x="7253047" y="1902100"/>
          <a:ext cx="509684" cy="509684"/>
        </a:xfrm>
        <a:prstGeom prst="ellipse">
          <a:avLst/>
        </a:prstGeom>
        <a:solidFill>
          <a:schemeClr val="accent3">
            <a:hueOff val="2108244"/>
            <a:satOff val="77778"/>
            <a:lumOff val="-1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79880-D2EB-4979-98D4-485E19F164D8}">
      <dsp:nvSpPr>
        <dsp:cNvPr id="0" name=""/>
        <dsp:cNvSpPr/>
      </dsp:nvSpPr>
      <dsp:spPr>
        <a:xfrm rot="17700000">
          <a:off x="6649395" y="2611501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Capacidad de reacción e improvisación</a:t>
          </a:r>
        </a:p>
      </dsp:txBody>
      <dsp:txXfrm>
        <a:off x="6649395" y="2611501"/>
        <a:ext cx="1055919" cy="509124"/>
      </dsp:txXfrm>
    </dsp:sp>
    <dsp:sp modelId="{09C1B8BE-F866-4C5B-921F-55D50B9397F9}">
      <dsp:nvSpPr>
        <dsp:cNvPr id="0" name=""/>
        <dsp:cNvSpPr/>
      </dsp:nvSpPr>
      <dsp:spPr>
        <a:xfrm rot="17700000">
          <a:off x="7310464" y="1193260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FAE976-A7BA-4167-B23E-30C0E7B144EE}">
      <dsp:nvSpPr>
        <dsp:cNvPr id="0" name=""/>
        <dsp:cNvSpPr/>
      </dsp:nvSpPr>
      <dsp:spPr>
        <a:xfrm>
          <a:off x="7836616" y="1902100"/>
          <a:ext cx="509684" cy="509684"/>
        </a:xfrm>
        <a:prstGeom prst="ellipse">
          <a:avLst/>
        </a:prstGeom>
        <a:solidFill>
          <a:schemeClr val="accent3">
            <a:hueOff val="2409421"/>
            <a:satOff val="88889"/>
            <a:lumOff val="-130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D05F57-325E-4040-8714-39BA61720B88}">
      <dsp:nvSpPr>
        <dsp:cNvPr id="0" name=""/>
        <dsp:cNvSpPr/>
      </dsp:nvSpPr>
      <dsp:spPr>
        <a:xfrm rot="17700000">
          <a:off x="7232964" y="2611501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Información y evidencias adicionales</a:t>
          </a:r>
        </a:p>
      </dsp:txBody>
      <dsp:txXfrm>
        <a:off x="7232964" y="2611501"/>
        <a:ext cx="1055919" cy="509124"/>
      </dsp:txXfrm>
    </dsp:sp>
    <dsp:sp modelId="{5557947B-C7E7-461E-B8F6-A60BBBE9C3F8}">
      <dsp:nvSpPr>
        <dsp:cNvPr id="0" name=""/>
        <dsp:cNvSpPr/>
      </dsp:nvSpPr>
      <dsp:spPr>
        <a:xfrm rot="17700000">
          <a:off x="7894033" y="1193260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1687C8-8C00-4B24-9757-1F3AD5C7B983}">
      <dsp:nvSpPr>
        <dsp:cNvPr id="0" name=""/>
        <dsp:cNvSpPr/>
      </dsp:nvSpPr>
      <dsp:spPr>
        <a:xfrm>
          <a:off x="8420263" y="1665977"/>
          <a:ext cx="981931" cy="981931"/>
        </a:xfrm>
        <a:prstGeom prst="donut">
          <a:avLst>
            <a:gd name="adj" fmla="val 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563D7-0008-4F82-8854-38AB4F0A9E8F}">
      <dsp:nvSpPr>
        <dsp:cNvPr id="0" name=""/>
        <dsp:cNvSpPr/>
      </dsp:nvSpPr>
      <dsp:spPr>
        <a:xfrm rot="17700000">
          <a:off x="8766251" y="865502"/>
          <a:ext cx="1220649" cy="58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Conclusión UV</a:t>
          </a:r>
        </a:p>
      </dsp:txBody>
      <dsp:txXfrm>
        <a:off x="8766251" y="865502"/>
        <a:ext cx="1220649" cy="588258"/>
      </dsp:txXfrm>
    </dsp:sp>
    <dsp:sp modelId="{D9F00CCB-C5E2-4E31-B4E5-18B02E279E15}">
      <dsp:nvSpPr>
        <dsp:cNvPr id="0" name=""/>
        <dsp:cNvSpPr/>
      </dsp:nvSpPr>
      <dsp:spPr>
        <a:xfrm>
          <a:off x="9476157" y="1902100"/>
          <a:ext cx="509684" cy="509684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CCF7B-E451-4981-B67F-BE06F6D5E376}">
      <dsp:nvSpPr>
        <dsp:cNvPr id="0" name=""/>
        <dsp:cNvSpPr/>
      </dsp:nvSpPr>
      <dsp:spPr>
        <a:xfrm rot="17700000">
          <a:off x="8872505" y="2611501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3 min.</a:t>
          </a:r>
        </a:p>
      </dsp:txBody>
      <dsp:txXfrm>
        <a:off x="8872505" y="2611501"/>
        <a:ext cx="1055919" cy="509124"/>
      </dsp:txXfrm>
    </dsp:sp>
    <dsp:sp modelId="{45D4FECE-0047-4A6A-9BAF-56AD3EF36650}">
      <dsp:nvSpPr>
        <dsp:cNvPr id="0" name=""/>
        <dsp:cNvSpPr/>
      </dsp:nvSpPr>
      <dsp:spPr>
        <a:xfrm rot="17700000">
          <a:off x="9533574" y="1193260"/>
          <a:ext cx="1055919" cy="5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EAE2F-3902-4F9B-A578-6F703C54934C}">
      <dsp:nvSpPr>
        <dsp:cNvPr id="0" name=""/>
        <dsp:cNvSpPr/>
      </dsp:nvSpPr>
      <dsp:spPr>
        <a:xfrm>
          <a:off x="1275" y="189591"/>
          <a:ext cx="767276" cy="920732"/>
        </a:xfrm>
        <a:prstGeom prst="roundRect">
          <a:avLst>
            <a:gd name="adj" fmla="val 5000"/>
          </a:avLst>
        </a:prstGeom>
        <a:solidFill>
          <a:srgbClr val="FFFF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Exordio</a:t>
          </a:r>
        </a:p>
      </dsp:txBody>
      <dsp:txXfrm rot="16200000">
        <a:off x="-299496" y="490363"/>
        <a:ext cx="755000" cy="153455"/>
      </dsp:txXfrm>
    </dsp:sp>
    <dsp:sp modelId="{CC58E0D4-D8B3-4B98-A527-B4ABA0A1C2BA}">
      <dsp:nvSpPr>
        <dsp:cNvPr id="0" name=""/>
        <dsp:cNvSpPr/>
      </dsp:nvSpPr>
      <dsp:spPr>
        <a:xfrm>
          <a:off x="795407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Narración</a:t>
          </a:r>
        </a:p>
      </dsp:txBody>
      <dsp:txXfrm rot="16200000">
        <a:off x="494634" y="490363"/>
        <a:ext cx="755000" cy="153455"/>
      </dsp:txXfrm>
    </dsp:sp>
    <dsp:sp modelId="{1201FABB-1E18-4725-BF74-BECCEAA4AB2C}">
      <dsp:nvSpPr>
        <dsp:cNvPr id="0" name=""/>
        <dsp:cNvSpPr/>
      </dsp:nvSpPr>
      <dsp:spPr>
        <a:xfrm rot="5400000">
          <a:off x="731558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76A22-02A8-4595-95C4-89DC6D4FF0B7}">
      <dsp:nvSpPr>
        <dsp:cNvPr id="0" name=""/>
        <dsp:cNvSpPr/>
      </dsp:nvSpPr>
      <dsp:spPr>
        <a:xfrm>
          <a:off x="1589538" y="189591"/>
          <a:ext cx="767276" cy="920732"/>
        </a:xfrm>
        <a:prstGeom prst="roundRect">
          <a:avLst>
            <a:gd name="adj" fmla="val 5000"/>
          </a:avLst>
        </a:prstGeom>
        <a:solidFill>
          <a:srgbClr val="E4242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es-ES" sz="800" kern="1200" dirty="0">
              <a:latin typeface="Eurostile" panose="020B0504020202050204" pitchFamily="34" charset="0"/>
            </a:rPr>
            <a:t>Argumentación</a:t>
          </a:r>
        </a:p>
      </dsp:txBody>
      <dsp:txXfrm rot="16200000">
        <a:off x="1288766" y="490363"/>
        <a:ext cx="755000" cy="153455"/>
      </dsp:txXfrm>
    </dsp:sp>
    <dsp:sp modelId="{6C6751B6-C54D-4B47-BF17-7357D54D6404}">
      <dsp:nvSpPr>
        <dsp:cNvPr id="0" name=""/>
        <dsp:cNvSpPr/>
      </dsp:nvSpPr>
      <dsp:spPr>
        <a:xfrm rot="5400000">
          <a:off x="1525690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37DF3-36AB-4160-A667-30EED76E1A64}">
      <dsp:nvSpPr>
        <dsp:cNvPr id="0" name=""/>
        <dsp:cNvSpPr/>
      </dsp:nvSpPr>
      <dsp:spPr>
        <a:xfrm>
          <a:off x="2383670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Peroración</a:t>
          </a:r>
        </a:p>
      </dsp:txBody>
      <dsp:txXfrm rot="16200000">
        <a:off x="2082897" y="490363"/>
        <a:ext cx="755000" cy="153455"/>
      </dsp:txXfrm>
    </dsp:sp>
    <dsp:sp modelId="{D683EE3A-FCAE-47FB-85A2-7EFD73D788F4}">
      <dsp:nvSpPr>
        <dsp:cNvPr id="0" name=""/>
        <dsp:cNvSpPr/>
      </dsp:nvSpPr>
      <dsp:spPr>
        <a:xfrm rot="5400000">
          <a:off x="2319822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EAE2F-3902-4F9B-A578-6F703C54934C}">
      <dsp:nvSpPr>
        <dsp:cNvPr id="0" name=""/>
        <dsp:cNvSpPr/>
      </dsp:nvSpPr>
      <dsp:spPr>
        <a:xfrm>
          <a:off x="1275" y="189591"/>
          <a:ext cx="767276" cy="920732"/>
        </a:xfrm>
        <a:prstGeom prst="roundRect">
          <a:avLst>
            <a:gd name="adj" fmla="val 5000"/>
          </a:avLst>
        </a:prstGeom>
        <a:solidFill>
          <a:srgbClr val="FFFF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Exordio</a:t>
          </a:r>
        </a:p>
      </dsp:txBody>
      <dsp:txXfrm rot="16200000">
        <a:off x="-299496" y="490363"/>
        <a:ext cx="755000" cy="153455"/>
      </dsp:txXfrm>
    </dsp:sp>
    <dsp:sp modelId="{CC58E0D4-D8B3-4B98-A527-B4ABA0A1C2BA}">
      <dsp:nvSpPr>
        <dsp:cNvPr id="0" name=""/>
        <dsp:cNvSpPr/>
      </dsp:nvSpPr>
      <dsp:spPr>
        <a:xfrm>
          <a:off x="795407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Narración</a:t>
          </a:r>
        </a:p>
      </dsp:txBody>
      <dsp:txXfrm rot="16200000">
        <a:off x="494634" y="490363"/>
        <a:ext cx="755000" cy="153455"/>
      </dsp:txXfrm>
    </dsp:sp>
    <dsp:sp modelId="{1201FABB-1E18-4725-BF74-BECCEAA4AB2C}">
      <dsp:nvSpPr>
        <dsp:cNvPr id="0" name=""/>
        <dsp:cNvSpPr/>
      </dsp:nvSpPr>
      <dsp:spPr>
        <a:xfrm rot="5400000">
          <a:off x="731558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76A22-02A8-4595-95C4-89DC6D4FF0B7}">
      <dsp:nvSpPr>
        <dsp:cNvPr id="0" name=""/>
        <dsp:cNvSpPr/>
      </dsp:nvSpPr>
      <dsp:spPr>
        <a:xfrm>
          <a:off x="1589538" y="189591"/>
          <a:ext cx="767276" cy="920732"/>
        </a:xfrm>
        <a:prstGeom prst="roundRect">
          <a:avLst>
            <a:gd name="adj" fmla="val 5000"/>
          </a:avLst>
        </a:prstGeom>
        <a:solidFill>
          <a:srgbClr val="E4242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es-ES" sz="800" kern="1200" dirty="0">
              <a:latin typeface="Eurostile" panose="020B0504020202050204" pitchFamily="34" charset="0"/>
            </a:rPr>
            <a:t>Argumentación</a:t>
          </a:r>
        </a:p>
      </dsp:txBody>
      <dsp:txXfrm rot="16200000">
        <a:off x="1288766" y="490363"/>
        <a:ext cx="755000" cy="153455"/>
      </dsp:txXfrm>
    </dsp:sp>
    <dsp:sp modelId="{6C6751B6-C54D-4B47-BF17-7357D54D6404}">
      <dsp:nvSpPr>
        <dsp:cNvPr id="0" name=""/>
        <dsp:cNvSpPr/>
      </dsp:nvSpPr>
      <dsp:spPr>
        <a:xfrm rot="5400000">
          <a:off x="1525690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37DF3-36AB-4160-A667-30EED76E1A64}">
      <dsp:nvSpPr>
        <dsp:cNvPr id="0" name=""/>
        <dsp:cNvSpPr/>
      </dsp:nvSpPr>
      <dsp:spPr>
        <a:xfrm>
          <a:off x="2383670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Peroración</a:t>
          </a:r>
        </a:p>
      </dsp:txBody>
      <dsp:txXfrm rot="16200000">
        <a:off x="2082897" y="490363"/>
        <a:ext cx="755000" cy="153455"/>
      </dsp:txXfrm>
    </dsp:sp>
    <dsp:sp modelId="{D683EE3A-FCAE-47FB-85A2-7EFD73D788F4}">
      <dsp:nvSpPr>
        <dsp:cNvPr id="0" name=""/>
        <dsp:cNvSpPr/>
      </dsp:nvSpPr>
      <dsp:spPr>
        <a:xfrm rot="5400000">
          <a:off x="2319822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4C8CA-BD24-4BFF-99D1-AFF1EC36D270}">
      <dsp:nvSpPr>
        <dsp:cNvPr id="0" name=""/>
        <dsp:cNvSpPr/>
      </dsp:nvSpPr>
      <dsp:spPr>
        <a:xfrm rot="16200000">
          <a:off x="-490367" y="1374441"/>
          <a:ext cx="2521856" cy="1541121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127000" rIns="114300" bIns="1270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i="1" kern="1200" dirty="0"/>
            <a:t>Posita in rebus </a:t>
          </a:r>
          <a:r>
            <a:rPr lang="es-ES" sz="2000" i="0" kern="1200" dirty="0"/>
            <a:t>(recapitular)</a:t>
          </a:r>
        </a:p>
      </dsp:txBody>
      <dsp:txXfrm rot="5400000">
        <a:off x="75245" y="959319"/>
        <a:ext cx="1465876" cy="2371366"/>
      </dsp:txXfrm>
    </dsp:sp>
    <dsp:sp modelId="{5EDBD2B2-5CE7-4EEC-AA25-F6548CDCF096}">
      <dsp:nvSpPr>
        <dsp:cNvPr id="0" name=""/>
        <dsp:cNvSpPr/>
      </dsp:nvSpPr>
      <dsp:spPr>
        <a:xfrm rot="5400000">
          <a:off x="1120733" y="1374441"/>
          <a:ext cx="2521856" cy="1541121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27000" rIns="76200" bIns="1270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i="1" kern="1200" dirty="0"/>
            <a:t>Posita in </a:t>
          </a:r>
          <a:r>
            <a:rPr lang="es-ES" sz="2000" i="1" kern="1200" dirty="0" err="1"/>
            <a:t>affectibus</a:t>
          </a:r>
          <a:r>
            <a:rPr lang="es-ES" sz="2000" kern="1200" dirty="0"/>
            <a:t> (persuadir)</a:t>
          </a:r>
        </a:p>
      </dsp:txBody>
      <dsp:txXfrm rot="-5400000">
        <a:off x="1611101" y="959319"/>
        <a:ext cx="1465876" cy="2371366"/>
      </dsp:txXfrm>
    </dsp:sp>
    <dsp:sp modelId="{BD0A5286-85E9-41B3-8F83-5EE30251D737}">
      <dsp:nvSpPr>
        <dsp:cNvPr id="0" name=""/>
        <dsp:cNvSpPr/>
      </dsp:nvSpPr>
      <dsp:spPr>
        <a:xfrm>
          <a:off x="770403" y="183492"/>
          <a:ext cx="1611101" cy="1611022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D0E28-403B-40C5-A547-4B900B228C3C}">
      <dsp:nvSpPr>
        <dsp:cNvPr id="0" name=""/>
        <dsp:cNvSpPr/>
      </dsp:nvSpPr>
      <dsp:spPr>
        <a:xfrm rot="10800000">
          <a:off x="770403" y="2495096"/>
          <a:ext cx="1611101" cy="1611022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4E750-AE70-46B2-9116-D62AED570A82}">
      <dsp:nvSpPr>
        <dsp:cNvPr id="0" name=""/>
        <dsp:cNvSpPr/>
      </dsp:nvSpPr>
      <dsp:spPr>
        <a:xfrm>
          <a:off x="1510982" y="2401093"/>
          <a:ext cx="434295" cy="2068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7147" y="0"/>
              </a:lnTo>
              <a:lnTo>
                <a:pt x="217147" y="2068862"/>
              </a:lnTo>
              <a:lnTo>
                <a:pt x="434295" y="2068862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1675281" y="3382675"/>
        <a:ext cx="105697" cy="105697"/>
      </dsp:txXfrm>
    </dsp:sp>
    <dsp:sp modelId="{CEDF3157-F1AE-44EF-A601-995B49EB6809}">
      <dsp:nvSpPr>
        <dsp:cNvPr id="0" name=""/>
        <dsp:cNvSpPr/>
      </dsp:nvSpPr>
      <dsp:spPr>
        <a:xfrm>
          <a:off x="1510982" y="2401093"/>
          <a:ext cx="434295" cy="12413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7147" y="0"/>
              </a:lnTo>
              <a:lnTo>
                <a:pt x="217147" y="1241317"/>
              </a:lnTo>
              <a:lnTo>
                <a:pt x="434295" y="1241317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695253" y="2988874"/>
        <a:ext cx="65754" cy="65754"/>
      </dsp:txXfrm>
    </dsp:sp>
    <dsp:sp modelId="{91958D81-2C53-4CCB-BF3F-00426EDA68F9}">
      <dsp:nvSpPr>
        <dsp:cNvPr id="0" name=""/>
        <dsp:cNvSpPr/>
      </dsp:nvSpPr>
      <dsp:spPr>
        <a:xfrm>
          <a:off x="1510982" y="2401093"/>
          <a:ext cx="434295" cy="4137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7147" y="0"/>
              </a:lnTo>
              <a:lnTo>
                <a:pt x="217147" y="413772"/>
              </a:lnTo>
              <a:lnTo>
                <a:pt x="434295" y="413772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713134" y="2592983"/>
        <a:ext cx="29992" cy="29992"/>
      </dsp:txXfrm>
    </dsp:sp>
    <dsp:sp modelId="{44452780-5CB1-4565-A1B2-3C51E29FE122}">
      <dsp:nvSpPr>
        <dsp:cNvPr id="0" name=""/>
        <dsp:cNvSpPr/>
      </dsp:nvSpPr>
      <dsp:spPr>
        <a:xfrm>
          <a:off x="1510982" y="1987321"/>
          <a:ext cx="434295" cy="413772"/>
        </a:xfrm>
        <a:custGeom>
          <a:avLst/>
          <a:gdLst/>
          <a:ahLst/>
          <a:cxnLst/>
          <a:rect l="0" t="0" r="0" b="0"/>
          <a:pathLst>
            <a:path>
              <a:moveTo>
                <a:pt x="0" y="413772"/>
              </a:moveTo>
              <a:lnTo>
                <a:pt x="217147" y="413772"/>
              </a:lnTo>
              <a:lnTo>
                <a:pt x="217147" y="0"/>
              </a:lnTo>
              <a:lnTo>
                <a:pt x="434295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713134" y="2179211"/>
        <a:ext cx="29992" cy="29992"/>
      </dsp:txXfrm>
    </dsp:sp>
    <dsp:sp modelId="{E32522D0-7D3C-47CF-B201-57C8631A5D46}">
      <dsp:nvSpPr>
        <dsp:cNvPr id="0" name=""/>
        <dsp:cNvSpPr/>
      </dsp:nvSpPr>
      <dsp:spPr>
        <a:xfrm>
          <a:off x="1510982" y="1159776"/>
          <a:ext cx="434295" cy="1241317"/>
        </a:xfrm>
        <a:custGeom>
          <a:avLst/>
          <a:gdLst/>
          <a:ahLst/>
          <a:cxnLst/>
          <a:rect l="0" t="0" r="0" b="0"/>
          <a:pathLst>
            <a:path>
              <a:moveTo>
                <a:pt x="0" y="1241317"/>
              </a:moveTo>
              <a:lnTo>
                <a:pt x="217147" y="1241317"/>
              </a:lnTo>
              <a:lnTo>
                <a:pt x="217147" y="0"/>
              </a:lnTo>
              <a:lnTo>
                <a:pt x="434295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695253" y="1747557"/>
        <a:ext cx="65754" cy="65754"/>
      </dsp:txXfrm>
    </dsp:sp>
    <dsp:sp modelId="{268BD4D9-A874-4B07-A415-5BA1E9C185CE}">
      <dsp:nvSpPr>
        <dsp:cNvPr id="0" name=""/>
        <dsp:cNvSpPr/>
      </dsp:nvSpPr>
      <dsp:spPr>
        <a:xfrm>
          <a:off x="1510982" y="332231"/>
          <a:ext cx="434295" cy="2068862"/>
        </a:xfrm>
        <a:custGeom>
          <a:avLst/>
          <a:gdLst/>
          <a:ahLst/>
          <a:cxnLst/>
          <a:rect l="0" t="0" r="0" b="0"/>
          <a:pathLst>
            <a:path>
              <a:moveTo>
                <a:pt x="0" y="2068862"/>
              </a:moveTo>
              <a:lnTo>
                <a:pt x="217147" y="2068862"/>
              </a:lnTo>
              <a:lnTo>
                <a:pt x="217147" y="0"/>
              </a:lnTo>
              <a:lnTo>
                <a:pt x="434295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1675281" y="1313813"/>
        <a:ext cx="105697" cy="105697"/>
      </dsp:txXfrm>
    </dsp:sp>
    <dsp:sp modelId="{60C6C82A-B923-4EE5-A23C-C6DBC99294DD}">
      <dsp:nvSpPr>
        <dsp:cNvPr id="0" name=""/>
        <dsp:cNvSpPr/>
      </dsp:nvSpPr>
      <dsp:spPr>
        <a:xfrm rot="16200000">
          <a:off x="45985" y="2160218"/>
          <a:ext cx="2448243" cy="481750"/>
        </a:xfrm>
        <a:prstGeom prst="rect">
          <a:avLst/>
        </a:prstGeom>
        <a:solidFill>
          <a:srgbClr val="DEE7D1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Conclusión</a:t>
          </a:r>
        </a:p>
      </dsp:txBody>
      <dsp:txXfrm>
        <a:off x="45985" y="2160218"/>
        <a:ext cx="2448243" cy="481750"/>
      </dsp:txXfrm>
    </dsp:sp>
    <dsp:sp modelId="{A84EFB42-DF19-46AB-96B3-1EF8589F9FF2}">
      <dsp:nvSpPr>
        <dsp:cNvPr id="0" name=""/>
        <dsp:cNvSpPr/>
      </dsp:nvSpPr>
      <dsp:spPr>
        <a:xfrm>
          <a:off x="1945278" y="1213"/>
          <a:ext cx="3855415" cy="6620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Resumir, repetir, eslogan</a:t>
          </a:r>
        </a:p>
      </dsp:txBody>
      <dsp:txXfrm>
        <a:off x="1945278" y="1213"/>
        <a:ext cx="3855415" cy="662035"/>
      </dsp:txXfrm>
    </dsp:sp>
    <dsp:sp modelId="{FF911CB1-E6DC-44AA-8AD7-7CE66968C0AF}">
      <dsp:nvSpPr>
        <dsp:cNvPr id="0" name=""/>
        <dsp:cNvSpPr/>
      </dsp:nvSpPr>
      <dsp:spPr>
        <a:xfrm>
          <a:off x="1945278" y="828758"/>
          <a:ext cx="3855415" cy="6620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Exhortar a la acción</a:t>
          </a:r>
        </a:p>
      </dsp:txBody>
      <dsp:txXfrm>
        <a:off x="1945278" y="828758"/>
        <a:ext cx="3855415" cy="662035"/>
      </dsp:txXfrm>
    </dsp:sp>
    <dsp:sp modelId="{3EF9F9B5-320B-43B6-B0D5-81E9BAF1A3DD}">
      <dsp:nvSpPr>
        <dsp:cNvPr id="0" name=""/>
        <dsp:cNvSpPr/>
      </dsp:nvSpPr>
      <dsp:spPr>
        <a:xfrm>
          <a:off x="1945278" y="1656303"/>
          <a:ext cx="3855415" cy="6620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Brindar una galantería sobria y sincera (no una adulación tosca o extravagante)</a:t>
          </a:r>
        </a:p>
      </dsp:txBody>
      <dsp:txXfrm>
        <a:off x="1945278" y="1656303"/>
        <a:ext cx="3855415" cy="662035"/>
      </dsp:txXfrm>
    </dsp:sp>
    <dsp:sp modelId="{EB405DE7-8994-4951-8507-BE34FAA0DF69}">
      <dsp:nvSpPr>
        <dsp:cNvPr id="0" name=""/>
        <dsp:cNvSpPr/>
      </dsp:nvSpPr>
      <dsp:spPr>
        <a:xfrm>
          <a:off x="1945278" y="2483847"/>
          <a:ext cx="3855415" cy="6620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Terminación humorística</a:t>
          </a:r>
        </a:p>
      </dsp:txBody>
      <dsp:txXfrm>
        <a:off x="1945278" y="2483847"/>
        <a:ext cx="3855415" cy="662035"/>
      </dsp:txXfrm>
    </dsp:sp>
    <dsp:sp modelId="{CAFDA412-C729-429E-8AB0-BCB80B11FC2D}">
      <dsp:nvSpPr>
        <dsp:cNvPr id="0" name=""/>
        <dsp:cNvSpPr/>
      </dsp:nvSpPr>
      <dsp:spPr>
        <a:xfrm>
          <a:off x="1945278" y="3311392"/>
          <a:ext cx="3855415" cy="6620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Cita de autoridad</a:t>
          </a:r>
        </a:p>
      </dsp:txBody>
      <dsp:txXfrm>
        <a:off x="1945278" y="3311392"/>
        <a:ext cx="3855415" cy="662035"/>
      </dsp:txXfrm>
    </dsp:sp>
    <dsp:sp modelId="{C7368AE2-DA08-4C60-8287-CF4A28F05C5A}">
      <dsp:nvSpPr>
        <dsp:cNvPr id="0" name=""/>
        <dsp:cNvSpPr/>
      </dsp:nvSpPr>
      <dsp:spPr>
        <a:xfrm>
          <a:off x="1945278" y="4138937"/>
          <a:ext cx="3855415" cy="6620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Clímax (no exasperar)</a:t>
          </a:r>
        </a:p>
      </dsp:txBody>
      <dsp:txXfrm>
        <a:off x="1945278" y="4138937"/>
        <a:ext cx="3855415" cy="66203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EAE2F-3902-4F9B-A578-6F703C54934C}">
      <dsp:nvSpPr>
        <dsp:cNvPr id="0" name=""/>
        <dsp:cNvSpPr/>
      </dsp:nvSpPr>
      <dsp:spPr>
        <a:xfrm>
          <a:off x="1275" y="189591"/>
          <a:ext cx="767276" cy="920732"/>
        </a:xfrm>
        <a:prstGeom prst="roundRect">
          <a:avLst>
            <a:gd name="adj" fmla="val 5000"/>
          </a:avLst>
        </a:prstGeom>
        <a:solidFill>
          <a:srgbClr val="FFFF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Exordio</a:t>
          </a:r>
        </a:p>
      </dsp:txBody>
      <dsp:txXfrm rot="16200000">
        <a:off x="-299496" y="490363"/>
        <a:ext cx="755000" cy="153455"/>
      </dsp:txXfrm>
    </dsp:sp>
    <dsp:sp modelId="{CC58E0D4-D8B3-4B98-A527-B4ABA0A1C2BA}">
      <dsp:nvSpPr>
        <dsp:cNvPr id="0" name=""/>
        <dsp:cNvSpPr/>
      </dsp:nvSpPr>
      <dsp:spPr>
        <a:xfrm>
          <a:off x="795407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Narración</a:t>
          </a:r>
        </a:p>
      </dsp:txBody>
      <dsp:txXfrm rot="16200000">
        <a:off x="494634" y="490363"/>
        <a:ext cx="755000" cy="153455"/>
      </dsp:txXfrm>
    </dsp:sp>
    <dsp:sp modelId="{1201FABB-1E18-4725-BF74-BECCEAA4AB2C}">
      <dsp:nvSpPr>
        <dsp:cNvPr id="0" name=""/>
        <dsp:cNvSpPr/>
      </dsp:nvSpPr>
      <dsp:spPr>
        <a:xfrm rot="5400000">
          <a:off x="731558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76A22-02A8-4595-95C4-89DC6D4FF0B7}">
      <dsp:nvSpPr>
        <dsp:cNvPr id="0" name=""/>
        <dsp:cNvSpPr/>
      </dsp:nvSpPr>
      <dsp:spPr>
        <a:xfrm>
          <a:off x="1589538" y="189591"/>
          <a:ext cx="767276" cy="92073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tabLst/>
          </a:pPr>
          <a:r>
            <a:rPr lang="es-ES" sz="800" kern="1200" dirty="0">
              <a:latin typeface="Eurostile" panose="020B0504020202050204" pitchFamily="34" charset="0"/>
            </a:rPr>
            <a:t>Argumentación</a:t>
          </a:r>
        </a:p>
      </dsp:txBody>
      <dsp:txXfrm rot="16200000">
        <a:off x="1288766" y="490363"/>
        <a:ext cx="755000" cy="153455"/>
      </dsp:txXfrm>
    </dsp:sp>
    <dsp:sp modelId="{6C6751B6-C54D-4B47-BF17-7357D54D6404}">
      <dsp:nvSpPr>
        <dsp:cNvPr id="0" name=""/>
        <dsp:cNvSpPr/>
      </dsp:nvSpPr>
      <dsp:spPr>
        <a:xfrm rot="5400000">
          <a:off x="1525690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37DF3-36AB-4160-A667-30EED76E1A64}">
      <dsp:nvSpPr>
        <dsp:cNvPr id="0" name=""/>
        <dsp:cNvSpPr/>
      </dsp:nvSpPr>
      <dsp:spPr>
        <a:xfrm>
          <a:off x="2383670" y="189591"/>
          <a:ext cx="767276" cy="920732"/>
        </a:xfrm>
        <a:prstGeom prst="roundRect">
          <a:avLst>
            <a:gd name="adj" fmla="val 5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Eurostile" panose="020B0504020202050204" pitchFamily="34" charset="0"/>
            </a:rPr>
            <a:t>Peroración</a:t>
          </a:r>
        </a:p>
      </dsp:txBody>
      <dsp:txXfrm rot="16200000">
        <a:off x="2082897" y="490363"/>
        <a:ext cx="755000" cy="153455"/>
      </dsp:txXfrm>
    </dsp:sp>
    <dsp:sp modelId="{D683EE3A-FCAE-47FB-85A2-7EFD73D788F4}">
      <dsp:nvSpPr>
        <dsp:cNvPr id="0" name=""/>
        <dsp:cNvSpPr/>
      </dsp:nvSpPr>
      <dsp:spPr>
        <a:xfrm rot="5400000">
          <a:off x="2319822" y="921700"/>
          <a:ext cx="135369" cy="11509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BBC1E-34FE-4B20-AC5C-F95C4A214F52}">
      <dsp:nvSpPr>
        <dsp:cNvPr id="0" name=""/>
        <dsp:cNvSpPr/>
      </dsp:nvSpPr>
      <dsp:spPr>
        <a:xfrm>
          <a:off x="2139" y="246818"/>
          <a:ext cx="935370" cy="5612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Voz</a:t>
          </a:r>
        </a:p>
      </dsp:txBody>
      <dsp:txXfrm>
        <a:off x="18577" y="263256"/>
        <a:ext cx="902494" cy="528346"/>
      </dsp:txXfrm>
    </dsp:sp>
    <dsp:sp modelId="{4830BA7A-8739-4467-B438-1C0810A4993B}">
      <dsp:nvSpPr>
        <dsp:cNvPr id="0" name=""/>
        <dsp:cNvSpPr/>
      </dsp:nvSpPr>
      <dsp:spPr>
        <a:xfrm>
          <a:off x="1031046" y="411443"/>
          <a:ext cx="198298" cy="2319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>
        <a:off x="1031046" y="457837"/>
        <a:ext cx="138809" cy="139183"/>
      </dsp:txXfrm>
    </dsp:sp>
    <dsp:sp modelId="{A9D6E4D8-7C67-4922-9F0A-B948EEEE3F6D}">
      <dsp:nvSpPr>
        <dsp:cNvPr id="0" name=""/>
        <dsp:cNvSpPr/>
      </dsp:nvSpPr>
      <dsp:spPr>
        <a:xfrm>
          <a:off x="1311657" y="246818"/>
          <a:ext cx="935370" cy="5612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Postura</a:t>
          </a:r>
        </a:p>
      </dsp:txBody>
      <dsp:txXfrm>
        <a:off x="1328095" y="263256"/>
        <a:ext cx="902494" cy="528346"/>
      </dsp:txXfrm>
    </dsp:sp>
    <dsp:sp modelId="{45BF6B30-4588-4FB1-BAED-781ED9AE03DD}">
      <dsp:nvSpPr>
        <dsp:cNvPr id="0" name=""/>
        <dsp:cNvSpPr/>
      </dsp:nvSpPr>
      <dsp:spPr>
        <a:xfrm>
          <a:off x="2340564" y="411443"/>
          <a:ext cx="198298" cy="2319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>
        <a:off x="2340564" y="457837"/>
        <a:ext cx="138809" cy="139183"/>
      </dsp:txXfrm>
    </dsp:sp>
    <dsp:sp modelId="{23A1F5A6-06DA-40F1-A458-2C9DD902D706}">
      <dsp:nvSpPr>
        <dsp:cNvPr id="0" name=""/>
        <dsp:cNvSpPr/>
      </dsp:nvSpPr>
      <dsp:spPr>
        <a:xfrm>
          <a:off x="2621176" y="246818"/>
          <a:ext cx="935370" cy="5612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Gesticulación</a:t>
          </a:r>
        </a:p>
      </dsp:txBody>
      <dsp:txXfrm>
        <a:off x="2637614" y="263256"/>
        <a:ext cx="902494" cy="528346"/>
      </dsp:txXfrm>
    </dsp:sp>
    <dsp:sp modelId="{90018E4C-316C-410B-B1D1-4EF4AD50AC8E}">
      <dsp:nvSpPr>
        <dsp:cNvPr id="0" name=""/>
        <dsp:cNvSpPr/>
      </dsp:nvSpPr>
      <dsp:spPr>
        <a:xfrm>
          <a:off x="3650083" y="411443"/>
          <a:ext cx="198298" cy="2319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>
        <a:off x="3650083" y="457837"/>
        <a:ext cx="138809" cy="139183"/>
      </dsp:txXfrm>
    </dsp:sp>
    <dsp:sp modelId="{FA65AF76-0F6B-4749-9439-B0724C1B9FB7}">
      <dsp:nvSpPr>
        <dsp:cNvPr id="0" name=""/>
        <dsp:cNvSpPr/>
      </dsp:nvSpPr>
      <dsp:spPr>
        <a:xfrm>
          <a:off x="3930694" y="246818"/>
          <a:ext cx="935370" cy="5612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Mirada</a:t>
          </a:r>
        </a:p>
      </dsp:txBody>
      <dsp:txXfrm>
        <a:off x="3947132" y="263256"/>
        <a:ext cx="902494" cy="52834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0E636-9ECD-40CC-90A9-D88E55CD12B3}">
      <dsp:nvSpPr>
        <dsp:cNvPr id="0" name=""/>
        <dsp:cNvSpPr/>
      </dsp:nvSpPr>
      <dsp:spPr>
        <a:xfrm>
          <a:off x="641" y="0"/>
          <a:ext cx="1367982" cy="6463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Confirmación inconsciente del discurso</a:t>
          </a:r>
        </a:p>
      </dsp:txBody>
      <dsp:txXfrm>
        <a:off x="19571" y="18930"/>
        <a:ext cx="1330122" cy="608472"/>
      </dsp:txXfrm>
    </dsp:sp>
    <dsp:sp modelId="{7EE2DED4-86FA-4C4B-B038-111E2C97B224}">
      <dsp:nvSpPr>
        <dsp:cNvPr id="0" name=""/>
        <dsp:cNvSpPr/>
      </dsp:nvSpPr>
      <dsp:spPr>
        <a:xfrm>
          <a:off x="1505422" y="153536"/>
          <a:ext cx="290012" cy="3392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1505422" y="221388"/>
        <a:ext cx="203008" cy="203555"/>
      </dsp:txXfrm>
    </dsp:sp>
    <dsp:sp modelId="{8D8BBC1E-34FE-4B20-AC5C-F95C4A214F52}">
      <dsp:nvSpPr>
        <dsp:cNvPr id="0" name=""/>
        <dsp:cNvSpPr/>
      </dsp:nvSpPr>
      <dsp:spPr>
        <a:xfrm>
          <a:off x="1915817" y="0"/>
          <a:ext cx="1367982" cy="6463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Predisposición inconsciente a la persuasión</a:t>
          </a:r>
        </a:p>
      </dsp:txBody>
      <dsp:txXfrm>
        <a:off x="1934747" y="18930"/>
        <a:ext cx="1330122" cy="60847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02F350-DF8A-4E8D-92DE-0016D510FC64}">
      <dsp:nvSpPr>
        <dsp:cNvPr id="0" name=""/>
        <dsp:cNvSpPr/>
      </dsp:nvSpPr>
      <dsp:spPr>
        <a:xfrm>
          <a:off x="1473770" y="3282869"/>
          <a:ext cx="1490300" cy="14903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B370D6-61F2-436E-BF86-F64F4DA97210}">
      <dsp:nvSpPr>
        <dsp:cNvPr id="0" name=""/>
        <dsp:cNvSpPr/>
      </dsp:nvSpPr>
      <dsp:spPr>
        <a:xfrm>
          <a:off x="2424281" y="2185538"/>
          <a:ext cx="442512" cy="442390"/>
        </a:xfrm>
        <a:prstGeom prst="donut">
          <a:avLst>
            <a:gd name="adj" fmla="val 746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35AD1-7243-43D3-9102-DEDF011D8F42}">
      <dsp:nvSpPr>
        <dsp:cNvPr id="0" name=""/>
        <dsp:cNvSpPr/>
      </dsp:nvSpPr>
      <dsp:spPr>
        <a:xfrm>
          <a:off x="1530991" y="3340223"/>
          <a:ext cx="1375857" cy="1375669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255" t="608" r="-68592" b="-60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EF21A-5EE9-4459-A095-503C15353B66}">
      <dsp:nvSpPr>
        <dsp:cNvPr id="0" name=""/>
        <dsp:cNvSpPr/>
      </dsp:nvSpPr>
      <dsp:spPr>
        <a:xfrm>
          <a:off x="3072155" y="3564581"/>
          <a:ext cx="779483" cy="77977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A32C8-4ECA-46FF-9163-FB747CF3796D}">
      <dsp:nvSpPr>
        <dsp:cNvPr id="0" name=""/>
        <dsp:cNvSpPr/>
      </dsp:nvSpPr>
      <dsp:spPr>
        <a:xfrm>
          <a:off x="3117932" y="3610549"/>
          <a:ext cx="687928" cy="68783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9ADFA-9A44-4706-A4BD-71B6249F4E38}">
      <dsp:nvSpPr>
        <dsp:cNvPr id="0" name=""/>
        <dsp:cNvSpPr/>
      </dsp:nvSpPr>
      <dsp:spPr>
        <a:xfrm>
          <a:off x="2766974" y="2464299"/>
          <a:ext cx="1000103" cy="99991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583870-CC30-4FC6-A673-EF17700D3818}">
      <dsp:nvSpPr>
        <dsp:cNvPr id="0" name=""/>
        <dsp:cNvSpPr/>
      </dsp:nvSpPr>
      <dsp:spPr>
        <a:xfrm>
          <a:off x="3983248" y="637804"/>
          <a:ext cx="327433" cy="327680"/>
        </a:xfrm>
        <a:prstGeom prst="donut">
          <a:avLst>
            <a:gd name="adj" fmla="val 746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D6D996-2405-401B-A554-31C586CBB7EA}">
      <dsp:nvSpPr>
        <dsp:cNvPr id="0" name=""/>
        <dsp:cNvSpPr/>
      </dsp:nvSpPr>
      <dsp:spPr>
        <a:xfrm>
          <a:off x="4474716" y="555990"/>
          <a:ext cx="164034" cy="163629"/>
        </a:xfrm>
        <a:prstGeom prst="donut">
          <a:avLst>
            <a:gd name="adj" fmla="val 746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380889-C4C7-4078-8451-DF11506C222E}">
      <dsp:nvSpPr>
        <dsp:cNvPr id="0" name=""/>
        <dsp:cNvSpPr/>
      </dsp:nvSpPr>
      <dsp:spPr>
        <a:xfrm>
          <a:off x="2819745" y="2517014"/>
          <a:ext cx="894561" cy="89405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012C6-DCCD-447B-AA41-FC156E6ED9A2}">
      <dsp:nvSpPr>
        <dsp:cNvPr id="0" name=""/>
        <dsp:cNvSpPr/>
      </dsp:nvSpPr>
      <dsp:spPr>
        <a:xfrm>
          <a:off x="2878874" y="1574879"/>
          <a:ext cx="701280" cy="7009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1C7A8-AC5F-4AED-AB5C-9E079E2CC828}">
      <dsp:nvSpPr>
        <dsp:cNvPr id="0" name=""/>
        <dsp:cNvSpPr/>
      </dsp:nvSpPr>
      <dsp:spPr>
        <a:xfrm>
          <a:off x="3901230" y="4322844"/>
          <a:ext cx="245416" cy="245866"/>
        </a:xfrm>
        <a:prstGeom prst="donut">
          <a:avLst>
            <a:gd name="adj" fmla="val 746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B480D5-D8D8-463C-B629-129AE541FC11}">
      <dsp:nvSpPr>
        <dsp:cNvPr id="0" name=""/>
        <dsp:cNvSpPr/>
      </dsp:nvSpPr>
      <dsp:spPr>
        <a:xfrm>
          <a:off x="2920200" y="1615786"/>
          <a:ext cx="618627" cy="61867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FFE827-85AA-4630-A04A-FA5177878362}">
      <dsp:nvSpPr>
        <dsp:cNvPr id="0" name=""/>
        <dsp:cNvSpPr/>
      </dsp:nvSpPr>
      <dsp:spPr>
        <a:xfrm>
          <a:off x="3370342" y="919517"/>
          <a:ext cx="649781" cy="64987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233A69-E1F0-46CB-9479-E78A648C4D46}">
      <dsp:nvSpPr>
        <dsp:cNvPr id="0" name=""/>
        <dsp:cNvSpPr/>
      </dsp:nvSpPr>
      <dsp:spPr>
        <a:xfrm>
          <a:off x="3408490" y="957894"/>
          <a:ext cx="573486" cy="573125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381E13-7DA5-482D-83C2-4EE5C17F3969}">
      <dsp:nvSpPr>
        <dsp:cNvPr id="0" name=""/>
        <dsp:cNvSpPr/>
      </dsp:nvSpPr>
      <dsp:spPr>
        <a:xfrm>
          <a:off x="0" y="2517014"/>
          <a:ext cx="2211290" cy="695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Eurostile" panose="020B0504020202050204" pitchFamily="34" charset="0"/>
            </a:rPr>
            <a:t>Timbre</a:t>
          </a:r>
        </a:p>
      </dsp:txBody>
      <dsp:txXfrm>
        <a:off x="0" y="2517014"/>
        <a:ext cx="2211290" cy="695847"/>
      </dsp:txXfrm>
    </dsp:sp>
    <dsp:sp modelId="{002AE6FF-52B5-4087-BCA7-C9C4BDFA07D2}">
      <dsp:nvSpPr>
        <dsp:cNvPr id="0" name=""/>
        <dsp:cNvSpPr/>
      </dsp:nvSpPr>
      <dsp:spPr>
        <a:xfrm>
          <a:off x="4012494" y="3610549"/>
          <a:ext cx="2211290" cy="6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Eurostile" panose="020B0504020202050204" pitchFamily="34" charset="0"/>
            </a:rPr>
            <a:t>Tono</a:t>
          </a:r>
        </a:p>
      </dsp:txBody>
      <dsp:txXfrm>
        <a:off x="4012494" y="3610549"/>
        <a:ext cx="2211290" cy="687834"/>
      </dsp:txXfrm>
    </dsp:sp>
    <dsp:sp modelId="{7F99C7A9-D3E7-4494-B94A-769DC8860E08}">
      <dsp:nvSpPr>
        <dsp:cNvPr id="0" name=""/>
        <dsp:cNvSpPr/>
      </dsp:nvSpPr>
      <dsp:spPr>
        <a:xfrm>
          <a:off x="3930477" y="2517014"/>
          <a:ext cx="2211290" cy="894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Eurostile" panose="020B0504020202050204" pitchFamily="34" charset="0"/>
            </a:rPr>
            <a:t>Intensidad</a:t>
          </a:r>
        </a:p>
      </dsp:txBody>
      <dsp:txXfrm>
        <a:off x="3930477" y="2517014"/>
        <a:ext cx="2211290" cy="894058"/>
      </dsp:txXfrm>
    </dsp:sp>
    <dsp:sp modelId="{391DB3CA-2D97-48E0-82E9-F1B38DC56633}">
      <dsp:nvSpPr>
        <dsp:cNvPr id="0" name=""/>
        <dsp:cNvSpPr/>
      </dsp:nvSpPr>
      <dsp:spPr>
        <a:xfrm>
          <a:off x="3737195" y="1615786"/>
          <a:ext cx="2211290" cy="618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Eurostile" panose="020B0504020202050204" pitchFamily="34" charset="0"/>
            </a:rPr>
            <a:t>Ritmo</a:t>
          </a:r>
        </a:p>
      </dsp:txBody>
      <dsp:txXfrm>
        <a:off x="3737195" y="1615786"/>
        <a:ext cx="2211290" cy="618671"/>
      </dsp:txXfrm>
    </dsp:sp>
    <dsp:sp modelId="{4EC06198-A03D-460F-B5D1-5DAC46EDDA19}">
      <dsp:nvSpPr>
        <dsp:cNvPr id="0" name=""/>
        <dsp:cNvSpPr/>
      </dsp:nvSpPr>
      <dsp:spPr>
        <a:xfrm>
          <a:off x="4146647" y="957894"/>
          <a:ext cx="2211290" cy="57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Eurostile" panose="020B0504020202050204" pitchFamily="34" charset="0"/>
            </a:rPr>
            <a:t>Modulación</a:t>
          </a:r>
        </a:p>
      </dsp:txBody>
      <dsp:txXfrm>
        <a:off x="4146647" y="957894"/>
        <a:ext cx="2211290" cy="57312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4AC743-5BBF-4B29-B15D-85E3222CF468}">
      <dsp:nvSpPr>
        <dsp:cNvPr id="0" name=""/>
        <dsp:cNvSpPr/>
      </dsp:nvSpPr>
      <dsp:spPr>
        <a:xfrm>
          <a:off x="1252" y="236858"/>
          <a:ext cx="1934776" cy="7739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La postura o el arte de estarse quieto</a:t>
          </a:r>
        </a:p>
      </dsp:txBody>
      <dsp:txXfrm>
        <a:off x="388207" y="236858"/>
        <a:ext cx="1160866" cy="773910"/>
      </dsp:txXfrm>
    </dsp:sp>
    <dsp:sp modelId="{A94CCE61-C226-4C3F-AFEC-FCED23BF5D50}">
      <dsp:nvSpPr>
        <dsp:cNvPr id="0" name=""/>
        <dsp:cNvSpPr/>
      </dsp:nvSpPr>
      <dsp:spPr>
        <a:xfrm>
          <a:off x="1684507" y="302641"/>
          <a:ext cx="1605864" cy="64234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El movimiento</a:t>
          </a:r>
        </a:p>
      </dsp:txBody>
      <dsp:txXfrm>
        <a:off x="2005680" y="302641"/>
        <a:ext cx="963519" cy="642345"/>
      </dsp:txXfrm>
    </dsp:sp>
    <dsp:sp modelId="{FB18015C-B721-4765-AEAC-C9238499BBD9}">
      <dsp:nvSpPr>
        <dsp:cNvPr id="0" name=""/>
        <dsp:cNvSpPr/>
      </dsp:nvSpPr>
      <dsp:spPr>
        <a:xfrm>
          <a:off x="3065550" y="302641"/>
          <a:ext cx="1605864" cy="64234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Las manos</a:t>
          </a:r>
        </a:p>
      </dsp:txBody>
      <dsp:txXfrm>
        <a:off x="3386723" y="302641"/>
        <a:ext cx="963519" cy="6423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0D6D43-4E6E-4BE9-87E7-5301D7A12DD4}">
      <dsp:nvSpPr>
        <dsp:cNvPr id="0" name=""/>
        <dsp:cNvSpPr/>
      </dsp:nvSpPr>
      <dsp:spPr>
        <a:xfrm>
          <a:off x="2165" y="347"/>
          <a:ext cx="2173105" cy="86924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Exordio</a:t>
          </a:r>
        </a:p>
      </dsp:txBody>
      <dsp:txXfrm>
        <a:off x="2165" y="347"/>
        <a:ext cx="1955795" cy="869242"/>
      </dsp:txXfrm>
    </dsp:sp>
    <dsp:sp modelId="{01B3F480-93CE-4C77-AC85-7EDDE7B2E031}">
      <dsp:nvSpPr>
        <dsp:cNvPr id="0" name=""/>
        <dsp:cNvSpPr/>
      </dsp:nvSpPr>
      <dsp:spPr>
        <a:xfrm>
          <a:off x="1740649" y="347"/>
          <a:ext cx="2173105" cy="86924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Narración</a:t>
          </a:r>
        </a:p>
      </dsp:txBody>
      <dsp:txXfrm>
        <a:off x="2175270" y="347"/>
        <a:ext cx="1303863" cy="869242"/>
      </dsp:txXfrm>
    </dsp:sp>
    <dsp:sp modelId="{A52165B3-D71B-471B-AA99-3BA3FF4EE882}">
      <dsp:nvSpPr>
        <dsp:cNvPr id="0" name=""/>
        <dsp:cNvSpPr/>
      </dsp:nvSpPr>
      <dsp:spPr>
        <a:xfrm>
          <a:off x="3479133" y="347"/>
          <a:ext cx="2173105" cy="86924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Argumentación</a:t>
          </a:r>
        </a:p>
      </dsp:txBody>
      <dsp:txXfrm>
        <a:off x="3913754" y="347"/>
        <a:ext cx="1303863" cy="869242"/>
      </dsp:txXfrm>
    </dsp:sp>
    <dsp:sp modelId="{BC3D993B-74E6-4ED9-921B-03679DFC094B}">
      <dsp:nvSpPr>
        <dsp:cNvPr id="0" name=""/>
        <dsp:cNvSpPr/>
      </dsp:nvSpPr>
      <dsp:spPr>
        <a:xfrm>
          <a:off x="5217618" y="347"/>
          <a:ext cx="2173105" cy="86924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Peroración</a:t>
          </a:r>
        </a:p>
      </dsp:txBody>
      <dsp:txXfrm>
        <a:off x="5652239" y="347"/>
        <a:ext cx="1303863" cy="8692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89F44-DB44-4E29-8627-CD9F2534D1E7}">
      <dsp:nvSpPr>
        <dsp:cNvPr id="0" name=""/>
        <dsp:cNvSpPr/>
      </dsp:nvSpPr>
      <dsp:spPr>
        <a:xfrm>
          <a:off x="786367" y="956228"/>
          <a:ext cx="209038" cy="796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4519" y="0"/>
              </a:lnTo>
              <a:lnTo>
                <a:pt x="104519" y="796639"/>
              </a:lnTo>
              <a:lnTo>
                <a:pt x="209038" y="796639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>
        <a:off x="870296" y="1333957"/>
        <a:ext cx="41180" cy="41180"/>
      </dsp:txXfrm>
    </dsp:sp>
    <dsp:sp modelId="{882A562C-239D-4CF4-AAE9-CB0399FCA747}">
      <dsp:nvSpPr>
        <dsp:cNvPr id="0" name=""/>
        <dsp:cNvSpPr/>
      </dsp:nvSpPr>
      <dsp:spPr>
        <a:xfrm>
          <a:off x="786367" y="956228"/>
          <a:ext cx="209038" cy="3983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4519" y="0"/>
              </a:lnTo>
              <a:lnTo>
                <a:pt x="104519" y="398319"/>
              </a:lnTo>
              <a:lnTo>
                <a:pt x="209038" y="398319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>
        <a:off x="879641" y="1144142"/>
        <a:ext cx="22491" cy="22491"/>
      </dsp:txXfrm>
    </dsp:sp>
    <dsp:sp modelId="{3C18B4CD-E182-49DE-9AAD-20D6E5283D76}">
      <dsp:nvSpPr>
        <dsp:cNvPr id="0" name=""/>
        <dsp:cNvSpPr/>
      </dsp:nvSpPr>
      <dsp:spPr>
        <a:xfrm>
          <a:off x="786367" y="910508"/>
          <a:ext cx="2090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9038" y="4572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>
        <a:off x="885661" y="951002"/>
        <a:ext cx="10451" cy="10451"/>
      </dsp:txXfrm>
    </dsp:sp>
    <dsp:sp modelId="{E034082D-4111-4614-B2D9-EAEDADA55CA8}">
      <dsp:nvSpPr>
        <dsp:cNvPr id="0" name=""/>
        <dsp:cNvSpPr/>
      </dsp:nvSpPr>
      <dsp:spPr>
        <a:xfrm>
          <a:off x="786367" y="557908"/>
          <a:ext cx="209038" cy="398319"/>
        </a:xfrm>
        <a:custGeom>
          <a:avLst/>
          <a:gdLst/>
          <a:ahLst/>
          <a:cxnLst/>
          <a:rect l="0" t="0" r="0" b="0"/>
          <a:pathLst>
            <a:path>
              <a:moveTo>
                <a:pt x="0" y="398319"/>
              </a:moveTo>
              <a:lnTo>
                <a:pt x="104519" y="398319"/>
              </a:lnTo>
              <a:lnTo>
                <a:pt x="104519" y="0"/>
              </a:lnTo>
              <a:lnTo>
                <a:pt x="209038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>
        <a:off x="879641" y="745822"/>
        <a:ext cx="22491" cy="22491"/>
      </dsp:txXfrm>
    </dsp:sp>
    <dsp:sp modelId="{89CDA05B-2C6E-4B14-A24C-46552AF117F3}">
      <dsp:nvSpPr>
        <dsp:cNvPr id="0" name=""/>
        <dsp:cNvSpPr/>
      </dsp:nvSpPr>
      <dsp:spPr>
        <a:xfrm>
          <a:off x="786367" y="159589"/>
          <a:ext cx="209038" cy="796639"/>
        </a:xfrm>
        <a:custGeom>
          <a:avLst/>
          <a:gdLst/>
          <a:ahLst/>
          <a:cxnLst/>
          <a:rect l="0" t="0" r="0" b="0"/>
          <a:pathLst>
            <a:path>
              <a:moveTo>
                <a:pt x="0" y="796639"/>
              </a:moveTo>
              <a:lnTo>
                <a:pt x="104519" y="796639"/>
              </a:lnTo>
              <a:lnTo>
                <a:pt x="104519" y="0"/>
              </a:lnTo>
              <a:lnTo>
                <a:pt x="209038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>
        <a:off x="870296" y="537318"/>
        <a:ext cx="41180" cy="41180"/>
      </dsp:txXfrm>
    </dsp:sp>
    <dsp:sp modelId="{9742C1AC-3A00-431B-8D15-703C1EF417E7}">
      <dsp:nvSpPr>
        <dsp:cNvPr id="0" name=""/>
        <dsp:cNvSpPr/>
      </dsp:nvSpPr>
      <dsp:spPr>
        <a:xfrm rot="16200000">
          <a:off x="-211527" y="796900"/>
          <a:ext cx="1677135" cy="3186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Método</a:t>
          </a:r>
        </a:p>
      </dsp:txBody>
      <dsp:txXfrm>
        <a:off x="-211527" y="796900"/>
        <a:ext cx="1677135" cy="318655"/>
      </dsp:txXfrm>
    </dsp:sp>
    <dsp:sp modelId="{B2F3F279-70A5-4062-922C-91A32DE49251}">
      <dsp:nvSpPr>
        <dsp:cNvPr id="0" name=""/>
        <dsp:cNvSpPr/>
      </dsp:nvSpPr>
      <dsp:spPr>
        <a:xfrm>
          <a:off x="995406" y="261"/>
          <a:ext cx="1045190" cy="3186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i="1" kern="1200" dirty="0" err="1"/>
            <a:t>Inventio</a:t>
          </a:r>
          <a:endParaRPr lang="es-ES" sz="1500" i="1" kern="1200" dirty="0"/>
        </a:p>
      </dsp:txBody>
      <dsp:txXfrm>
        <a:off x="995406" y="261"/>
        <a:ext cx="1045190" cy="318655"/>
      </dsp:txXfrm>
    </dsp:sp>
    <dsp:sp modelId="{A5470E70-F66C-40FE-8355-3045382A4EB4}">
      <dsp:nvSpPr>
        <dsp:cNvPr id="0" name=""/>
        <dsp:cNvSpPr/>
      </dsp:nvSpPr>
      <dsp:spPr>
        <a:xfrm>
          <a:off x="995406" y="398581"/>
          <a:ext cx="1045190" cy="3186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i="1" kern="1200" dirty="0" err="1"/>
            <a:t>Dispositio</a:t>
          </a:r>
          <a:endParaRPr lang="es-ES" sz="1500" i="1" kern="1200" dirty="0"/>
        </a:p>
      </dsp:txBody>
      <dsp:txXfrm>
        <a:off x="995406" y="398581"/>
        <a:ext cx="1045190" cy="318655"/>
      </dsp:txXfrm>
    </dsp:sp>
    <dsp:sp modelId="{F58E1C9F-7962-4FD5-AC6D-A871519DB3CD}">
      <dsp:nvSpPr>
        <dsp:cNvPr id="0" name=""/>
        <dsp:cNvSpPr/>
      </dsp:nvSpPr>
      <dsp:spPr>
        <a:xfrm>
          <a:off x="995406" y="796900"/>
          <a:ext cx="1045190" cy="3186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i="1" kern="1200" dirty="0" err="1"/>
            <a:t>Elocutio</a:t>
          </a:r>
          <a:endParaRPr lang="es-ES" sz="1500" i="1" kern="1200" dirty="0"/>
        </a:p>
      </dsp:txBody>
      <dsp:txXfrm>
        <a:off x="995406" y="796900"/>
        <a:ext cx="1045190" cy="318655"/>
      </dsp:txXfrm>
    </dsp:sp>
    <dsp:sp modelId="{DB818D2D-09ED-478B-B73F-946E0201B1B9}">
      <dsp:nvSpPr>
        <dsp:cNvPr id="0" name=""/>
        <dsp:cNvSpPr/>
      </dsp:nvSpPr>
      <dsp:spPr>
        <a:xfrm>
          <a:off x="995406" y="1195220"/>
          <a:ext cx="1045190" cy="3186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i="1" kern="1200" dirty="0"/>
            <a:t>Memoria</a:t>
          </a:r>
        </a:p>
      </dsp:txBody>
      <dsp:txXfrm>
        <a:off x="995406" y="1195220"/>
        <a:ext cx="1045190" cy="318655"/>
      </dsp:txXfrm>
    </dsp:sp>
    <dsp:sp modelId="{AA14AE50-FA41-4DE7-BB7C-165BDB3B6DA7}">
      <dsp:nvSpPr>
        <dsp:cNvPr id="0" name=""/>
        <dsp:cNvSpPr/>
      </dsp:nvSpPr>
      <dsp:spPr>
        <a:xfrm>
          <a:off x="995406" y="1593539"/>
          <a:ext cx="1045190" cy="3186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i="1" kern="1200" dirty="0" err="1"/>
            <a:t>Declamatio</a:t>
          </a:r>
          <a:endParaRPr lang="es-ES" sz="1500" i="1" kern="1200" dirty="0"/>
        </a:p>
      </dsp:txBody>
      <dsp:txXfrm>
        <a:off x="995406" y="1593539"/>
        <a:ext cx="1045190" cy="3186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FCBFEC-03B4-4D63-A88A-E987151A0335}">
      <dsp:nvSpPr>
        <dsp:cNvPr id="0" name=""/>
        <dsp:cNvSpPr/>
      </dsp:nvSpPr>
      <dsp:spPr>
        <a:xfrm>
          <a:off x="0" y="0"/>
          <a:ext cx="1902404" cy="156035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Persuasión</a:t>
          </a:r>
        </a:p>
      </dsp:txBody>
      <dsp:txXfrm>
        <a:off x="0" y="0"/>
        <a:ext cx="1902404" cy="468105"/>
      </dsp:txXfrm>
    </dsp:sp>
    <dsp:sp modelId="{D2D2B6A5-9BA5-43F5-98C8-781DBD179F97}">
      <dsp:nvSpPr>
        <dsp:cNvPr id="0" name=""/>
        <dsp:cNvSpPr/>
      </dsp:nvSpPr>
      <dsp:spPr>
        <a:xfrm>
          <a:off x="190240" y="468239"/>
          <a:ext cx="1521923" cy="3065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i="1" kern="1200" dirty="0" err="1"/>
            <a:t>Lógos</a:t>
          </a:r>
          <a:endParaRPr lang="es-ES" sz="1600" i="1" kern="1200" dirty="0"/>
        </a:p>
      </dsp:txBody>
      <dsp:txXfrm>
        <a:off x="199218" y="477217"/>
        <a:ext cx="1503967" cy="288590"/>
      </dsp:txXfrm>
    </dsp:sp>
    <dsp:sp modelId="{185846DF-D9EF-4F9E-AFF6-FBF72148D27F}">
      <dsp:nvSpPr>
        <dsp:cNvPr id="0" name=""/>
        <dsp:cNvSpPr/>
      </dsp:nvSpPr>
      <dsp:spPr>
        <a:xfrm>
          <a:off x="190240" y="821947"/>
          <a:ext cx="1521923" cy="3065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i="1" kern="1200" dirty="0" err="1"/>
            <a:t>Éthos</a:t>
          </a:r>
          <a:endParaRPr lang="es-ES" sz="1600" i="1" kern="1200" dirty="0"/>
        </a:p>
      </dsp:txBody>
      <dsp:txXfrm>
        <a:off x="199218" y="830925"/>
        <a:ext cx="1503967" cy="288590"/>
      </dsp:txXfrm>
    </dsp:sp>
    <dsp:sp modelId="{DCE7F687-74A8-4278-814F-EC63B22ED920}">
      <dsp:nvSpPr>
        <dsp:cNvPr id="0" name=""/>
        <dsp:cNvSpPr/>
      </dsp:nvSpPr>
      <dsp:spPr>
        <a:xfrm>
          <a:off x="190240" y="1175655"/>
          <a:ext cx="1521923" cy="3065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i="1" kern="1200" dirty="0" err="1"/>
            <a:t>Páthos</a:t>
          </a:r>
          <a:endParaRPr lang="es-ES" sz="1600" i="1" kern="1200" dirty="0"/>
        </a:p>
      </dsp:txBody>
      <dsp:txXfrm>
        <a:off x="199218" y="1184633"/>
        <a:ext cx="1503967" cy="2885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BBC1E-34FE-4B20-AC5C-F95C4A214F52}">
      <dsp:nvSpPr>
        <dsp:cNvPr id="0" name=""/>
        <dsp:cNvSpPr/>
      </dsp:nvSpPr>
      <dsp:spPr>
        <a:xfrm>
          <a:off x="2783" y="132185"/>
          <a:ext cx="1217047" cy="7302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Voz</a:t>
          </a:r>
          <a:endParaRPr lang="es-ES" sz="1500" kern="1200" dirty="0"/>
        </a:p>
      </dsp:txBody>
      <dsp:txXfrm>
        <a:off x="24171" y="153573"/>
        <a:ext cx="1174271" cy="687452"/>
      </dsp:txXfrm>
    </dsp:sp>
    <dsp:sp modelId="{4830BA7A-8739-4467-B438-1C0810A4993B}">
      <dsp:nvSpPr>
        <dsp:cNvPr id="0" name=""/>
        <dsp:cNvSpPr/>
      </dsp:nvSpPr>
      <dsp:spPr>
        <a:xfrm>
          <a:off x="1341535" y="346386"/>
          <a:ext cx="258013" cy="3018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1341535" y="406751"/>
        <a:ext cx="180609" cy="181097"/>
      </dsp:txXfrm>
    </dsp:sp>
    <dsp:sp modelId="{A9D6E4D8-7C67-4922-9F0A-B948EEEE3F6D}">
      <dsp:nvSpPr>
        <dsp:cNvPr id="0" name=""/>
        <dsp:cNvSpPr/>
      </dsp:nvSpPr>
      <dsp:spPr>
        <a:xfrm>
          <a:off x="1706649" y="132185"/>
          <a:ext cx="1217047" cy="7302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Postura</a:t>
          </a:r>
        </a:p>
      </dsp:txBody>
      <dsp:txXfrm>
        <a:off x="1728037" y="153573"/>
        <a:ext cx="1174271" cy="687452"/>
      </dsp:txXfrm>
    </dsp:sp>
    <dsp:sp modelId="{45BF6B30-4588-4FB1-BAED-781ED9AE03DD}">
      <dsp:nvSpPr>
        <dsp:cNvPr id="0" name=""/>
        <dsp:cNvSpPr/>
      </dsp:nvSpPr>
      <dsp:spPr>
        <a:xfrm>
          <a:off x="3045401" y="346386"/>
          <a:ext cx="258013" cy="3018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3045401" y="406751"/>
        <a:ext cx="180609" cy="181097"/>
      </dsp:txXfrm>
    </dsp:sp>
    <dsp:sp modelId="{23A1F5A6-06DA-40F1-A458-2C9DD902D706}">
      <dsp:nvSpPr>
        <dsp:cNvPr id="0" name=""/>
        <dsp:cNvSpPr/>
      </dsp:nvSpPr>
      <dsp:spPr>
        <a:xfrm>
          <a:off x="3410515" y="132185"/>
          <a:ext cx="1217047" cy="7302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Gesticulación</a:t>
          </a:r>
        </a:p>
      </dsp:txBody>
      <dsp:txXfrm>
        <a:off x="3431903" y="153573"/>
        <a:ext cx="1174271" cy="687452"/>
      </dsp:txXfrm>
    </dsp:sp>
    <dsp:sp modelId="{90018E4C-316C-410B-B1D1-4EF4AD50AC8E}">
      <dsp:nvSpPr>
        <dsp:cNvPr id="0" name=""/>
        <dsp:cNvSpPr/>
      </dsp:nvSpPr>
      <dsp:spPr>
        <a:xfrm>
          <a:off x="4749267" y="346386"/>
          <a:ext cx="258013" cy="3018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4749267" y="406751"/>
        <a:ext cx="180609" cy="181097"/>
      </dsp:txXfrm>
    </dsp:sp>
    <dsp:sp modelId="{FA65AF76-0F6B-4749-9439-B0724C1B9FB7}">
      <dsp:nvSpPr>
        <dsp:cNvPr id="0" name=""/>
        <dsp:cNvSpPr/>
      </dsp:nvSpPr>
      <dsp:spPr>
        <a:xfrm>
          <a:off x="5114381" y="132185"/>
          <a:ext cx="1217047" cy="7302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Mirada</a:t>
          </a:r>
        </a:p>
      </dsp:txBody>
      <dsp:txXfrm>
        <a:off x="5135769" y="153573"/>
        <a:ext cx="1174271" cy="6874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D7588-7F35-49F0-9E25-AD964B6F555E}">
      <dsp:nvSpPr>
        <dsp:cNvPr id="0" name=""/>
        <dsp:cNvSpPr/>
      </dsp:nvSpPr>
      <dsp:spPr>
        <a:xfrm>
          <a:off x="1446" y="50743"/>
          <a:ext cx="1284774" cy="12847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Relación moral</a:t>
          </a:r>
        </a:p>
      </dsp:txBody>
      <dsp:txXfrm>
        <a:off x="189597" y="238894"/>
        <a:ext cx="908472" cy="908472"/>
      </dsp:txXfrm>
    </dsp:sp>
    <dsp:sp modelId="{5801EDEC-62BF-461C-838D-DB431FA4473B}">
      <dsp:nvSpPr>
        <dsp:cNvPr id="0" name=""/>
        <dsp:cNvSpPr/>
      </dsp:nvSpPr>
      <dsp:spPr>
        <a:xfrm rot="18415162">
          <a:off x="1221764" y="436894"/>
          <a:ext cx="5139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3960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E8F635-4E82-42D1-B4F2-14A8AC04D492}">
      <dsp:nvSpPr>
        <dsp:cNvPr id="0" name=""/>
        <dsp:cNvSpPr/>
      </dsp:nvSpPr>
      <dsp:spPr>
        <a:xfrm rot="13984838">
          <a:off x="2895697" y="436894"/>
          <a:ext cx="5139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3960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F0209A-E708-4E65-85E0-52B2A1B51107}">
      <dsp:nvSpPr>
        <dsp:cNvPr id="0" name=""/>
        <dsp:cNvSpPr/>
      </dsp:nvSpPr>
      <dsp:spPr>
        <a:xfrm>
          <a:off x="1633110" y="231443"/>
          <a:ext cx="15017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C93027-0E38-401A-912A-309630DD84DA}">
      <dsp:nvSpPr>
        <dsp:cNvPr id="0" name=""/>
        <dsp:cNvSpPr/>
      </dsp:nvSpPr>
      <dsp:spPr>
        <a:xfrm>
          <a:off x="1783282" y="599"/>
          <a:ext cx="1064857" cy="46168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Deliberativo</a:t>
          </a:r>
        </a:p>
      </dsp:txBody>
      <dsp:txXfrm>
        <a:off x="1783282" y="599"/>
        <a:ext cx="1064857" cy="461687"/>
      </dsp:txXfrm>
    </dsp:sp>
    <dsp:sp modelId="{80C98B68-FF8D-4FD9-ACF7-1D588898678D}">
      <dsp:nvSpPr>
        <dsp:cNvPr id="0" name=""/>
        <dsp:cNvSpPr/>
      </dsp:nvSpPr>
      <dsp:spPr>
        <a:xfrm>
          <a:off x="2848139" y="231443"/>
          <a:ext cx="15017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C64705-6053-4815-853C-3F7838E79C67}">
      <dsp:nvSpPr>
        <dsp:cNvPr id="0" name=""/>
        <dsp:cNvSpPr/>
      </dsp:nvSpPr>
      <dsp:spPr>
        <a:xfrm>
          <a:off x="1324379" y="693131"/>
          <a:ext cx="3087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8731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B1E05C-C1F0-4441-A461-5B306C13CF93}">
      <dsp:nvSpPr>
        <dsp:cNvPr id="0" name=""/>
        <dsp:cNvSpPr/>
      </dsp:nvSpPr>
      <dsp:spPr>
        <a:xfrm rot="10800000">
          <a:off x="2998311" y="693131"/>
          <a:ext cx="3087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8731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23339-5D32-4A83-9A05-B267D881942D}">
      <dsp:nvSpPr>
        <dsp:cNvPr id="0" name=""/>
        <dsp:cNvSpPr/>
      </dsp:nvSpPr>
      <dsp:spPr>
        <a:xfrm>
          <a:off x="1633110" y="693131"/>
          <a:ext cx="15017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0CF556-7EE4-44AA-91C3-CE42BE1165CF}">
      <dsp:nvSpPr>
        <dsp:cNvPr id="0" name=""/>
        <dsp:cNvSpPr/>
      </dsp:nvSpPr>
      <dsp:spPr>
        <a:xfrm>
          <a:off x="1783282" y="462287"/>
          <a:ext cx="1064857" cy="46168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Epidíctico</a:t>
          </a:r>
        </a:p>
      </dsp:txBody>
      <dsp:txXfrm>
        <a:off x="1783282" y="462287"/>
        <a:ext cx="1064857" cy="461687"/>
      </dsp:txXfrm>
    </dsp:sp>
    <dsp:sp modelId="{17DEBAD9-A9EC-497B-92F6-78D126D255F6}">
      <dsp:nvSpPr>
        <dsp:cNvPr id="0" name=""/>
        <dsp:cNvSpPr/>
      </dsp:nvSpPr>
      <dsp:spPr>
        <a:xfrm>
          <a:off x="2848139" y="693131"/>
          <a:ext cx="15017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8FD674-BA75-4A11-87AF-1213D42A7645}">
      <dsp:nvSpPr>
        <dsp:cNvPr id="0" name=""/>
        <dsp:cNvSpPr/>
      </dsp:nvSpPr>
      <dsp:spPr>
        <a:xfrm rot="3184838">
          <a:off x="1221764" y="949367"/>
          <a:ext cx="5139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3960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971153-1D1A-4058-8F3C-43C8933340F6}">
      <dsp:nvSpPr>
        <dsp:cNvPr id="0" name=""/>
        <dsp:cNvSpPr/>
      </dsp:nvSpPr>
      <dsp:spPr>
        <a:xfrm rot="7615162">
          <a:off x="2895697" y="949367"/>
          <a:ext cx="5139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3960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C3069B-81B5-4A3D-904F-50085F08B8CF}">
      <dsp:nvSpPr>
        <dsp:cNvPr id="0" name=""/>
        <dsp:cNvSpPr/>
      </dsp:nvSpPr>
      <dsp:spPr>
        <a:xfrm>
          <a:off x="1633110" y="1154818"/>
          <a:ext cx="15017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A0600D-F790-4B35-B3A4-6CE12E452F37}">
      <dsp:nvSpPr>
        <dsp:cNvPr id="0" name=""/>
        <dsp:cNvSpPr/>
      </dsp:nvSpPr>
      <dsp:spPr>
        <a:xfrm>
          <a:off x="1783282" y="923974"/>
          <a:ext cx="1064857" cy="46168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Judicial</a:t>
          </a:r>
        </a:p>
      </dsp:txBody>
      <dsp:txXfrm>
        <a:off x="1783282" y="923974"/>
        <a:ext cx="1064857" cy="461687"/>
      </dsp:txXfrm>
    </dsp:sp>
    <dsp:sp modelId="{4C0D60A0-7A3A-4808-8E26-50A6D9D6CCF1}">
      <dsp:nvSpPr>
        <dsp:cNvPr id="0" name=""/>
        <dsp:cNvSpPr/>
      </dsp:nvSpPr>
      <dsp:spPr>
        <a:xfrm>
          <a:off x="2848139" y="1154818"/>
          <a:ext cx="15017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E7C953-48FE-4BC0-A4E6-455B9A0262B3}">
      <dsp:nvSpPr>
        <dsp:cNvPr id="0" name=""/>
        <dsp:cNvSpPr/>
      </dsp:nvSpPr>
      <dsp:spPr>
        <a:xfrm>
          <a:off x="3345201" y="50743"/>
          <a:ext cx="1284774" cy="12847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Contexto</a:t>
          </a:r>
        </a:p>
      </dsp:txBody>
      <dsp:txXfrm>
        <a:off x="3533352" y="238894"/>
        <a:ext cx="908472" cy="908472"/>
      </dsp:txXfrm>
    </dsp:sp>
    <dsp:sp modelId="{19C8CFAD-7F04-48C1-9C78-82653C478D34}">
      <dsp:nvSpPr>
        <dsp:cNvPr id="0" name=""/>
        <dsp:cNvSpPr/>
      </dsp:nvSpPr>
      <dsp:spPr>
        <a:xfrm rot="20116549">
          <a:off x="4675134" y="515832"/>
          <a:ext cx="6797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9776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822EEB-FE47-40CC-A680-78B67C87B894}">
      <dsp:nvSpPr>
        <dsp:cNvPr id="0" name=""/>
        <dsp:cNvSpPr/>
      </dsp:nvSpPr>
      <dsp:spPr>
        <a:xfrm rot="12283451">
          <a:off x="6657798" y="515832"/>
          <a:ext cx="6797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9776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F8E0AF-AF9C-4929-9F6A-719D75BC16A8}">
      <dsp:nvSpPr>
        <dsp:cNvPr id="0" name=""/>
        <dsp:cNvSpPr/>
      </dsp:nvSpPr>
      <dsp:spPr>
        <a:xfrm>
          <a:off x="5323754" y="373673"/>
          <a:ext cx="15017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1F41D4-5978-4948-81C7-79094703DA3F}">
      <dsp:nvSpPr>
        <dsp:cNvPr id="0" name=""/>
        <dsp:cNvSpPr/>
      </dsp:nvSpPr>
      <dsp:spPr>
        <a:xfrm>
          <a:off x="5473926" y="54216"/>
          <a:ext cx="1064857" cy="6389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Decoro</a:t>
          </a:r>
        </a:p>
      </dsp:txBody>
      <dsp:txXfrm>
        <a:off x="5473926" y="54216"/>
        <a:ext cx="1064857" cy="638914"/>
      </dsp:txXfrm>
    </dsp:sp>
    <dsp:sp modelId="{8C0E038B-8A4F-41DC-8AC5-8A8A14CC351F}">
      <dsp:nvSpPr>
        <dsp:cNvPr id="0" name=""/>
        <dsp:cNvSpPr/>
      </dsp:nvSpPr>
      <dsp:spPr>
        <a:xfrm>
          <a:off x="6538783" y="373673"/>
          <a:ext cx="15017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7B064E-0258-4B5E-B1A3-BED37C08DE49}">
      <dsp:nvSpPr>
        <dsp:cNvPr id="0" name=""/>
        <dsp:cNvSpPr/>
      </dsp:nvSpPr>
      <dsp:spPr>
        <a:xfrm rot="1483451">
          <a:off x="4675134" y="870429"/>
          <a:ext cx="6797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9776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672E0F-8814-485C-A545-2508F9D32E9E}">
      <dsp:nvSpPr>
        <dsp:cNvPr id="0" name=""/>
        <dsp:cNvSpPr/>
      </dsp:nvSpPr>
      <dsp:spPr>
        <a:xfrm rot="9316549">
          <a:off x="6657798" y="870429"/>
          <a:ext cx="6797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9776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CE2EE-AC61-4CB4-B80E-1D4A1023BF48}">
      <dsp:nvSpPr>
        <dsp:cNvPr id="0" name=""/>
        <dsp:cNvSpPr/>
      </dsp:nvSpPr>
      <dsp:spPr>
        <a:xfrm>
          <a:off x="5323754" y="1012588"/>
          <a:ext cx="15017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90BD53-9B7A-469D-A43E-241550712745}">
      <dsp:nvSpPr>
        <dsp:cNvPr id="0" name=""/>
        <dsp:cNvSpPr/>
      </dsp:nvSpPr>
      <dsp:spPr>
        <a:xfrm>
          <a:off x="5473926" y="693131"/>
          <a:ext cx="1064857" cy="6389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Ornato</a:t>
          </a:r>
        </a:p>
      </dsp:txBody>
      <dsp:txXfrm>
        <a:off x="5473926" y="693131"/>
        <a:ext cx="1064857" cy="638914"/>
      </dsp:txXfrm>
    </dsp:sp>
    <dsp:sp modelId="{F9D22E9F-3412-4B67-94F9-CBA843141384}">
      <dsp:nvSpPr>
        <dsp:cNvPr id="0" name=""/>
        <dsp:cNvSpPr/>
      </dsp:nvSpPr>
      <dsp:spPr>
        <a:xfrm>
          <a:off x="6538783" y="1012588"/>
          <a:ext cx="15017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EF715A-2900-4333-BA55-6886058BFD70}">
      <dsp:nvSpPr>
        <dsp:cNvPr id="0" name=""/>
        <dsp:cNvSpPr/>
      </dsp:nvSpPr>
      <dsp:spPr>
        <a:xfrm>
          <a:off x="7382734" y="50743"/>
          <a:ext cx="1284774" cy="12847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Acuerdos</a:t>
          </a:r>
          <a:endParaRPr lang="es-ES" sz="1400" kern="1200" dirty="0"/>
        </a:p>
      </dsp:txBody>
      <dsp:txXfrm>
        <a:off x="7570885" y="238894"/>
        <a:ext cx="908472" cy="908472"/>
      </dsp:txXfrm>
    </dsp:sp>
    <dsp:sp modelId="{53DFAB72-CA4C-4917-B2E3-6D0AA63BE6CA}">
      <dsp:nvSpPr>
        <dsp:cNvPr id="0" name=""/>
        <dsp:cNvSpPr/>
      </dsp:nvSpPr>
      <dsp:spPr>
        <a:xfrm rot="20116549">
          <a:off x="8712667" y="515832"/>
          <a:ext cx="6797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9776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B30FBA-A178-4608-B9FD-EDD2BC3CD662}">
      <dsp:nvSpPr>
        <dsp:cNvPr id="0" name=""/>
        <dsp:cNvSpPr/>
      </dsp:nvSpPr>
      <dsp:spPr>
        <a:xfrm>
          <a:off x="9361287" y="373673"/>
          <a:ext cx="15017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12558F-6696-4AC2-AF37-F45DF207C988}">
      <dsp:nvSpPr>
        <dsp:cNvPr id="0" name=""/>
        <dsp:cNvSpPr/>
      </dsp:nvSpPr>
      <dsp:spPr>
        <a:xfrm>
          <a:off x="9511459" y="54216"/>
          <a:ext cx="1064857" cy="6389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rgbClr val="FF0000"/>
              </a:solidFill>
            </a:rPr>
            <a:t>≠ </a:t>
          </a:r>
          <a:r>
            <a:rPr lang="es-ES" sz="1200" kern="1200" dirty="0"/>
            <a:t>Petición de principio</a:t>
          </a:r>
        </a:p>
      </dsp:txBody>
      <dsp:txXfrm>
        <a:off x="9511459" y="54216"/>
        <a:ext cx="1064857" cy="638914"/>
      </dsp:txXfrm>
    </dsp:sp>
    <dsp:sp modelId="{358BCA7D-C365-48B2-9027-5E9D94C98EB8}">
      <dsp:nvSpPr>
        <dsp:cNvPr id="0" name=""/>
        <dsp:cNvSpPr/>
      </dsp:nvSpPr>
      <dsp:spPr>
        <a:xfrm rot="1483451">
          <a:off x="8712667" y="870429"/>
          <a:ext cx="6797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9776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5CBF76-3CE5-4B68-9691-CA6FC3E2EA78}">
      <dsp:nvSpPr>
        <dsp:cNvPr id="0" name=""/>
        <dsp:cNvSpPr/>
      </dsp:nvSpPr>
      <dsp:spPr>
        <a:xfrm>
          <a:off x="9361287" y="1012588"/>
          <a:ext cx="15017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D2997-4C86-462E-876A-330AD062D1E0}">
      <dsp:nvSpPr>
        <dsp:cNvPr id="0" name=""/>
        <dsp:cNvSpPr/>
      </dsp:nvSpPr>
      <dsp:spPr>
        <a:xfrm>
          <a:off x="9511459" y="693131"/>
          <a:ext cx="1064857" cy="6389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rgbClr val="FF0000"/>
              </a:solidFill>
            </a:rPr>
            <a:t>≠ </a:t>
          </a:r>
          <a:r>
            <a:rPr lang="es-ES" sz="1200" kern="1200" dirty="0"/>
            <a:t>Falacia</a:t>
          </a:r>
        </a:p>
      </dsp:txBody>
      <dsp:txXfrm>
        <a:off x="9511459" y="693131"/>
        <a:ext cx="1064857" cy="6389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D7588-7F35-49F0-9E25-AD964B6F555E}">
      <dsp:nvSpPr>
        <dsp:cNvPr id="0" name=""/>
        <dsp:cNvSpPr/>
      </dsp:nvSpPr>
      <dsp:spPr>
        <a:xfrm>
          <a:off x="1149" y="352592"/>
          <a:ext cx="1020763" cy="10207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Relación moral</a:t>
          </a:r>
        </a:p>
      </dsp:txBody>
      <dsp:txXfrm>
        <a:off x="150636" y="502079"/>
        <a:ext cx="721789" cy="721789"/>
      </dsp:txXfrm>
    </dsp:sp>
    <dsp:sp modelId="{5801EDEC-62BF-461C-838D-DB431FA4473B}">
      <dsp:nvSpPr>
        <dsp:cNvPr id="0" name=""/>
        <dsp:cNvSpPr/>
      </dsp:nvSpPr>
      <dsp:spPr>
        <a:xfrm rot="17909946">
          <a:off x="917835" y="581244"/>
          <a:ext cx="51407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4077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E8F635-4E82-42D1-B4F2-14A8AC04D492}">
      <dsp:nvSpPr>
        <dsp:cNvPr id="0" name=""/>
        <dsp:cNvSpPr/>
      </dsp:nvSpPr>
      <dsp:spPr>
        <a:xfrm rot="14490054">
          <a:off x="2247787" y="581244"/>
          <a:ext cx="51407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4077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F0209A-E708-4E65-85E0-52B2A1B51107}">
      <dsp:nvSpPr>
        <dsp:cNvPr id="0" name=""/>
        <dsp:cNvSpPr/>
      </dsp:nvSpPr>
      <dsp:spPr>
        <a:xfrm>
          <a:off x="1297518" y="355352"/>
          <a:ext cx="11931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C93027-0E38-401A-912A-309630DD84DA}">
      <dsp:nvSpPr>
        <dsp:cNvPr id="0" name=""/>
        <dsp:cNvSpPr/>
      </dsp:nvSpPr>
      <dsp:spPr>
        <a:xfrm>
          <a:off x="1416831" y="101541"/>
          <a:ext cx="846037" cy="5076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Deliberativo</a:t>
          </a:r>
        </a:p>
      </dsp:txBody>
      <dsp:txXfrm>
        <a:off x="1416831" y="101541"/>
        <a:ext cx="846037" cy="507622"/>
      </dsp:txXfrm>
    </dsp:sp>
    <dsp:sp modelId="{80C98B68-FF8D-4FD9-ACF7-1D588898678D}">
      <dsp:nvSpPr>
        <dsp:cNvPr id="0" name=""/>
        <dsp:cNvSpPr/>
      </dsp:nvSpPr>
      <dsp:spPr>
        <a:xfrm>
          <a:off x="2262868" y="355352"/>
          <a:ext cx="11931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C64705-6053-4815-853C-3F7838E79C67}">
      <dsp:nvSpPr>
        <dsp:cNvPr id="0" name=""/>
        <dsp:cNvSpPr/>
      </dsp:nvSpPr>
      <dsp:spPr>
        <a:xfrm>
          <a:off x="1052229" y="862974"/>
          <a:ext cx="24528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289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B1E05C-C1F0-4441-A461-5B306C13CF93}">
      <dsp:nvSpPr>
        <dsp:cNvPr id="0" name=""/>
        <dsp:cNvSpPr/>
      </dsp:nvSpPr>
      <dsp:spPr>
        <a:xfrm rot="10800000">
          <a:off x="2382181" y="862974"/>
          <a:ext cx="24528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289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23339-5D32-4A83-9A05-B267D881942D}">
      <dsp:nvSpPr>
        <dsp:cNvPr id="0" name=""/>
        <dsp:cNvSpPr/>
      </dsp:nvSpPr>
      <dsp:spPr>
        <a:xfrm>
          <a:off x="1297518" y="862974"/>
          <a:ext cx="11931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0CF556-7EE4-44AA-91C3-CE42BE1165CF}">
      <dsp:nvSpPr>
        <dsp:cNvPr id="0" name=""/>
        <dsp:cNvSpPr/>
      </dsp:nvSpPr>
      <dsp:spPr>
        <a:xfrm>
          <a:off x="1416831" y="609163"/>
          <a:ext cx="846037" cy="5076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Epidíctico</a:t>
          </a:r>
        </a:p>
      </dsp:txBody>
      <dsp:txXfrm>
        <a:off x="1416831" y="609163"/>
        <a:ext cx="846037" cy="507622"/>
      </dsp:txXfrm>
    </dsp:sp>
    <dsp:sp modelId="{17DEBAD9-A9EC-497B-92F6-78D126D255F6}">
      <dsp:nvSpPr>
        <dsp:cNvPr id="0" name=""/>
        <dsp:cNvSpPr/>
      </dsp:nvSpPr>
      <dsp:spPr>
        <a:xfrm>
          <a:off x="2262868" y="862974"/>
          <a:ext cx="11931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8FD674-BA75-4A11-87AF-1213D42A7645}">
      <dsp:nvSpPr>
        <dsp:cNvPr id="0" name=""/>
        <dsp:cNvSpPr/>
      </dsp:nvSpPr>
      <dsp:spPr>
        <a:xfrm rot="3690054">
          <a:off x="917835" y="1144704"/>
          <a:ext cx="51407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4077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971153-1D1A-4058-8F3C-43C8933340F6}">
      <dsp:nvSpPr>
        <dsp:cNvPr id="0" name=""/>
        <dsp:cNvSpPr/>
      </dsp:nvSpPr>
      <dsp:spPr>
        <a:xfrm rot="7109946">
          <a:off x="2247787" y="1144704"/>
          <a:ext cx="51407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4077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C3069B-81B5-4A3D-904F-50085F08B8CF}">
      <dsp:nvSpPr>
        <dsp:cNvPr id="0" name=""/>
        <dsp:cNvSpPr/>
      </dsp:nvSpPr>
      <dsp:spPr>
        <a:xfrm>
          <a:off x="1297518" y="1370596"/>
          <a:ext cx="11931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A0600D-F790-4B35-B3A4-6CE12E452F37}">
      <dsp:nvSpPr>
        <dsp:cNvPr id="0" name=""/>
        <dsp:cNvSpPr/>
      </dsp:nvSpPr>
      <dsp:spPr>
        <a:xfrm>
          <a:off x="1416831" y="1116785"/>
          <a:ext cx="846037" cy="5076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Judicial</a:t>
          </a:r>
        </a:p>
      </dsp:txBody>
      <dsp:txXfrm>
        <a:off x="1416831" y="1116785"/>
        <a:ext cx="846037" cy="507622"/>
      </dsp:txXfrm>
    </dsp:sp>
    <dsp:sp modelId="{4C0D60A0-7A3A-4808-8E26-50A6D9D6CCF1}">
      <dsp:nvSpPr>
        <dsp:cNvPr id="0" name=""/>
        <dsp:cNvSpPr/>
      </dsp:nvSpPr>
      <dsp:spPr>
        <a:xfrm>
          <a:off x="2262868" y="1370596"/>
          <a:ext cx="11931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E7C953-48FE-4BC0-A4E6-455B9A0262B3}">
      <dsp:nvSpPr>
        <dsp:cNvPr id="0" name=""/>
        <dsp:cNvSpPr/>
      </dsp:nvSpPr>
      <dsp:spPr>
        <a:xfrm>
          <a:off x="2657787" y="352592"/>
          <a:ext cx="1020763" cy="10207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Contexto</a:t>
          </a:r>
        </a:p>
      </dsp:txBody>
      <dsp:txXfrm>
        <a:off x="2807274" y="502079"/>
        <a:ext cx="721789" cy="721789"/>
      </dsp:txXfrm>
    </dsp:sp>
    <dsp:sp modelId="{19C8CFAD-7F04-48C1-9C78-82653C478D34}">
      <dsp:nvSpPr>
        <dsp:cNvPr id="0" name=""/>
        <dsp:cNvSpPr/>
      </dsp:nvSpPr>
      <dsp:spPr>
        <a:xfrm rot="20116549">
          <a:off x="3714429" y="722109"/>
          <a:ext cx="5400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0087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822EEB-FE47-40CC-A680-78B67C87B894}">
      <dsp:nvSpPr>
        <dsp:cNvPr id="0" name=""/>
        <dsp:cNvSpPr/>
      </dsp:nvSpPr>
      <dsp:spPr>
        <a:xfrm rot="12283451">
          <a:off x="5289671" y="722109"/>
          <a:ext cx="5400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0087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F8E0AF-AF9C-4929-9F6A-719D75BC16A8}">
      <dsp:nvSpPr>
        <dsp:cNvPr id="0" name=""/>
        <dsp:cNvSpPr/>
      </dsp:nvSpPr>
      <dsp:spPr>
        <a:xfrm>
          <a:off x="4229762" y="609163"/>
          <a:ext cx="11931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1F41D4-5978-4948-81C7-79094703DA3F}">
      <dsp:nvSpPr>
        <dsp:cNvPr id="0" name=""/>
        <dsp:cNvSpPr/>
      </dsp:nvSpPr>
      <dsp:spPr>
        <a:xfrm>
          <a:off x="4349075" y="355352"/>
          <a:ext cx="846037" cy="5076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Decoro</a:t>
          </a:r>
        </a:p>
      </dsp:txBody>
      <dsp:txXfrm>
        <a:off x="4349075" y="355352"/>
        <a:ext cx="846037" cy="507622"/>
      </dsp:txXfrm>
    </dsp:sp>
    <dsp:sp modelId="{8C0E038B-8A4F-41DC-8AC5-8A8A14CC351F}">
      <dsp:nvSpPr>
        <dsp:cNvPr id="0" name=""/>
        <dsp:cNvSpPr/>
      </dsp:nvSpPr>
      <dsp:spPr>
        <a:xfrm>
          <a:off x="5195112" y="609163"/>
          <a:ext cx="11931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7B064E-0258-4B5E-B1A3-BED37C08DE49}">
      <dsp:nvSpPr>
        <dsp:cNvPr id="0" name=""/>
        <dsp:cNvSpPr/>
      </dsp:nvSpPr>
      <dsp:spPr>
        <a:xfrm rot="1483451">
          <a:off x="3714429" y="1003839"/>
          <a:ext cx="5400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0087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672E0F-8814-485C-A545-2508F9D32E9E}">
      <dsp:nvSpPr>
        <dsp:cNvPr id="0" name=""/>
        <dsp:cNvSpPr/>
      </dsp:nvSpPr>
      <dsp:spPr>
        <a:xfrm rot="9316549">
          <a:off x="5289671" y="1003839"/>
          <a:ext cx="5400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0087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CE2EE-AC61-4CB4-B80E-1D4A1023BF48}">
      <dsp:nvSpPr>
        <dsp:cNvPr id="0" name=""/>
        <dsp:cNvSpPr/>
      </dsp:nvSpPr>
      <dsp:spPr>
        <a:xfrm>
          <a:off x="4229762" y="1116785"/>
          <a:ext cx="11931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90BD53-9B7A-469D-A43E-241550712745}">
      <dsp:nvSpPr>
        <dsp:cNvPr id="0" name=""/>
        <dsp:cNvSpPr/>
      </dsp:nvSpPr>
      <dsp:spPr>
        <a:xfrm>
          <a:off x="4349075" y="862974"/>
          <a:ext cx="846037" cy="5076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Ornato</a:t>
          </a:r>
        </a:p>
      </dsp:txBody>
      <dsp:txXfrm>
        <a:off x="4349075" y="862974"/>
        <a:ext cx="846037" cy="507622"/>
      </dsp:txXfrm>
    </dsp:sp>
    <dsp:sp modelId="{F9D22E9F-3412-4B67-94F9-CBA843141384}">
      <dsp:nvSpPr>
        <dsp:cNvPr id="0" name=""/>
        <dsp:cNvSpPr/>
      </dsp:nvSpPr>
      <dsp:spPr>
        <a:xfrm>
          <a:off x="5195112" y="1116785"/>
          <a:ext cx="11931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EF715A-2900-4333-BA55-6886058BFD70}">
      <dsp:nvSpPr>
        <dsp:cNvPr id="0" name=""/>
        <dsp:cNvSpPr/>
      </dsp:nvSpPr>
      <dsp:spPr>
        <a:xfrm>
          <a:off x="5865637" y="352592"/>
          <a:ext cx="1020763" cy="10207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Acuerdos</a:t>
          </a:r>
          <a:endParaRPr lang="es-ES" sz="1400" kern="1200" dirty="0"/>
        </a:p>
      </dsp:txBody>
      <dsp:txXfrm>
        <a:off x="6015124" y="502079"/>
        <a:ext cx="721789" cy="721789"/>
      </dsp:txXfrm>
    </dsp:sp>
    <dsp:sp modelId="{53DFAB72-CA4C-4917-B2E3-6D0AA63BE6CA}">
      <dsp:nvSpPr>
        <dsp:cNvPr id="0" name=""/>
        <dsp:cNvSpPr/>
      </dsp:nvSpPr>
      <dsp:spPr>
        <a:xfrm rot="20116549">
          <a:off x="6922279" y="722109"/>
          <a:ext cx="5400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0087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B30FBA-A178-4608-B9FD-EDD2BC3CD662}">
      <dsp:nvSpPr>
        <dsp:cNvPr id="0" name=""/>
        <dsp:cNvSpPr/>
      </dsp:nvSpPr>
      <dsp:spPr>
        <a:xfrm>
          <a:off x="7437612" y="609163"/>
          <a:ext cx="11931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12558F-6696-4AC2-AF37-F45DF207C988}">
      <dsp:nvSpPr>
        <dsp:cNvPr id="0" name=""/>
        <dsp:cNvSpPr/>
      </dsp:nvSpPr>
      <dsp:spPr>
        <a:xfrm>
          <a:off x="7556925" y="355352"/>
          <a:ext cx="846037" cy="5076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rgbClr val="FF0000"/>
              </a:solidFill>
            </a:rPr>
            <a:t>≠ </a:t>
          </a:r>
          <a:r>
            <a:rPr lang="es-ES" sz="1200" kern="1200" dirty="0"/>
            <a:t>Petición de principio</a:t>
          </a:r>
        </a:p>
      </dsp:txBody>
      <dsp:txXfrm>
        <a:off x="7556925" y="355352"/>
        <a:ext cx="846037" cy="507622"/>
      </dsp:txXfrm>
    </dsp:sp>
    <dsp:sp modelId="{358BCA7D-C365-48B2-9027-5E9D94C98EB8}">
      <dsp:nvSpPr>
        <dsp:cNvPr id="0" name=""/>
        <dsp:cNvSpPr/>
      </dsp:nvSpPr>
      <dsp:spPr>
        <a:xfrm rot="1483451">
          <a:off x="6922279" y="1003839"/>
          <a:ext cx="5400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0087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5CBF76-3CE5-4B68-9691-CA6FC3E2EA78}">
      <dsp:nvSpPr>
        <dsp:cNvPr id="0" name=""/>
        <dsp:cNvSpPr/>
      </dsp:nvSpPr>
      <dsp:spPr>
        <a:xfrm>
          <a:off x="7437612" y="1116785"/>
          <a:ext cx="119312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D2997-4C86-462E-876A-330AD062D1E0}">
      <dsp:nvSpPr>
        <dsp:cNvPr id="0" name=""/>
        <dsp:cNvSpPr/>
      </dsp:nvSpPr>
      <dsp:spPr>
        <a:xfrm>
          <a:off x="7556925" y="862974"/>
          <a:ext cx="846037" cy="5076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rgbClr val="FF0000"/>
              </a:solidFill>
            </a:rPr>
            <a:t>≠ </a:t>
          </a:r>
          <a:r>
            <a:rPr lang="es-ES" sz="1200" kern="1200" dirty="0"/>
            <a:t>Falacia</a:t>
          </a:r>
        </a:p>
      </dsp:txBody>
      <dsp:txXfrm>
        <a:off x="7556925" y="862974"/>
        <a:ext cx="846037" cy="50762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C0517-A85E-4AA3-9219-EB1D2CC81720}">
      <dsp:nvSpPr>
        <dsp:cNvPr id="0" name=""/>
        <dsp:cNvSpPr/>
      </dsp:nvSpPr>
      <dsp:spPr>
        <a:xfrm>
          <a:off x="1469958" y="434941"/>
          <a:ext cx="0" cy="391447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406BD-E6CF-4D68-AFFB-92C997A1542E}">
      <dsp:nvSpPr>
        <dsp:cNvPr id="0" name=""/>
        <dsp:cNvSpPr/>
      </dsp:nvSpPr>
      <dsp:spPr>
        <a:xfrm>
          <a:off x="1578693" y="565424"/>
          <a:ext cx="2058796" cy="1761513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D270D-9B9B-430F-A8E9-48E8D36BC10B}">
      <dsp:nvSpPr>
        <dsp:cNvPr id="0" name=""/>
        <dsp:cNvSpPr/>
      </dsp:nvSpPr>
      <dsp:spPr>
        <a:xfrm>
          <a:off x="1578693" y="2326937"/>
          <a:ext cx="2058796" cy="2022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¿Número?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¿Edad?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¿Valores?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¿Conocimientos?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¿Experiencia?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¿Actitud?</a:t>
          </a:r>
        </a:p>
      </dsp:txBody>
      <dsp:txXfrm>
        <a:off x="1578693" y="2326937"/>
        <a:ext cx="2058796" cy="2022478"/>
      </dsp:txXfrm>
    </dsp:sp>
    <dsp:sp modelId="{C4A14903-CB80-4830-AF08-26E658D3CC4B}">
      <dsp:nvSpPr>
        <dsp:cNvPr id="0" name=""/>
        <dsp:cNvSpPr/>
      </dsp:nvSpPr>
      <dsp:spPr>
        <a:xfrm>
          <a:off x="1469958" y="0"/>
          <a:ext cx="2174708" cy="4349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AUDITORIO</a:t>
          </a:r>
        </a:p>
      </dsp:txBody>
      <dsp:txXfrm>
        <a:off x="1469958" y="0"/>
        <a:ext cx="2174708" cy="434941"/>
      </dsp:txXfrm>
    </dsp:sp>
    <dsp:sp modelId="{57FF10BE-FA74-47A2-9A95-1CA532AED42B}">
      <dsp:nvSpPr>
        <dsp:cNvPr id="0" name=""/>
        <dsp:cNvSpPr/>
      </dsp:nvSpPr>
      <dsp:spPr>
        <a:xfrm>
          <a:off x="4170446" y="434941"/>
          <a:ext cx="0" cy="391447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4170A8-6411-449A-8F91-5F3C76248D62}">
      <dsp:nvSpPr>
        <dsp:cNvPr id="0" name=""/>
        <dsp:cNvSpPr/>
      </dsp:nvSpPr>
      <dsp:spPr>
        <a:xfrm>
          <a:off x="4279181" y="565424"/>
          <a:ext cx="2058796" cy="176151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56283C-5CB6-4D2D-9321-4FC11B8248BF}">
      <dsp:nvSpPr>
        <dsp:cNvPr id="0" name=""/>
        <dsp:cNvSpPr/>
      </dsp:nvSpPr>
      <dsp:spPr>
        <a:xfrm>
          <a:off x="4279181" y="2326937"/>
          <a:ext cx="2058796" cy="2022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¿Tiempo disponible?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¿Otros oradores?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¿Posibles preguntas?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¿Medios de comunicación?</a:t>
          </a:r>
        </a:p>
      </dsp:txBody>
      <dsp:txXfrm>
        <a:off x="4279181" y="2326937"/>
        <a:ext cx="2058796" cy="2022478"/>
      </dsp:txXfrm>
    </dsp:sp>
    <dsp:sp modelId="{E7BB9947-C369-40AE-976C-D2C4646A2CF4}">
      <dsp:nvSpPr>
        <dsp:cNvPr id="0" name=""/>
        <dsp:cNvSpPr/>
      </dsp:nvSpPr>
      <dsp:spPr>
        <a:xfrm>
          <a:off x="4170446" y="0"/>
          <a:ext cx="2174708" cy="434941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ORGANIZACIÓN</a:t>
          </a:r>
        </a:p>
      </dsp:txBody>
      <dsp:txXfrm>
        <a:off x="4170446" y="0"/>
        <a:ext cx="2174708" cy="434941"/>
      </dsp:txXfrm>
    </dsp:sp>
    <dsp:sp modelId="{AF546202-7015-44B4-A245-99FDD69D6397}">
      <dsp:nvSpPr>
        <dsp:cNvPr id="0" name=""/>
        <dsp:cNvSpPr/>
      </dsp:nvSpPr>
      <dsp:spPr>
        <a:xfrm>
          <a:off x="6870934" y="434941"/>
          <a:ext cx="0" cy="391447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675FEF-260F-4A2F-A291-296C802EB8FE}">
      <dsp:nvSpPr>
        <dsp:cNvPr id="0" name=""/>
        <dsp:cNvSpPr/>
      </dsp:nvSpPr>
      <dsp:spPr>
        <a:xfrm>
          <a:off x="6979669" y="565424"/>
          <a:ext cx="2058796" cy="1761513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D6E3E-527B-4884-9D57-0B4C95681390}">
      <dsp:nvSpPr>
        <dsp:cNvPr id="0" name=""/>
        <dsp:cNvSpPr/>
      </dsp:nvSpPr>
      <dsp:spPr>
        <a:xfrm>
          <a:off x="6979669" y="2326937"/>
          <a:ext cx="2058796" cy="2022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¿Atril?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¿Mesa?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¿Micrófono fijo o móvil?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¿Recursos electrónicos (pizarras, proyectores, etc.)?</a:t>
          </a:r>
        </a:p>
      </dsp:txBody>
      <dsp:txXfrm>
        <a:off x="6979669" y="2326937"/>
        <a:ext cx="2058796" cy="2022478"/>
      </dsp:txXfrm>
    </dsp:sp>
    <dsp:sp modelId="{2C7731FC-60FE-4513-A760-FD2243DEE488}">
      <dsp:nvSpPr>
        <dsp:cNvPr id="0" name=""/>
        <dsp:cNvSpPr/>
      </dsp:nvSpPr>
      <dsp:spPr>
        <a:xfrm>
          <a:off x="6870934" y="0"/>
          <a:ext cx="2174708" cy="434941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ESCENARIO</a:t>
          </a:r>
        </a:p>
      </dsp:txBody>
      <dsp:txXfrm>
        <a:off x="6870934" y="0"/>
        <a:ext cx="2174708" cy="434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0193C-1197-46DC-B6D0-10C65BA83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AB37AF-B25C-4ED3-9068-D362388FF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9A3E9-D879-471D-B9DB-33A922BCD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94D8-D63E-41BC-84AE-2FA60145CB0E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71025A-2875-4F54-AFCE-E40F59C47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383AB1-AB4A-4559-8B6F-6F1953CC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D597-18EB-4A2D-8BCA-9EFCD27486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0360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6A3A85-70DD-4C33-BE53-E36FD4D6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903904-B6DD-4C8F-8C3E-C6884F7EA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7CC448-BAD6-4A95-A2D9-FC7519C9B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94D8-D63E-41BC-84AE-2FA60145CB0E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B20FFB-1E53-42B5-9781-C2A1DE4EE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B00FFD-221A-43B3-B9E0-E5390BB89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D597-18EB-4A2D-8BCA-9EFCD27486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296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C7F898-3E66-4BB8-A768-2BF47C850C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4A912D-E81E-42EE-9F18-F7FE2973C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C44359-EEC2-4A72-9AE0-86A99EADC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94D8-D63E-41BC-84AE-2FA60145CB0E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F95E8B-20F2-4B3D-9FD6-6D281D60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68A7D8-53BA-415D-9F30-90B58EAD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D597-18EB-4A2D-8BCA-9EFCD27486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27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C33EEB-E09D-4EB4-BA99-3694579A5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C35E8F-C35F-49A2-98A0-948B8DF8B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F7B160-E1FB-45BA-8AB8-192845128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94D8-D63E-41BC-84AE-2FA60145CB0E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331938-A7C5-4F09-9407-C793E582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3BB6B7-2E38-458D-B703-3C0F38377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D597-18EB-4A2D-8BCA-9EFCD27486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0551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B2161C-5042-4E5D-BCE4-648AC87C3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F6F6A9-BA20-4A37-A6F9-EFB70E8ED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421F-4332-4706-8962-A5C230A2A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94D8-D63E-41BC-84AE-2FA60145CB0E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5DAE93-4E57-434E-98A7-77945962E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5A656E-8ED4-4226-933E-D96EC2B2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D597-18EB-4A2D-8BCA-9EFCD27486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532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C3A95-E27A-4F9C-852D-A3CAD76B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06BAC3-FCD6-46FA-9D5D-07B1ACBD8C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A6A505E-3EE4-487F-BF14-FFF93FA93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BFB9E3-62ED-484D-A3C6-FCC6E1B7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94D8-D63E-41BC-84AE-2FA60145CB0E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C757B5-C805-4E72-9C04-20F120DD4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285A36-41E7-414D-84A5-F312426DC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D597-18EB-4A2D-8BCA-9EFCD27486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445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A2B70-CBDE-4399-8146-219FCBA15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DE5756-5433-4539-AD2C-EB3BFD7B3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096192-4D9E-4E99-A77B-A77A72AE1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E5FBCA-4105-4B7F-86D5-BC6101E23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516604E-ECF7-4E95-AADB-646604F52F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782738C-5CA2-4A90-985B-8B83BFAD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94D8-D63E-41BC-84AE-2FA60145CB0E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0FE1240-928D-46C9-8330-5A440234A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2A8F656-BDE6-4F5B-8454-B6C8255E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D597-18EB-4A2D-8BCA-9EFCD27486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2989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6B6AD6-AACA-4050-AAC3-7D0972609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AF8840B-8CFD-46C8-B149-BE961B494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94D8-D63E-41BC-84AE-2FA60145CB0E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983A7BE-030A-49E6-A025-DF18B2100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A42B310-59C0-4487-BA32-702090878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D597-18EB-4A2D-8BCA-9EFCD27486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88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076BF2A-ED1A-414C-A166-FD97F1AD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94D8-D63E-41BC-84AE-2FA60145CB0E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8C0F4B5-567E-4C95-9662-07C4AECA0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194EC7D-F2C5-4C73-AFA7-6D03EEDAB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D597-18EB-4A2D-8BCA-9EFCD27486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45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7D36-D5DB-4DF7-BFBB-2204C3AC9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E8FF7F-0111-4B01-AA21-D48B9721C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4A8965-EEEE-46AC-A6B6-E040BBEED8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358858-BE23-401E-A3A7-095EE5B25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94D8-D63E-41BC-84AE-2FA60145CB0E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0191AE-1DBA-42BA-8197-F4C40501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5D4157-B177-47D7-A558-4A6BB4B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D597-18EB-4A2D-8BCA-9EFCD27486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5623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CF0FD1-6D70-4EFE-B590-28C9AC4A1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E101B8A-C27C-47A0-AE99-03C0075336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380D53-87D3-44DD-B535-0A71AEE2E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9AAB1C-1EF8-4990-A1DD-36FECED9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94D8-D63E-41BC-84AE-2FA60145CB0E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D90F35-F268-4EC3-94BC-35CAE0B79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6518D1-4124-4AB5-A534-BA99F542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D597-18EB-4A2D-8BCA-9EFCD27486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787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0F8B6F9-726E-4419-B4E4-A2A87BAC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CA9991-21A9-4791-BEF6-2E8C01A0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1551F6-36B5-4E20-90C4-30807EB5B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A94D8-D63E-41BC-84AE-2FA60145CB0E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5EBDE2-F7E8-4DA8-A3F9-5E187E955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68B430-99B8-4007-9DA9-4A9169B1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DD597-18EB-4A2D-8BCA-9EFCD27486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201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image" Target="../media/image19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diagramDrawing" Target="../diagrams/drawing16.xml"/><Relationship Id="rId3" Type="http://schemas.openxmlformats.org/officeDocument/2006/relationships/diagramLayout" Target="../diagrams/layout15.xml"/><Relationship Id="rId7" Type="http://schemas.openxmlformats.org/officeDocument/2006/relationships/image" Target="../media/image20.png"/><Relationship Id="rId12" Type="http://schemas.openxmlformats.org/officeDocument/2006/relationships/diagramColors" Target="../diagrams/colors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11" Type="http://schemas.openxmlformats.org/officeDocument/2006/relationships/diagramQuickStyle" Target="../diagrams/quickStyle16.xml"/><Relationship Id="rId5" Type="http://schemas.openxmlformats.org/officeDocument/2006/relationships/diagramColors" Target="../diagrams/colors15.xml"/><Relationship Id="rId10" Type="http://schemas.openxmlformats.org/officeDocument/2006/relationships/diagramLayout" Target="../diagrams/layout16.xml"/><Relationship Id="rId4" Type="http://schemas.openxmlformats.org/officeDocument/2006/relationships/diagramQuickStyle" Target="../diagrams/quickStyle15.xml"/><Relationship Id="rId9" Type="http://schemas.openxmlformats.org/officeDocument/2006/relationships/diagramData" Target="../diagrams/data1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1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18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29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diagramLayout" Target="../diagrams/layout21.xml"/><Relationship Id="rId7" Type="http://schemas.openxmlformats.org/officeDocument/2006/relationships/image" Target="../media/image30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10" Type="http://schemas.openxmlformats.org/officeDocument/2006/relationships/image" Target="../media/image33.jpg"/><Relationship Id="rId4" Type="http://schemas.openxmlformats.org/officeDocument/2006/relationships/diagramQuickStyle" Target="../diagrams/quickStyle21.xml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13" Type="http://schemas.openxmlformats.org/officeDocument/2006/relationships/diagramLayout" Target="../diagrams/layout24.xml"/><Relationship Id="rId18" Type="http://schemas.openxmlformats.org/officeDocument/2006/relationships/image" Target="../media/image35.png"/><Relationship Id="rId3" Type="http://schemas.openxmlformats.org/officeDocument/2006/relationships/diagramLayout" Target="../diagrams/layout22.xml"/><Relationship Id="rId7" Type="http://schemas.openxmlformats.org/officeDocument/2006/relationships/diagramData" Target="../diagrams/data23.xml"/><Relationship Id="rId12" Type="http://schemas.openxmlformats.org/officeDocument/2006/relationships/diagramData" Target="../diagrams/data24.xml"/><Relationship Id="rId17" Type="http://schemas.openxmlformats.org/officeDocument/2006/relationships/image" Target="../media/image34.png"/><Relationship Id="rId2" Type="http://schemas.openxmlformats.org/officeDocument/2006/relationships/diagramData" Target="../diagrams/data22.xml"/><Relationship Id="rId16" Type="http://schemas.microsoft.com/office/2007/relationships/diagramDrawing" Target="../diagrams/drawing2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2.xml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2.xml"/><Relationship Id="rId15" Type="http://schemas.openxmlformats.org/officeDocument/2006/relationships/diagramColors" Target="../diagrams/colors24.xml"/><Relationship Id="rId10" Type="http://schemas.openxmlformats.org/officeDocument/2006/relationships/diagramColors" Target="../diagrams/colors23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Relationship Id="rId14" Type="http://schemas.openxmlformats.org/officeDocument/2006/relationships/diagramQuickStyle" Target="../diagrams/quickStyle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13" Type="http://schemas.microsoft.com/office/2007/relationships/diagramDrawing" Target="../diagrams/drawing26.xml"/><Relationship Id="rId3" Type="http://schemas.openxmlformats.org/officeDocument/2006/relationships/image" Target="../media/image73.png"/><Relationship Id="rId7" Type="http://schemas.openxmlformats.org/officeDocument/2006/relationships/diagramColors" Target="../diagrams/colors25.xml"/><Relationship Id="rId12" Type="http://schemas.openxmlformats.org/officeDocument/2006/relationships/diagramColors" Target="../diagrams/colors26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5.xml"/><Relationship Id="rId11" Type="http://schemas.openxmlformats.org/officeDocument/2006/relationships/diagramQuickStyle" Target="../diagrams/quickStyle26.xml"/><Relationship Id="rId5" Type="http://schemas.openxmlformats.org/officeDocument/2006/relationships/diagramLayout" Target="../diagrams/layout25.xml"/><Relationship Id="rId10" Type="http://schemas.openxmlformats.org/officeDocument/2006/relationships/diagramLayout" Target="../diagrams/layout26.xml"/><Relationship Id="rId4" Type="http://schemas.openxmlformats.org/officeDocument/2006/relationships/diagramData" Target="../diagrams/data25.xml"/><Relationship Id="rId9" Type="http://schemas.openxmlformats.org/officeDocument/2006/relationships/diagramData" Target="../diagrams/data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diagramLayout" Target="../diagrams/layout27.xml"/><Relationship Id="rId7" Type="http://schemas.openxmlformats.org/officeDocument/2006/relationships/image" Target="../media/image79.pn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10" Type="http://schemas.openxmlformats.org/officeDocument/2006/relationships/image" Target="../media/image84.png"/><Relationship Id="rId4" Type="http://schemas.openxmlformats.org/officeDocument/2006/relationships/diagramLayout" Target="../diagrams/layout28.xml"/><Relationship Id="rId9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18" Type="http://schemas.microsoft.com/office/2007/relationships/diagramDrawing" Target="../diagrams/drawing5.xml"/><Relationship Id="rId26" Type="http://schemas.openxmlformats.org/officeDocument/2006/relationships/diagramQuickStyle" Target="../diagrams/quickStyle7.xml"/><Relationship Id="rId3" Type="http://schemas.openxmlformats.org/officeDocument/2006/relationships/image" Target="../media/image4.png"/><Relationship Id="rId21" Type="http://schemas.openxmlformats.org/officeDocument/2006/relationships/diagramQuickStyle" Target="../diagrams/quickStyle6.xml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diagramColors" Target="../diagrams/colors5.xml"/><Relationship Id="rId25" Type="http://schemas.openxmlformats.org/officeDocument/2006/relationships/diagramLayout" Target="../diagrams/layout7.xml"/><Relationship Id="rId2" Type="http://schemas.openxmlformats.org/officeDocument/2006/relationships/image" Target="../media/image3.png"/><Relationship Id="rId16" Type="http://schemas.openxmlformats.org/officeDocument/2006/relationships/diagramQuickStyle" Target="../diagrams/quickStyle5.xml"/><Relationship Id="rId20" Type="http://schemas.openxmlformats.org/officeDocument/2006/relationships/diagramLayout" Target="../diagrams/layout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24" Type="http://schemas.openxmlformats.org/officeDocument/2006/relationships/diagramData" Target="../diagrams/data7.xml"/><Relationship Id="rId5" Type="http://schemas.openxmlformats.org/officeDocument/2006/relationships/diagramLayout" Target="../diagrams/layout3.xml"/><Relationship Id="rId15" Type="http://schemas.openxmlformats.org/officeDocument/2006/relationships/diagramLayout" Target="../diagrams/layout5.xml"/><Relationship Id="rId23" Type="http://schemas.microsoft.com/office/2007/relationships/diagramDrawing" Target="../diagrams/drawing6.xml"/><Relationship Id="rId28" Type="http://schemas.microsoft.com/office/2007/relationships/diagramDrawing" Target="../diagrams/drawing7.xml"/><Relationship Id="rId10" Type="http://schemas.openxmlformats.org/officeDocument/2006/relationships/diagramLayout" Target="../diagrams/layout4.xml"/><Relationship Id="rId19" Type="http://schemas.openxmlformats.org/officeDocument/2006/relationships/diagramData" Target="../diagrams/data6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diagramData" Target="../diagrams/data5.xml"/><Relationship Id="rId22" Type="http://schemas.openxmlformats.org/officeDocument/2006/relationships/diagramColors" Target="../diagrams/colors6.xml"/><Relationship Id="rId27" Type="http://schemas.openxmlformats.org/officeDocument/2006/relationships/diagramColors" Target="../diagrams/colors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9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12F1FD-1C92-4626-81AB-14A6492CA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2248" y="1481328"/>
            <a:ext cx="2926080" cy="2468880"/>
          </a:xfrm>
        </p:spPr>
        <p:txBody>
          <a:bodyPr>
            <a:normAutofit/>
          </a:bodyPr>
          <a:lstStyle/>
          <a:p>
            <a:pPr algn="l"/>
            <a:r>
              <a:rPr lang="es-ES" sz="4000" dirty="0"/>
              <a:t>Propuesta de regulación del diálogo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A21C03-0936-4558-8603-2899E813D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2248" y="4078224"/>
            <a:ext cx="2926080" cy="1307592"/>
          </a:xfrm>
        </p:spPr>
        <p:txBody>
          <a:bodyPr>
            <a:normAutofit/>
          </a:bodyPr>
          <a:lstStyle/>
          <a:p>
            <a:pPr algn="l"/>
            <a:r>
              <a:rPr lang="es-ES" sz="2000" dirty="0"/>
              <a:t>Documento de trabajo</a:t>
            </a: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3BF614-F141-4C76-AEC5-5E24D718F5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94" r="6637" b="-1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289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655455652"/>
              </p:ext>
            </p:extLst>
          </p:nvPr>
        </p:nvGraphicFramePr>
        <p:xfrm>
          <a:off x="838200" y="2348766"/>
          <a:ext cx="4396981" cy="3917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Marcador de conteni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7581897"/>
              </p:ext>
            </p:extLst>
          </p:nvPr>
        </p:nvGraphicFramePr>
        <p:xfrm>
          <a:off x="8201577" y="365125"/>
          <a:ext cx="3152223" cy="1299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0773138A-0A98-4C0C-A92D-56D29E002C3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891" b="51717"/>
          <a:stretch/>
        </p:blipFill>
        <p:spPr>
          <a:xfrm>
            <a:off x="5619750" y="3679920"/>
            <a:ext cx="5734050" cy="1254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5EABDC3-8CE6-4AD6-9A28-08BB97D5B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/>
              <a:t>¿Qué debemos explicar?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6320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201FABB-1E18-4725-BF74-BECCEAA4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dgm id="{1201FABB-1E18-4725-BF74-BECCEAA4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dgm id="{1201FABB-1E18-4725-BF74-BECCEAA4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C58E0D4-D8B3-4B98-A527-B4ABA0A1C2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graphicEl>
                                              <a:dgm id="{CC58E0D4-D8B3-4B98-A527-B4ABA0A1C2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graphicEl>
                                              <a:dgm id="{CC58E0D4-D8B3-4B98-A527-B4ABA0A1C2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5ACB2F-6FE6-44E1-8CB8-4843651848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graphicEl>
                                              <a:dgm id="{425ACB2F-6FE6-44E1-8CB8-4843651848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425ACB2F-6FE6-44E1-8CB8-4843651848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graphicEl>
                                              <a:dgm id="{425ACB2F-6FE6-44E1-8CB8-4843651848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82B802-B22E-4E75-9B82-A7CFD820F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graphicEl>
                                              <a:dgm id="{3A82B802-B22E-4E75-9B82-A7CFD820F4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graphicEl>
                                              <a:dgm id="{3A82B802-B22E-4E75-9B82-A7CFD820F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graphicEl>
                                              <a:dgm id="{3A82B802-B22E-4E75-9B82-A7CFD820F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F3D0F75-4D82-4897-9D9E-3864F4F11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graphicEl>
                                              <a:dgm id="{5F3D0F75-4D82-4897-9D9E-3864F4F11C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graphicEl>
                                              <a:dgm id="{5F3D0F75-4D82-4897-9D9E-3864F4F11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graphicEl>
                                              <a:dgm id="{5F3D0F75-4D82-4897-9D9E-3864F4F11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460386-A53F-416F-B788-71A37A88A3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graphicEl>
                                              <a:dgm id="{04460386-A53F-416F-B788-71A37A88A3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graphicEl>
                                              <a:dgm id="{04460386-A53F-416F-B788-71A37A88A3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04460386-A53F-416F-B788-71A37A88A3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Graphic spid="9" grpId="0" uiExpand="1">
        <p:bldSub>
          <a:bldDgm bld="lvl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DC4EE373-F64A-46B1-8262-BA794D8B7B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1471280"/>
              </p:ext>
            </p:extLst>
          </p:nvPr>
        </p:nvGraphicFramePr>
        <p:xfrm>
          <a:off x="8201577" y="371453"/>
          <a:ext cx="3152223" cy="1299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5" name="Grupo 14">
            <a:extLst>
              <a:ext uri="{FF2B5EF4-FFF2-40B4-BE49-F238E27FC236}">
                <a16:creationId xmlns:a16="http://schemas.microsoft.com/office/drawing/2014/main" id="{87E12BE6-6A8E-49C6-80D8-D620D24FCDF9}"/>
              </a:ext>
            </a:extLst>
          </p:cNvPr>
          <p:cNvGrpSpPr>
            <a:grpSpLocks noChangeAspect="1"/>
          </p:cNvGrpSpPr>
          <p:nvPr/>
        </p:nvGrpSpPr>
        <p:grpSpPr>
          <a:xfrm>
            <a:off x="9266926" y="2972685"/>
            <a:ext cx="2086874" cy="2342241"/>
            <a:chOff x="6703307" y="2316943"/>
            <a:chExt cx="2319937" cy="2603823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58691FC1-4D97-4ABF-B20B-FE5C7A441DA9}"/>
                </a:ext>
              </a:extLst>
            </p:cNvPr>
            <p:cNvSpPr txBox="1"/>
            <p:nvPr/>
          </p:nvSpPr>
          <p:spPr>
            <a:xfrm>
              <a:off x="6703307" y="3966659"/>
              <a:ext cx="231993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sz="1200" dirty="0"/>
                <a:t>«Yo soy yo y mi circunstancia, y si no la salvo a ella no me salvo yo» (Ortega y Gasset, 1014)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773C303C-DC7D-420A-B3CB-9D076D900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63464" y="2316943"/>
              <a:ext cx="2199622" cy="1649716"/>
            </a:xfrm>
            <a:prstGeom prst="rect">
              <a:avLst/>
            </a:prstGeom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99B50093-8B9F-4858-884E-94CD4D869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2303688"/>
            <a:ext cx="2173705" cy="3260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AA9C2FD-38E7-4023-BF72-942A0D1A1CAD}"/>
              </a:ext>
            </a:extLst>
          </p:cNvPr>
          <p:cNvSpPr txBox="1"/>
          <p:nvPr/>
        </p:nvSpPr>
        <p:spPr>
          <a:xfrm>
            <a:off x="878304" y="5618228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AE4845"/>
                </a:solidFill>
              </a:rPr>
              <a:t>¿Qué nos dice Aristóteles?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757E8760-136A-4FF4-9159-DF4204D39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1323429"/>
              </p:ext>
            </p:extLst>
          </p:nvPr>
        </p:nvGraphicFramePr>
        <p:xfrm>
          <a:off x="3158289" y="1738562"/>
          <a:ext cx="5919537" cy="4902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11645D15-9E63-4EE6-9133-08BBBFD5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/>
              <a:t>¿Cómo lo hacemos?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34870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C6751B6-C54D-4B47-BF17-7357D54D6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graphicEl>
                                              <a:dgm id="{6C6751B6-C54D-4B47-BF17-7357D54D6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graphicEl>
                                              <a:dgm id="{6C6751B6-C54D-4B47-BF17-7357D54D6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6876A22-02A8-4595-95C4-89DC6D4FF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graphicEl>
                                              <a:dgm id="{76876A22-02A8-4595-95C4-89DC6D4FF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graphicEl>
                                              <a:dgm id="{76876A22-02A8-4595-95C4-89DC6D4FF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00C467E-0235-44DF-B18B-4248E46FB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00C467E-0235-44DF-B18B-4248E46FB90B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00C467E-0235-44DF-B18B-4248E46FB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graphicEl>
                                              <a:dgm id="{300C467E-0235-44DF-B18B-4248E46FB9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07BD8DB-F3F0-4D07-9296-940F8B2CC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07BD8DB-F3F0-4D07-9296-940F8B2CC13F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07BD8DB-F3F0-4D07-9296-940F8B2CC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graphicEl>
                                              <a:dgm id="{D07BD8DB-F3F0-4D07-9296-940F8B2CC1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3829A07-CFEB-43C1-9147-ECE3702411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3829A07-CFEB-43C1-9147-ECE37024118F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3829A07-CFEB-43C1-9147-ECE3702411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graphicEl>
                                              <a:dgm id="{13829A07-CFEB-43C1-9147-ECE3702411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31087E2-4808-4BAA-92F5-5D906021EA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31087E2-4808-4BAA-92F5-5D906021EA59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31087E2-4808-4BAA-92F5-5D906021EA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>
                                            <p:graphicEl>
                                              <a:dgm id="{C31087E2-4808-4BAA-92F5-5D906021EA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82BCAF5-6D90-450B-9783-9BC52E808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82BCAF5-6D90-450B-9783-9BC52E80800D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82BCAF5-6D90-450B-9783-9BC52E808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>
                                            <p:graphicEl>
                                              <a:dgm id="{182BCAF5-6D90-450B-9783-9BC52E808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E049688-D1DD-49C9-A329-83C4BAE978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E049688-D1DD-49C9-A329-83C4BAE978C2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E049688-D1DD-49C9-A329-83C4BAE978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>
                                            <p:graphicEl>
                                              <a:dgm id="{DE049688-D1DD-49C9-A329-83C4BAE978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lvlOne"/>
        </p:bldSub>
      </p:bldGraphic>
      <p:bldP spid="14" grpId="0"/>
      <p:bldGraphic spid="16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53447FE-4000-44FF-B1E2-483ED6BB5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1" t="4569" r="67271"/>
          <a:stretch/>
        </p:blipFill>
        <p:spPr>
          <a:xfrm>
            <a:off x="1818774" y="1928438"/>
            <a:ext cx="2099510" cy="3967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2B18216-E8FA-4898-A983-9DA787648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284" y="1671368"/>
            <a:ext cx="4940650" cy="4561368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A3A0D6E3-4E3B-47E2-B44A-45FD4AA77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¿Cómo lo hacemos?</a:t>
            </a:r>
          </a:p>
        </p:txBody>
      </p:sp>
      <p:graphicFrame>
        <p:nvGraphicFramePr>
          <p:cNvPr id="8" name="Marcador de contenido 9">
            <a:extLst>
              <a:ext uri="{FF2B5EF4-FFF2-40B4-BE49-F238E27FC236}">
                <a16:creationId xmlns:a16="http://schemas.microsoft.com/office/drawing/2014/main" id="{8ED63D62-BD41-423F-AC4A-0A965A1EB4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8234311"/>
              </p:ext>
            </p:extLst>
          </p:nvPr>
        </p:nvGraphicFramePr>
        <p:xfrm>
          <a:off x="8201577" y="371453"/>
          <a:ext cx="3152223" cy="1299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2260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dirty="0"/>
              <a:t>¿Cómo lo hacemos?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3447FE-4000-44FF-B1E2-483ED6BB5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6" t="4858" r="36376"/>
          <a:stretch/>
        </p:blipFill>
        <p:spPr>
          <a:xfrm>
            <a:off x="1789051" y="1946640"/>
            <a:ext cx="2099510" cy="395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26750E3-9177-4F6F-8911-3B78FF38F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424" y="1671368"/>
            <a:ext cx="4716860" cy="4294034"/>
          </a:xfrm>
          <a:prstGeom prst="rect">
            <a:avLst/>
          </a:prstGeom>
        </p:spPr>
      </p:pic>
      <p:graphicFrame>
        <p:nvGraphicFramePr>
          <p:cNvPr id="6" name="Marcador de contenido 9">
            <a:extLst>
              <a:ext uri="{FF2B5EF4-FFF2-40B4-BE49-F238E27FC236}">
                <a16:creationId xmlns:a16="http://schemas.microsoft.com/office/drawing/2014/main" id="{ACD8507F-263A-47C8-86C0-CD5EF2AA61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7063940"/>
              </p:ext>
            </p:extLst>
          </p:nvPr>
        </p:nvGraphicFramePr>
        <p:xfrm>
          <a:off x="8201577" y="371453"/>
          <a:ext cx="3152223" cy="1299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2783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dirty="0"/>
              <a:t>¿Cómo lo hacemos?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3447FE-4000-44FF-B1E2-483ED6BB5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29" t="4858" r="5583"/>
          <a:stretch/>
        </p:blipFill>
        <p:spPr>
          <a:xfrm>
            <a:off x="1824790" y="1692392"/>
            <a:ext cx="2099510" cy="395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6217037-150A-4E23-A2FF-38A7BF508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339" y="1690688"/>
            <a:ext cx="7324508" cy="4229805"/>
          </a:xfrm>
          <a:prstGeom prst="rect">
            <a:avLst/>
          </a:prstGeom>
        </p:spPr>
      </p:pic>
      <p:graphicFrame>
        <p:nvGraphicFramePr>
          <p:cNvPr id="7" name="Marcador de contenido 9">
            <a:extLst>
              <a:ext uri="{FF2B5EF4-FFF2-40B4-BE49-F238E27FC236}">
                <a16:creationId xmlns:a16="http://schemas.microsoft.com/office/drawing/2014/main" id="{237614D7-05A2-4453-8B25-919F2E07F0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245266"/>
              </p:ext>
            </p:extLst>
          </p:nvPr>
        </p:nvGraphicFramePr>
        <p:xfrm>
          <a:off x="8201577" y="371453"/>
          <a:ext cx="3152223" cy="1299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57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dirty="0"/>
              <a:t>¿Cómo lo hacemos?</a:t>
            </a:r>
          </a:p>
        </p:txBody>
      </p:sp>
      <p:graphicFrame>
        <p:nvGraphicFramePr>
          <p:cNvPr id="7" name="Marcador de contenido 9">
            <a:extLst>
              <a:ext uri="{FF2B5EF4-FFF2-40B4-BE49-F238E27FC236}">
                <a16:creationId xmlns:a16="http://schemas.microsoft.com/office/drawing/2014/main" id="{237614D7-05A2-4453-8B25-919F2E07F073}"/>
              </a:ext>
            </a:extLst>
          </p:cNvPr>
          <p:cNvGraphicFramePr>
            <a:graphicFrameLocks/>
          </p:cNvGraphicFramePr>
          <p:nvPr/>
        </p:nvGraphicFramePr>
        <p:xfrm>
          <a:off x="8201577" y="371453"/>
          <a:ext cx="3152223" cy="1299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BDEDD76D-D983-4FDC-97AA-4C261794D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025" y="1565725"/>
            <a:ext cx="8785097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40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dirty="0"/>
              <a:t>¿Cómo lo hacemos?</a:t>
            </a:r>
          </a:p>
        </p:txBody>
      </p:sp>
      <p:graphicFrame>
        <p:nvGraphicFramePr>
          <p:cNvPr id="7" name="Marcador de contenido 9">
            <a:extLst>
              <a:ext uri="{FF2B5EF4-FFF2-40B4-BE49-F238E27FC236}">
                <a16:creationId xmlns:a16="http://schemas.microsoft.com/office/drawing/2014/main" id="{237614D7-05A2-4453-8B25-919F2E07F073}"/>
              </a:ext>
            </a:extLst>
          </p:cNvPr>
          <p:cNvGraphicFramePr>
            <a:graphicFrameLocks/>
          </p:cNvGraphicFramePr>
          <p:nvPr/>
        </p:nvGraphicFramePr>
        <p:xfrm>
          <a:off x="8201577" y="371453"/>
          <a:ext cx="3152223" cy="1299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AA0A3324-D897-4BC0-A9C1-B3E614181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5016" y="1690688"/>
            <a:ext cx="7699915" cy="499305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7AEAAB0-7461-4EE0-B1EF-291702DA8D5A}"/>
              </a:ext>
            </a:extLst>
          </p:cNvPr>
          <p:cNvSpPr txBox="1"/>
          <p:nvPr/>
        </p:nvSpPr>
        <p:spPr>
          <a:xfrm>
            <a:off x="6828188" y="3480821"/>
            <a:ext cx="1207673" cy="553998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solidFill>
                  <a:srgbClr val="9BBB59"/>
                </a:solidFill>
              </a:rPr>
              <a:t>Preaviso de  conclusión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C22F0893-4E80-44C3-8B1D-4CF416BF09E1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432025" y="4034819"/>
            <a:ext cx="1" cy="20845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D4860F4B-9ADC-490C-A03D-808D665FAC7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63" y="5019706"/>
            <a:ext cx="2235228" cy="12219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521F9EC-16DB-475D-A457-4B55A38049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88" y="5259675"/>
            <a:ext cx="1064451" cy="98195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15B0836-703E-4D84-A8A5-33447555B53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7333" y="5019289"/>
            <a:ext cx="978208" cy="12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4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6751B6-C54D-4B47-BF17-7357D54D6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6C6751B6-C54D-4B47-BF17-7357D54D6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6C6751B6-C54D-4B47-BF17-7357D54D6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876A22-02A8-4595-95C4-89DC6D4FF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graphicEl>
                                              <a:dgm id="{76876A22-02A8-4595-95C4-89DC6D4FF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76876A22-02A8-4595-95C4-89DC6D4FF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lvlOne"/>
        </p:bldSub>
      </p:bldGraphic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24245559"/>
              </p:ext>
            </p:extLst>
          </p:nvPr>
        </p:nvGraphicFramePr>
        <p:xfrm>
          <a:off x="838200" y="1924042"/>
          <a:ext cx="3152223" cy="4289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121222584"/>
              </p:ext>
            </p:extLst>
          </p:nvPr>
        </p:nvGraphicFramePr>
        <p:xfrm>
          <a:off x="4523874" y="1690687"/>
          <a:ext cx="6829926" cy="4802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Marcador de conteni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7186624"/>
              </p:ext>
            </p:extLst>
          </p:nvPr>
        </p:nvGraphicFramePr>
        <p:xfrm>
          <a:off x="8201577" y="365125"/>
          <a:ext cx="3152223" cy="1299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0624B251-7D13-48F0-BC2F-A82580184B8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7886" r="23679"/>
          <a:stretch/>
        </p:blipFill>
        <p:spPr>
          <a:xfrm>
            <a:off x="1007844" y="3984627"/>
            <a:ext cx="1227221" cy="117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988001-1C35-4379-A285-F4BFD7AB47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22456" y="3984627"/>
            <a:ext cx="1227220" cy="1171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0259A54-9AD8-40B3-AE5B-D2C24C9E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/>
              <a:t>Y llega el momento de concluir…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779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683EE3A-FCAE-47FB-85A2-7EFD73D78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D683EE3A-FCAE-47FB-85A2-7EFD73D78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D683EE3A-FCAE-47FB-85A2-7EFD73D78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D37DF3-36AB-4160-A667-30EED76E1A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graphicEl>
                                              <a:dgm id="{60D37DF3-36AB-4160-A667-30EED76E1A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60D37DF3-36AB-4160-A667-30EED76E1A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0C6C82A-B923-4EE5-A23C-C6DBC9929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graphicEl>
                                              <a:dgm id="{60C6C82A-B923-4EE5-A23C-C6DBC9929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60C6C82A-B923-4EE5-A23C-C6DBC9929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graphicEl>
                                              <a:dgm id="{60C6C82A-B923-4EE5-A23C-C6DBC9929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8BD4D9-A874-4B07-A415-5BA1E9C18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graphicEl>
                                              <a:dgm id="{268BD4D9-A874-4B07-A415-5BA1E9C18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graphicEl>
                                              <a:dgm id="{268BD4D9-A874-4B07-A415-5BA1E9C18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graphicEl>
                                              <a:dgm id="{268BD4D9-A874-4B07-A415-5BA1E9C185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84EFB42-DF19-46AB-96B3-1EF8589F9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graphicEl>
                                              <a:dgm id="{A84EFB42-DF19-46AB-96B3-1EF8589F9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graphicEl>
                                              <a:dgm id="{A84EFB42-DF19-46AB-96B3-1EF8589F9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graphicEl>
                                              <a:dgm id="{A84EFB42-DF19-46AB-96B3-1EF8589F9F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2522D0-7D3C-47CF-B201-57C8631A5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E32522D0-7D3C-47CF-B201-57C8631A5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E32522D0-7D3C-47CF-B201-57C8631A5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graphicEl>
                                              <a:dgm id="{E32522D0-7D3C-47CF-B201-57C8631A5D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911CB1-E6DC-44AA-8AD7-7CE66968C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FF911CB1-E6DC-44AA-8AD7-7CE66968C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FF911CB1-E6DC-44AA-8AD7-7CE66968C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graphicEl>
                                              <a:dgm id="{FF911CB1-E6DC-44AA-8AD7-7CE66968C0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4452780-5CB1-4565-A1B2-3C51E29FE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graphicEl>
                                              <a:dgm id="{44452780-5CB1-4565-A1B2-3C51E29FE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44452780-5CB1-4565-A1B2-3C51E29FE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>
                                            <p:graphicEl>
                                              <a:dgm id="{44452780-5CB1-4565-A1B2-3C51E29FE1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F9F9B5-320B-43B6-B0D5-81E9BAF1A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graphicEl>
                                              <a:dgm id="{3EF9F9B5-320B-43B6-B0D5-81E9BAF1A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3EF9F9B5-320B-43B6-B0D5-81E9BAF1A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graphicEl>
                                              <a:dgm id="{3EF9F9B5-320B-43B6-B0D5-81E9BAF1A3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958D81-2C53-4CCB-BF3F-00426EDA6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graphicEl>
                                              <a:dgm id="{91958D81-2C53-4CCB-BF3F-00426EDA6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graphicEl>
                                              <a:dgm id="{91958D81-2C53-4CCB-BF3F-00426EDA6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>
                                            <p:graphicEl>
                                              <a:dgm id="{91958D81-2C53-4CCB-BF3F-00426EDA68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B405DE7-8994-4951-8507-BE34FAA0D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graphicEl>
                                              <a:dgm id="{EB405DE7-8994-4951-8507-BE34FAA0D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>
                                            <p:graphicEl>
                                              <a:dgm id="{EB405DE7-8994-4951-8507-BE34FAA0D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>
                                            <p:graphicEl>
                                              <a:dgm id="{EB405DE7-8994-4951-8507-BE34FAA0DF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DF3157-F1AE-44EF-A601-995B49EB6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graphicEl>
                                              <a:dgm id="{CEDF3157-F1AE-44EF-A601-995B49EB6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graphicEl>
                                              <a:dgm id="{CEDF3157-F1AE-44EF-A601-995B49EB6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CEDF3157-F1AE-44EF-A601-995B49EB68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AFDA412-C729-429E-8AB0-BCB80B11F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graphicEl>
                                              <a:dgm id="{CAFDA412-C729-429E-8AB0-BCB80B11F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>
                                            <p:graphicEl>
                                              <a:dgm id="{CAFDA412-C729-429E-8AB0-BCB80B11F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CAFDA412-C729-429E-8AB0-BCB80B11F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4A4E750-AE70-46B2-9116-D62AED570A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B4A4E750-AE70-46B2-9116-D62AED570A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>
                                            <p:graphicEl>
                                              <a:dgm id="{B4A4E750-AE70-46B2-9116-D62AED570A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">
                                            <p:graphicEl>
                                              <a:dgm id="{B4A4E750-AE70-46B2-9116-D62AED570A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368AE2-DA08-4C60-8287-CF4A28F05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C7368AE2-DA08-4C60-8287-CF4A28F05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graphicEl>
                                              <a:dgm id="{C7368AE2-DA08-4C60-8287-CF4A28F05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">
                                            <p:graphicEl>
                                              <a:dgm id="{C7368AE2-DA08-4C60-8287-CF4A28F05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7" grpId="0" uiExpand="1">
        <p:bldSub>
          <a:bldDgm bld="lvlOne"/>
        </p:bldSub>
      </p:bldGraphic>
      <p:bldGraphic spid="8" grpId="0" uiExpand="1">
        <p:bldSub>
          <a:bldDgm bld="lvl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2A91CD-0BCE-4BDB-B919-3E9B3E41B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Tríada o TRICOLON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AC3CCD-8562-4A50-A4EE-E3618CB65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Un secreto eficaz para todo este proceso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2BAE834-D50F-4A87-B99A-2872D6DB2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164" y="1229800"/>
            <a:ext cx="1206544" cy="219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C16FE7E-B0EF-4516-9B0A-F39FA23D8459}"/>
              </a:ext>
            </a:extLst>
          </p:cNvPr>
          <p:cNvSpPr txBox="1"/>
          <p:nvPr/>
        </p:nvSpPr>
        <p:spPr>
          <a:xfrm>
            <a:off x="8077200" y="1229801"/>
            <a:ext cx="2423020" cy="24622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100" dirty="0"/>
              <a:t>El Tao engendra a la Unidad,</a:t>
            </a:r>
          </a:p>
          <a:p>
            <a:r>
              <a:rPr lang="es-ES" sz="1100" dirty="0"/>
              <a:t>La Unidad engendra a la Dualidad,</a:t>
            </a:r>
          </a:p>
          <a:p>
            <a:endParaRPr lang="es-ES" sz="1100" dirty="0"/>
          </a:p>
          <a:p>
            <a:r>
              <a:rPr lang="es-ES" sz="1100" dirty="0"/>
              <a:t>La Dualidad engendra a la Tríada.</a:t>
            </a:r>
          </a:p>
          <a:p>
            <a:endParaRPr lang="es-ES" sz="1100" dirty="0"/>
          </a:p>
          <a:p>
            <a:r>
              <a:rPr lang="es-ES" sz="1100" dirty="0"/>
              <a:t>La Tríada engendra a los Diez Mil seres.</a:t>
            </a:r>
          </a:p>
          <a:p>
            <a:endParaRPr lang="es-ES" sz="1100" dirty="0"/>
          </a:p>
          <a:p>
            <a:r>
              <a:rPr lang="es-ES" sz="1100" dirty="0"/>
              <a:t>Los Diez Mil seres llevan el Yin en sus espaldas y el Yang en sus frentes,</a:t>
            </a:r>
          </a:p>
          <a:p>
            <a:endParaRPr lang="es-ES" sz="1100" dirty="0"/>
          </a:p>
          <a:p>
            <a:r>
              <a:rPr lang="es-ES" sz="1100" dirty="0"/>
              <a:t>Y la armonía de su Chi depende del equilibrio entre estas dos fuerzas”.</a:t>
            </a:r>
          </a:p>
          <a:p>
            <a:endParaRPr lang="es-ES" sz="1100" dirty="0"/>
          </a:p>
          <a:p>
            <a:pPr algn="r"/>
            <a:r>
              <a:rPr lang="es-ES" sz="1100" i="1" dirty="0"/>
              <a:t>Tao Te King</a:t>
            </a:r>
            <a:r>
              <a:rPr lang="es-ES" sz="1100" dirty="0"/>
              <a:t>, cp. XLII.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5D2947-A52C-49D4-A747-E4BD2CEFF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94" r="6637" b="-1"/>
          <a:stretch/>
        </p:blipFill>
        <p:spPr>
          <a:xfrm>
            <a:off x="9389937" y="5339556"/>
            <a:ext cx="1970213" cy="1356233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5671407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9EEF9DD-3A8E-442C-A796-BD371AB5B3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868"/>
          <a:stretch/>
        </p:blipFill>
        <p:spPr>
          <a:xfrm>
            <a:off x="6733675" y="3351565"/>
            <a:ext cx="4815152" cy="151497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9B3D4C5-8385-4356-81BA-BC69496FB9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727"/>
          <a:stretch/>
        </p:blipFill>
        <p:spPr>
          <a:xfrm>
            <a:off x="6677599" y="1589040"/>
            <a:ext cx="4815153" cy="155362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3F8583B-4470-4BB1-8503-1AD74D364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868"/>
          <a:stretch/>
        </p:blipFill>
        <p:spPr>
          <a:xfrm>
            <a:off x="6733675" y="5075444"/>
            <a:ext cx="4815152" cy="150724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D0101E0-AC9F-4767-BC1C-6C3E080E4D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29" r="6054"/>
          <a:stretch/>
        </p:blipFill>
        <p:spPr>
          <a:xfrm>
            <a:off x="838200" y="3801390"/>
            <a:ext cx="4620127" cy="2781300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681DA919-347B-4289-B771-701A78E032FC}"/>
              </a:ext>
            </a:extLst>
          </p:cNvPr>
          <p:cNvSpPr txBox="1"/>
          <p:nvPr/>
        </p:nvSpPr>
        <p:spPr>
          <a:xfrm>
            <a:off x="838200" y="1589040"/>
            <a:ext cx="5321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/>
              <a:t>El tricolon siempre ha sido recomendado desde la antigüedad por su mejor eficacia a la hora de generar una imagen del orador y del discurso completa, fuerte y constante (dinámica).</a:t>
            </a:r>
          </a:p>
          <a:p>
            <a:pPr algn="just"/>
            <a:r>
              <a:rPr lang="es-ES" sz="1600" dirty="0"/>
              <a:t>Este número nos ayudará al inicio del discurso, en la argumentación y en la conclusión.</a:t>
            </a:r>
          </a:p>
          <a:p>
            <a:pPr algn="just"/>
            <a:r>
              <a:rPr lang="es-ES" sz="1600" dirty="0"/>
              <a:t>También es muy útil a lo largo del discurso para expresar ideas.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039F585-058C-45B2-851D-DE981B2B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/>
              <a:t>3: completo, fuerte y constante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014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316F75-6B1B-4F4E-8CB4-4264665C0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 de un “procedimiento”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283A407-C34F-48C9-BA0E-E79839BEE7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2273732"/>
              </p:ext>
            </p:extLst>
          </p:nvPr>
        </p:nvGraphicFramePr>
        <p:xfrm>
          <a:off x="1094874" y="1690688"/>
          <a:ext cx="10004258" cy="444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1577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39F585-058C-45B2-851D-DE981B2B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/>
              <a:t>3: completo, fuerte y constante</a:t>
            </a:r>
            <a:endParaRPr lang="es-ES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7A55C5CA-9126-473E-8F64-5E6EC86DA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11" y="1667370"/>
            <a:ext cx="1940147" cy="19401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7065E29-CC88-4056-92ED-6372F41DF3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118"/>
          <a:stretch/>
        </p:blipFill>
        <p:spPr>
          <a:xfrm>
            <a:off x="6225509" y="3635014"/>
            <a:ext cx="1701567" cy="147105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89DB1B6-2A4A-4178-892F-EBB8B2857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389" y="4002207"/>
            <a:ext cx="3955981" cy="24335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3D519D2-424E-4B64-AB0C-7A2A744A1C5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7879" y="1875358"/>
            <a:ext cx="3168412" cy="153826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9C3F3C4-5D19-44AE-883F-086F8E6B13A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3875" y="3335675"/>
            <a:ext cx="1172353" cy="188332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418C989-5721-4291-9810-37E07F5F94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407" y="5533598"/>
            <a:ext cx="2932924" cy="112922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ED9FD9A-ED76-4CF0-880C-C887C63ED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4840" y="1599328"/>
            <a:ext cx="2738071" cy="138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9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39F585-058C-45B2-851D-DE981B2B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/>
              <a:t>3: completo, fuerte y constante</a:t>
            </a:r>
            <a:endParaRPr lang="es-ES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34421C6-38BB-4EB0-A8EB-C95A1F04CA55}"/>
              </a:ext>
            </a:extLst>
          </p:cNvPr>
          <p:cNvGrpSpPr>
            <a:grpSpLocks noChangeAspect="1"/>
          </p:cNvGrpSpPr>
          <p:nvPr/>
        </p:nvGrpSpPr>
        <p:grpSpPr>
          <a:xfrm>
            <a:off x="1953342" y="2184375"/>
            <a:ext cx="7948428" cy="1631543"/>
            <a:chOff x="41586" y="1714591"/>
            <a:chExt cx="7948428" cy="1631543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A11F6BFB-8F30-41DC-8D81-7955051A6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614" t="-1246" r="24222" b="-1246"/>
            <a:stretch/>
          </p:blipFill>
          <p:spPr>
            <a:xfrm>
              <a:off x="41586" y="1714591"/>
              <a:ext cx="1130969" cy="1615934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D77D7830-2CD2-4DBD-8ACB-EA0BF8BD3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551" r="14701"/>
            <a:stretch/>
          </p:blipFill>
          <p:spPr>
            <a:xfrm>
              <a:off x="1195195" y="1747310"/>
              <a:ext cx="1585931" cy="1576628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8EDEA346-7944-4A7A-92B7-F1753D6B3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605" r="25367"/>
            <a:stretch/>
          </p:blipFill>
          <p:spPr>
            <a:xfrm>
              <a:off x="2803766" y="1730200"/>
              <a:ext cx="1130969" cy="1615934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148392AD-EBC4-4C7B-9B8F-1A6D0EB98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7375" y="1734244"/>
              <a:ext cx="2836546" cy="1596281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EF043439-77FC-4FF0-A328-B0D5948629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776" r="49292"/>
            <a:stretch/>
          </p:blipFill>
          <p:spPr>
            <a:xfrm>
              <a:off x="6837633" y="1728279"/>
              <a:ext cx="1152381" cy="1596280"/>
            </a:xfrm>
            <a:prstGeom prst="rect">
              <a:avLst/>
            </a:prstGeom>
          </p:spPr>
        </p:pic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682A6350-23E9-4684-824A-018923DDA97E}"/>
              </a:ext>
            </a:extLst>
          </p:cNvPr>
          <p:cNvGrpSpPr>
            <a:grpSpLocks noChangeAspect="1"/>
          </p:cNvGrpSpPr>
          <p:nvPr/>
        </p:nvGrpSpPr>
        <p:grpSpPr>
          <a:xfrm>
            <a:off x="2105738" y="4865404"/>
            <a:ext cx="7643640" cy="1627471"/>
            <a:chOff x="985539" y="4270178"/>
            <a:chExt cx="7643640" cy="1627471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88BCB573-0619-43DB-81C4-81F4E9192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3158"/>
            <a:stretch/>
          </p:blipFill>
          <p:spPr>
            <a:xfrm>
              <a:off x="985539" y="4273065"/>
              <a:ext cx="1832480" cy="1615934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1E0AFAAF-2F15-4EF5-8022-338BD9D31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43369" y="4273065"/>
              <a:ext cx="1056478" cy="1624583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43F89574-CAC5-4336-A382-CA7E831FB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25197" y="4281715"/>
              <a:ext cx="1131040" cy="1615934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88B89814-9704-467F-9D62-85E1113F8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03694" y="4270178"/>
              <a:ext cx="1125485" cy="1618821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7D69425C-39A3-4702-8D29-4727DB64B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81586" y="4281715"/>
              <a:ext cx="1144769" cy="1615933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D63838DC-888F-4B36-8110-E64F7C81C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7146" b="7773"/>
            <a:stretch/>
          </p:blipFill>
          <p:spPr>
            <a:xfrm>
              <a:off x="6253057" y="4270178"/>
              <a:ext cx="1152380" cy="1618821"/>
            </a:xfrm>
            <a:prstGeom prst="rect">
              <a:avLst/>
            </a:prstGeom>
          </p:spPr>
        </p:pic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5F066FCC-A6C1-457E-B422-B2D8B994E5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1936" y="1532576"/>
            <a:ext cx="2731245" cy="64623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CBEA259-0AFC-45E7-A504-B9A340B434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07744" y="4215099"/>
            <a:ext cx="3639627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5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39F585-058C-45B2-851D-DE981B2B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/>
              <a:t>3: completo, fuerte y constante</a:t>
            </a:r>
            <a:endParaRPr lang="es-ES" dirty="0"/>
          </a:p>
        </p:txBody>
      </p:sp>
      <p:pic>
        <p:nvPicPr>
          <p:cNvPr id="30" name="Picture 2" descr="Biden presenta su plan económico para impulsar la industria">
            <a:extLst>
              <a:ext uri="{FF2B5EF4-FFF2-40B4-BE49-F238E27FC236}">
                <a16:creationId xmlns:a16="http://schemas.microsoft.com/office/drawing/2014/main" id="{B39A851D-F7B2-4F2D-B9AD-2F1CBD2D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78" y="4191296"/>
            <a:ext cx="4282449" cy="2408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Trump pide a los votantes que se rebelen en contra de la “izquierda  radical”en las elecciones de 2020 | Estados Unidos | EL PAÍS">
            <a:extLst>
              <a:ext uri="{FF2B5EF4-FFF2-40B4-BE49-F238E27FC236}">
                <a16:creationId xmlns:a16="http://schemas.microsoft.com/office/drawing/2014/main" id="{11FE2D88-12FE-4AD2-A8F6-06624727E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512" y="4191296"/>
            <a:ext cx="4282449" cy="2411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Marcador de contenido 8">
            <a:extLst>
              <a:ext uri="{FF2B5EF4-FFF2-40B4-BE49-F238E27FC236}">
                <a16:creationId xmlns:a16="http://schemas.microsoft.com/office/drawing/2014/main" id="{6BE20CCC-E0A8-4EAC-89A9-397D29F5C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006" y="1611806"/>
            <a:ext cx="3963458" cy="2226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DC6FDA62-5D65-418B-A0E1-B112E832E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8979" y="1443789"/>
            <a:ext cx="1922045" cy="256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39F585-058C-45B2-851D-DE981B2B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/>
              <a:t>3: completo, fuerte y constante</a:t>
            </a:r>
            <a:endParaRPr lang="es-ES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89F8C719-8EE8-4C47-95D7-542AEF179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36971"/>
            <a:ext cx="6642100" cy="3732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6DB4007A-5EA6-42BD-8487-F0DD5093C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765" y="1668463"/>
            <a:ext cx="6611617" cy="3732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Marcador de contenido 6">
            <a:extLst>
              <a:ext uri="{FF2B5EF4-FFF2-40B4-BE49-F238E27FC236}">
                <a16:creationId xmlns:a16="http://schemas.microsoft.com/office/drawing/2014/main" id="{507FAA3F-CF4E-4D2D-8AF2-505D7658A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14" y="1949778"/>
            <a:ext cx="6611617" cy="3740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Marcador de contenido 7">
            <a:extLst>
              <a:ext uri="{FF2B5EF4-FFF2-40B4-BE49-F238E27FC236}">
                <a16:creationId xmlns:a16="http://schemas.microsoft.com/office/drawing/2014/main" id="{0F7B396B-2294-4E56-944F-19AB92C82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765" y="2610435"/>
            <a:ext cx="6601531" cy="3709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180BB6C-EAD0-45BC-9738-7E6E6D2BB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687" y="2464432"/>
            <a:ext cx="8890657" cy="3251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D77EB77-64AE-4EA9-A363-6382833F3D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5079" y="1668463"/>
            <a:ext cx="7256404" cy="4756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880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77A8A0-19FF-4178-A921-FA30199D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Paralingüística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86EF29-AAB1-4C1D-834D-E6DE8F91CA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Cómo hablar sin pronunciar palabras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8DFCC0-892C-4E13-A40D-BF548B51835C}"/>
              </a:ext>
            </a:extLst>
          </p:cNvPr>
          <p:cNvSpPr txBox="1"/>
          <p:nvPr/>
        </p:nvSpPr>
        <p:spPr>
          <a:xfrm>
            <a:off x="8359254" y="2825325"/>
            <a:ext cx="32140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«Un rostro silencioso, con frecuencia expresa más que las palabras» (Ovidio).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987DE76-1E5D-4FA1-AC52-D597758CB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951324" y="872771"/>
            <a:ext cx="1438992" cy="168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8690EC-D158-41A6-B951-1F45995C9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94" r="6637" b="-1"/>
          <a:stretch/>
        </p:blipFill>
        <p:spPr>
          <a:xfrm>
            <a:off x="9389937" y="5339556"/>
            <a:ext cx="1970213" cy="1356233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5542457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dirty="0"/>
              <a:t>Nuestras “otras lenguas”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180C1E0-8237-4CDB-848F-F68F3B882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89" b="15789"/>
          <a:stretch/>
        </p:blipFill>
        <p:spPr>
          <a:xfrm>
            <a:off x="1923334" y="2989796"/>
            <a:ext cx="3730943" cy="105486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971A39A-8F90-465F-99A2-678E9E1AECA7}"/>
              </a:ext>
            </a:extLst>
          </p:cNvPr>
          <p:cNvSpPr txBox="1"/>
          <p:nvPr/>
        </p:nvSpPr>
        <p:spPr>
          <a:xfrm>
            <a:off x="2470807" y="2016314"/>
            <a:ext cx="2635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rgbClr val="3D4F64"/>
                </a:solidFill>
              </a:rPr>
              <a:t>Sensaciones</a:t>
            </a:r>
            <a:endParaRPr lang="es-ES" dirty="0">
              <a:solidFill>
                <a:srgbClr val="3D4F64"/>
              </a:solidFill>
            </a:endParaRP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F19813A-21AF-4EEC-A80B-33174E804B9B}"/>
              </a:ext>
            </a:extLst>
          </p:cNvPr>
          <p:cNvCxnSpPr>
            <a:stCxn id="6" idx="2"/>
            <a:endCxn id="5" idx="0"/>
          </p:cNvCxnSpPr>
          <p:nvPr/>
        </p:nvCxnSpPr>
        <p:spPr>
          <a:xfrm>
            <a:off x="3788805" y="2662645"/>
            <a:ext cx="1" cy="327151"/>
          </a:xfrm>
          <a:prstGeom prst="straightConnector1">
            <a:avLst/>
          </a:prstGeom>
          <a:ln>
            <a:solidFill>
              <a:srgbClr val="3D4F64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5EE45C2C-AF80-40FD-B0F6-F7C381258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432" y="2294883"/>
            <a:ext cx="3124200" cy="2444687"/>
          </a:xfrm>
          <a:prstGeom prst="rect">
            <a:avLst/>
          </a:prstGeom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8D6ECD3-6087-44F3-A18B-EB53567BE638}"/>
              </a:ext>
            </a:extLst>
          </p:cNvPr>
          <p:cNvCxnSpPr>
            <a:stCxn id="5" idx="3"/>
            <a:endCxn id="12" idx="1"/>
          </p:cNvCxnSpPr>
          <p:nvPr/>
        </p:nvCxnSpPr>
        <p:spPr>
          <a:xfrm flipV="1">
            <a:off x="5654276" y="3517227"/>
            <a:ext cx="1368156" cy="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1CC616B-0653-430F-9DEB-D6E3034189B8}"/>
              </a:ext>
            </a:extLst>
          </p:cNvPr>
          <p:cNvSpPr txBox="1"/>
          <p:nvPr/>
        </p:nvSpPr>
        <p:spPr>
          <a:xfrm>
            <a:off x="7237459" y="5102031"/>
            <a:ext cx="269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rgbClr val="3D4F64"/>
                </a:solidFill>
              </a:rPr>
              <a:t>Percepciones</a:t>
            </a:r>
            <a:endParaRPr lang="es-ES" dirty="0">
              <a:solidFill>
                <a:srgbClr val="3D4F64"/>
              </a:solidFill>
            </a:endParaRP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5213341D-CDF2-4268-A8F9-FA23B41F6770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>
            <a:off x="8584532" y="4739570"/>
            <a:ext cx="0" cy="3624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5958B56E-718A-48CB-891A-B4F61A91E6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3558078"/>
              </p:ext>
            </p:extLst>
          </p:nvPr>
        </p:nvGraphicFramePr>
        <p:xfrm>
          <a:off x="1354703" y="1161733"/>
          <a:ext cx="4868204" cy="1054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5" name="Diagrama 24">
            <a:extLst>
              <a:ext uri="{FF2B5EF4-FFF2-40B4-BE49-F238E27FC236}">
                <a16:creationId xmlns:a16="http://schemas.microsoft.com/office/drawing/2014/main" id="{73B435FA-44D0-4FAC-B016-708B37867E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9853840"/>
              </p:ext>
            </p:extLst>
          </p:nvPr>
        </p:nvGraphicFramePr>
        <p:xfrm>
          <a:off x="6942311" y="5846543"/>
          <a:ext cx="3284442" cy="646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773CB191-4275-4ACE-AEFF-9C2F1077D8A8}"/>
              </a:ext>
            </a:extLst>
          </p:cNvPr>
          <p:cNvSpPr txBox="1"/>
          <p:nvPr/>
        </p:nvSpPr>
        <p:spPr>
          <a:xfrm>
            <a:off x="1923332" y="4370238"/>
            <a:ext cx="3730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i="1" dirty="0">
                <a:solidFill>
                  <a:srgbClr val="B465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Preponderancia visual</a:t>
            </a:r>
            <a:r>
              <a:rPr lang="es-ES" sz="1400" b="1" dirty="0">
                <a:solidFill>
                  <a:srgbClr val="B465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sz="1400" dirty="0"/>
              <a:t>superioridad de la percepción visual sobre la del resto de sentidos (80%). En caso de conflicto sensorial, suele prevalecer lo percibido visualmente.</a:t>
            </a:r>
          </a:p>
        </p:txBody>
      </p:sp>
    </p:spTree>
    <p:extLst>
      <p:ext uri="{BB962C8B-B14F-4D97-AF65-F5344CB8AC3E}">
        <p14:creationId xmlns:p14="http://schemas.microsoft.com/office/powerpoint/2010/main" val="396802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dirty="0"/>
              <a:t>Nuestras “otras lenguas”</a:t>
            </a:r>
          </a:p>
        </p:txBody>
      </p:sp>
      <p:sp>
        <p:nvSpPr>
          <p:cNvPr id="8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25</a:t>
            </a:r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733609423"/>
              </p:ext>
            </p:extLst>
          </p:nvPr>
        </p:nvGraphicFramePr>
        <p:xfrm>
          <a:off x="1546058" y="1313111"/>
          <a:ext cx="6357938" cy="5329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Marcador de número de diapositiva 4"/>
          <p:cNvSpPr txBox="1">
            <a:spLocks/>
          </p:cNvSpPr>
          <p:nvPr/>
        </p:nvSpPr>
        <p:spPr>
          <a:xfrm>
            <a:off x="8949345" y="6459787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22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2409" y="2392228"/>
            <a:ext cx="1813454" cy="14522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39" r="12767"/>
          <a:stretch/>
        </p:blipFill>
        <p:spPr>
          <a:xfrm>
            <a:off x="7564437" y="2181758"/>
            <a:ext cx="3904247" cy="441790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72C805-9F76-47C7-B4D2-314D036FC85C}"/>
              </a:ext>
            </a:extLst>
          </p:cNvPr>
          <p:cNvSpPr txBox="1"/>
          <p:nvPr/>
        </p:nvSpPr>
        <p:spPr>
          <a:xfrm>
            <a:off x="2719138" y="1690687"/>
            <a:ext cx="1199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/>
              <a:t>Voz</a:t>
            </a:r>
          </a:p>
        </p:txBody>
      </p:sp>
    </p:spTree>
    <p:extLst>
      <p:ext uri="{BB962C8B-B14F-4D97-AF65-F5344CB8AC3E}">
        <p14:creationId xmlns:p14="http://schemas.microsoft.com/office/powerpoint/2010/main" val="150966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E02F350-DF8A-4E8D-92DE-0016D510F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dgm id="{9E02F350-DF8A-4E8D-92DE-0016D510F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dgm id="{9E02F350-DF8A-4E8D-92DE-0016D510F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0B370D6-61F2-436E-BF86-F64F4DA9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graphicEl>
                                              <a:dgm id="{30B370D6-61F2-436E-BF86-F64F4DA9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graphicEl>
                                              <a:dgm id="{30B370D6-61F2-436E-BF86-F64F4DA9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8381E13-7DA5-482D-83C2-4EE5C17F3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graphicEl>
                                              <a:dgm id="{E8381E13-7DA5-482D-83C2-4EE5C17F3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graphicEl>
                                              <a:dgm id="{E8381E13-7DA5-482D-83C2-4EE5C17F3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F35AD1-7243-43D3-9102-DEDF011D8F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graphicEl>
                                              <a:dgm id="{82F35AD1-7243-43D3-9102-DEDF011D8F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graphicEl>
                                              <a:dgm id="{82F35AD1-7243-43D3-9102-DEDF011D8F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0FEF21A-5EE9-4459-A095-503C15353B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graphicEl>
                                              <a:dgm id="{20FEF21A-5EE9-4459-A095-503C15353B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graphicEl>
                                              <a:dgm id="{20FEF21A-5EE9-4459-A095-503C15353B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02AE6FF-52B5-4087-BCA7-C9C4BDFA07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dgm id="{002AE6FF-52B5-4087-BCA7-C9C4BDFA07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002AE6FF-52B5-4087-BCA7-C9C4BDFA07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A2A32C8-4ECA-46FF-9163-FB747CF37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3A2A32C8-4ECA-46FF-9163-FB747CF37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3A2A32C8-4ECA-46FF-9163-FB747CF37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583870-CC30-4FC6-A673-EF17700D3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34583870-CC30-4FC6-A673-EF17700D3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dgm id="{34583870-CC30-4FC6-A673-EF17700D3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A59ADFA-9A44-4706-A4BD-71B6249F4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FA59ADFA-9A44-4706-A4BD-71B6249F4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dgm id="{FA59ADFA-9A44-4706-A4BD-71B6249F4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3D6D996-2405-401B-A554-31C586CBB7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33D6D996-2405-401B-A554-31C586CBB7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33D6D996-2405-401B-A554-31C586CBB7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F99C7A9-D3E7-4494-B94A-769DC8860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graphicEl>
                                              <a:dgm id="{7F99C7A9-D3E7-4494-B94A-769DC8860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7F99C7A9-D3E7-4494-B94A-769DC8860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9380889-C4C7-4078-8451-DF11506C2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E9380889-C4C7-4078-8451-DF11506C2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E9380889-C4C7-4078-8451-DF11506C2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71C7A8-AC5F-4AED-AB5C-9E079E2CC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7071C7A8-AC5F-4AED-AB5C-9E079E2CC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7071C7A8-AC5F-4AED-AB5C-9E079E2CC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F5012C6-DCCD-447B-AA41-FC156E6ED9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7F5012C6-DCCD-447B-AA41-FC156E6ED9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7F5012C6-DCCD-447B-AA41-FC156E6ED9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1DB3CA-2D97-48E0-82E9-F1B38DC56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graphicEl>
                                              <a:dgm id="{391DB3CA-2D97-48E0-82E9-F1B38DC56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graphicEl>
                                              <a:dgm id="{391DB3CA-2D97-48E0-82E9-F1B38DC56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2B480D5-D8D8-463C-B629-129AE541FC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>
                                            <p:graphicEl>
                                              <a:dgm id="{22B480D5-D8D8-463C-B629-129AE541FC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22B480D5-D8D8-463C-B629-129AE541FC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CFFE827-85AA-4630-A04A-FA51778783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DCFFE827-85AA-4630-A04A-FA51778783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DCFFE827-85AA-4630-A04A-FA51778783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EC06198-A03D-460F-B5D1-5DAC46EDDA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>
                                            <p:graphicEl>
                                              <a:dgm id="{4EC06198-A03D-460F-B5D1-5DAC46EDDA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>
                                            <p:graphicEl>
                                              <a:dgm id="{4EC06198-A03D-460F-B5D1-5DAC46EDDA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8233A69-E1F0-46CB-9479-E78A648C4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D8233A69-E1F0-46CB-9479-E78A648C4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D8233A69-E1F0-46CB-9479-E78A648C4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E4E1861-D5C0-4CC3-80F4-0F9610CB4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1" t="5027" r="1765" b="11808"/>
          <a:stretch/>
        </p:blipFill>
        <p:spPr>
          <a:xfrm>
            <a:off x="8965367" y="1536555"/>
            <a:ext cx="1661021" cy="1247628"/>
          </a:xfrm>
          <a:prstGeom prst="rect">
            <a:avLst/>
          </a:prstGeom>
          <a:noFill/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324264C4-67EB-432A-BD21-8DD521A74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dirty="0"/>
              <a:t>Nuestras “otras lenguas”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5A494717-C965-4928-8D6A-1302C8B7E4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4757956"/>
              </p:ext>
            </p:extLst>
          </p:nvPr>
        </p:nvGraphicFramePr>
        <p:xfrm>
          <a:off x="4292700" y="1536555"/>
          <a:ext cx="4672667" cy="1247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B71CF75E-DBE5-4A84-AE5D-9D528EB19D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8748" y="3601707"/>
            <a:ext cx="2843965" cy="213613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988A00C-239D-426B-8739-AB53CB015BCB}"/>
              </a:ext>
            </a:extLst>
          </p:cNvPr>
          <p:cNvSpPr/>
          <p:nvPr/>
        </p:nvSpPr>
        <p:spPr>
          <a:xfrm>
            <a:off x="5179370" y="2881056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8B75B4A-8570-4D4B-96AE-A8D73C0F02D2}"/>
              </a:ext>
            </a:extLst>
          </p:cNvPr>
          <p:cNvSpPr/>
          <p:nvPr/>
        </p:nvSpPr>
        <p:spPr>
          <a:xfrm>
            <a:off x="5175362" y="3644570"/>
            <a:ext cx="585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rgbClr val="B4656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FF67AE9-0EE5-434E-85AE-546C89B68E26}"/>
              </a:ext>
            </a:extLst>
          </p:cNvPr>
          <p:cNvSpPr/>
          <p:nvPr/>
        </p:nvSpPr>
        <p:spPr>
          <a:xfrm>
            <a:off x="5217041" y="4533033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570457D-F802-46AC-8627-64D146D7644E}"/>
              </a:ext>
            </a:extLst>
          </p:cNvPr>
          <p:cNvSpPr/>
          <p:nvPr/>
        </p:nvSpPr>
        <p:spPr>
          <a:xfrm>
            <a:off x="5202614" y="5230683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rgbClr val="3D4F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F10109-C15A-4AB7-84F7-C568EEDAD974}"/>
              </a:ext>
            </a:extLst>
          </p:cNvPr>
          <p:cNvSpPr txBox="1"/>
          <p:nvPr/>
        </p:nvSpPr>
        <p:spPr>
          <a:xfrm>
            <a:off x="5546583" y="3275238"/>
            <a:ext cx="119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erticalidad</a:t>
            </a:r>
            <a:endParaRPr lang="es-ES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28F07A4-694E-4011-B247-4F57D7DB75C1}"/>
              </a:ext>
            </a:extLst>
          </p:cNvPr>
          <p:cNvSpPr txBox="1"/>
          <p:nvPr/>
        </p:nvSpPr>
        <p:spPr>
          <a:xfrm>
            <a:off x="5594157" y="4058893"/>
            <a:ext cx="119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pertura</a:t>
            </a:r>
            <a:r>
              <a:rPr lang="es-ES" dirty="0"/>
              <a:t>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46E497F-67A4-42CA-A729-5AA600C530B9}"/>
              </a:ext>
            </a:extLst>
          </p:cNvPr>
          <p:cNvSpPr txBox="1"/>
          <p:nvPr/>
        </p:nvSpPr>
        <p:spPr>
          <a:xfrm>
            <a:off x="5546583" y="4947289"/>
            <a:ext cx="119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imetría</a:t>
            </a:r>
            <a:endParaRPr lang="es-ES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50466E6-26C2-4483-93FB-73AD8383D98D}"/>
              </a:ext>
            </a:extLst>
          </p:cNvPr>
          <p:cNvSpPr txBox="1"/>
          <p:nvPr/>
        </p:nvSpPr>
        <p:spPr>
          <a:xfrm>
            <a:off x="5546583" y="5651019"/>
            <a:ext cx="119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stabilidad</a:t>
            </a:r>
            <a:endParaRPr lang="es-ES" dirty="0"/>
          </a:p>
        </p:txBody>
      </p:sp>
      <p:sp>
        <p:nvSpPr>
          <p:cNvPr id="7" name="Cerrar llave 6">
            <a:extLst>
              <a:ext uri="{FF2B5EF4-FFF2-40B4-BE49-F238E27FC236}">
                <a16:creationId xmlns:a16="http://schemas.microsoft.com/office/drawing/2014/main" id="{5431F7C7-9C7A-45C0-9E59-1F42C351C67D}"/>
              </a:ext>
            </a:extLst>
          </p:cNvPr>
          <p:cNvSpPr/>
          <p:nvPr/>
        </p:nvSpPr>
        <p:spPr>
          <a:xfrm>
            <a:off x="6962067" y="2888351"/>
            <a:ext cx="522899" cy="327295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3B25C15-45E1-49C6-BE1F-C4DFD5205ACD}"/>
              </a:ext>
            </a:extLst>
          </p:cNvPr>
          <p:cNvSpPr txBox="1"/>
          <p:nvPr/>
        </p:nvSpPr>
        <p:spPr>
          <a:xfrm>
            <a:off x="7660679" y="3612782"/>
            <a:ext cx="23489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Sinceridad</a:t>
            </a:r>
          </a:p>
          <a:p>
            <a:r>
              <a:rPr lang="es-ES" sz="2400" dirty="0"/>
              <a:t>Credibilidad</a:t>
            </a:r>
          </a:p>
          <a:p>
            <a:r>
              <a:rPr lang="es-ES" sz="2400" dirty="0"/>
              <a:t>Autoridad moral</a:t>
            </a:r>
          </a:p>
          <a:p>
            <a:r>
              <a:rPr lang="es-ES" sz="2400" dirty="0"/>
              <a:t>Certeza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BC24C704-8450-4F38-B374-C53F5409DE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5876" y="5282849"/>
            <a:ext cx="1213209" cy="1097375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98B902C5-0AAB-46A2-9BEF-0D267A17BD2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93"/>
          <a:stretch/>
        </p:blipFill>
        <p:spPr>
          <a:xfrm>
            <a:off x="5208350" y="6072240"/>
            <a:ext cx="1595398" cy="708583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B4167979-BDFF-4B3F-BF4E-6B3CDBF46B24}"/>
              </a:ext>
            </a:extLst>
          </p:cNvPr>
          <p:cNvSpPr txBox="1"/>
          <p:nvPr/>
        </p:nvSpPr>
        <p:spPr>
          <a:xfrm>
            <a:off x="1746563" y="3240371"/>
            <a:ext cx="18890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Evitar el cansancio postural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Favorecer la respiración diafragmática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Evitar los movimientos nerviosos</a:t>
            </a:r>
          </a:p>
        </p:txBody>
      </p:sp>
      <p:sp>
        <p:nvSpPr>
          <p:cNvPr id="38" name="Cerrar corchete 37">
            <a:extLst>
              <a:ext uri="{FF2B5EF4-FFF2-40B4-BE49-F238E27FC236}">
                <a16:creationId xmlns:a16="http://schemas.microsoft.com/office/drawing/2014/main" id="{9F70C821-38E6-4401-9133-607C0772682D}"/>
              </a:ext>
            </a:extLst>
          </p:cNvPr>
          <p:cNvSpPr/>
          <p:nvPr/>
        </p:nvSpPr>
        <p:spPr>
          <a:xfrm>
            <a:off x="3126630" y="3029309"/>
            <a:ext cx="310393" cy="2991043"/>
          </a:xfrm>
          <a:prstGeom prst="rightBracket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Cerrar corchete 39">
            <a:extLst>
              <a:ext uri="{FF2B5EF4-FFF2-40B4-BE49-F238E27FC236}">
                <a16:creationId xmlns:a16="http://schemas.microsoft.com/office/drawing/2014/main" id="{C13803F0-37D0-4C0F-93D3-0203A9B84F69}"/>
              </a:ext>
            </a:extLst>
          </p:cNvPr>
          <p:cNvSpPr/>
          <p:nvPr/>
        </p:nvSpPr>
        <p:spPr>
          <a:xfrm flipH="1">
            <a:off x="1746563" y="3029309"/>
            <a:ext cx="310393" cy="2991043"/>
          </a:xfrm>
          <a:prstGeom prst="rightBracket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452CB554-3B6F-4DA3-AC37-4C6721D61BED}"/>
              </a:ext>
            </a:extLst>
          </p:cNvPr>
          <p:cNvSpPr txBox="1"/>
          <p:nvPr/>
        </p:nvSpPr>
        <p:spPr>
          <a:xfrm>
            <a:off x="1928751" y="2491496"/>
            <a:ext cx="1405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3D4F64"/>
                </a:solidFill>
              </a:rPr>
              <a:t>Ventajas físicas para el orador</a:t>
            </a:r>
            <a:endParaRPr lang="es-ES" sz="900" dirty="0">
              <a:solidFill>
                <a:srgbClr val="3D4F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36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dirty="0"/>
              <a:t>Consejos últimos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4294967295"/>
          </p:nvPr>
        </p:nvSpPr>
        <p:spPr>
          <a:xfrm>
            <a:off x="1050878" y="4125036"/>
            <a:ext cx="3819525" cy="2514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/>
              <a:t>Teoría de las conexiones neuronales: el poder de la 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repetición</a:t>
            </a:r>
            <a:r>
              <a:rPr lang="es-ES" dirty="0"/>
              <a:t>.</a:t>
            </a:r>
          </a:p>
          <a:p>
            <a:pPr marL="0" indent="0">
              <a:buNone/>
            </a:pPr>
            <a:r>
              <a:rPr lang="es-ES" dirty="0"/>
              <a:t>El éxito del orador radica el 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ensayo</a:t>
            </a:r>
            <a:r>
              <a:rPr lang="es-ES" dirty="0"/>
              <a:t>, no en la improvisación.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825" y="1329518"/>
            <a:ext cx="4991975" cy="508143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4144761-ED3B-42D7-85A6-133E496CB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78" y="1602244"/>
            <a:ext cx="3818498" cy="214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A15804D-B3AD-426A-BFD1-8C1F312F86EA}"/>
              </a:ext>
            </a:extLst>
          </p:cNvPr>
          <p:cNvGrpSpPr>
            <a:grpSpLocks noChangeAspect="1"/>
          </p:cNvGrpSpPr>
          <p:nvPr/>
        </p:nvGrpSpPr>
        <p:grpSpPr>
          <a:xfrm>
            <a:off x="4021180" y="1381187"/>
            <a:ext cx="4149640" cy="4095626"/>
            <a:chOff x="0" y="994184"/>
            <a:chExt cx="2221478" cy="219256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10D8588A-D148-4615-9F5D-F7DE6D683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067" y="994184"/>
              <a:ext cx="1187452" cy="1511033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195193A-B171-497F-97DC-5D10AC5C9D00}"/>
                </a:ext>
              </a:extLst>
            </p:cNvPr>
            <p:cNvSpPr txBox="1"/>
            <p:nvPr/>
          </p:nvSpPr>
          <p:spPr>
            <a:xfrm>
              <a:off x="0" y="2466360"/>
              <a:ext cx="2122415" cy="313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Sir Winston Churchill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2E6B6FA4-838B-4E63-9810-1394A0E94DE2}"/>
                </a:ext>
              </a:extLst>
            </p:cNvPr>
            <p:cNvSpPr txBox="1"/>
            <p:nvPr/>
          </p:nvSpPr>
          <p:spPr>
            <a:xfrm>
              <a:off x="0" y="2741878"/>
              <a:ext cx="2221478" cy="4448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dirty="0"/>
                <a:t>«Voy a ensayar la improvisación del discurso de mañana»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3278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D2AAF0-214D-4494-B3B3-9FCABB1F3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Propuesta de procedimiento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332A003-6C05-4A4E-86CE-7B1A71FFE7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4249603"/>
              </p:ext>
            </p:extLst>
          </p:nvPr>
        </p:nvGraphicFramePr>
        <p:xfrm>
          <a:off x="838199" y="1437775"/>
          <a:ext cx="10515599" cy="393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brir llave 3">
            <a:extLst>
              <a:ext uri="{FF2B5EF4-FFF2-40B4-BE49-F238E27FC236}">
                <a16:creationId xmlns:a16="http://schemas.microsoft.com/office/drawing/2014/main" id="{05DDE3F4-EC6F-4859-A376-34D7C07D33CD}"/>
              </a:ext>
            </a:extLst>
          </p:cNvPr>
          <p:cNvSpPr/>
          <p:nvPr/>
        </p:nvSpPr>
        <p:spPr>
          <a:xfrm rot="16200000" flipV="1">
            <a:off x="5997741" y="1928060"/>
            <a:ext cx="412081" cy="6169192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32AB1C-2B17-4B40-83EF-E601E7816721}"/>
              </a:ext>
            </a:extLst>
          </p:cNvPr>
          <p:cNvSpPr txBox="1"/>
          <p:nvPr/>
        </p:nvSpPr>
        <p:spPr>
          <a:xfrm>
            <a:off x="5418720" y="5300233"/>
            <a:ext cx="157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Posible dúplica</a:t>
            </a:r>
          </a:p>
        </p:txBody>
      </p:sp>
    </p:spTree>
    <p:extLst>
      <p:ext uri="{BB962C8B-B14F-4D97-AF65-F5344CB8AC3E}">
        <p14:creationId xmlns:p14="http://schemas.microsoft.com/office/powerpoint/2010/main" val="1605330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s-ES" sz="3600" dirty="0"/>
              <a:t>¿Cómo hacer un discurso eficaz?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30EFA32-BFEC-4442-AEA1-20AE9C234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37" y="2793817"/>
            <a:ext cx="1282469" cy="12774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47711E9-4492-4523-BB97-0DE4E5A69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396" y="2790290"/>
            <a:ext cx="1902404" cy="951202"/>
          </a:xfrm>
          <a:prstGeom prst="rect">
            <a:avLst/>
          </a:prstGeom>
        </p:spPr>
      </p:pic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091D15C3-C02F-4305-AC98-2184C52C58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1450126"/>
              </p:ext>
            </p:extLst>
          </p:nvPr>
        </p:nvGraphicFramePr>
        <p:xfrm>
          <a:off x="2058506" y="2927374"/>
          <a:ext cx="7392889" cy="869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7858BB6-47EE-4D64-9741-066BF7551C4E}"/>
              </a:ext>
            </a:extLst>
          </p:cNvPr>
          <p:cNvSpPr txBox="1"/>
          <p:nvPr/>
        </p:nvSpPr>
        <p:spPr>
          <a:xfrm>
            <a:off x="981043" y="3918733"/>
            <a:ext cx="87245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es-ES" dirty="0">
                <a:solidFill>
                  <a:srgbClr val="DF0503"/>
                </a:solidFill>
              </a:rPr>
              <a:t>Orador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576B7C-85BA-4555-ABFF-B28793A9DDAB}"/>
              </a:ext>
            </a:extLst>
          </p:cNvPr>
          <p:cNvSpPr txBox="1"/>
          <p:nvPr/>
        </p:nvSpPr>
        <p:spPr>
          <a:xfrm>
            <a:off x="9765147" y="3781079"/>
            <a:ext cx="1065817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threePt" dir="t"/>
            </a:scene3d>
          </a:bodyPr>
          <a:lstStyle/>
          <a:p>
            <a:r>
              <a:rPr lang="es-ES" dirty="0">
                <a:solidFill>
                  <a:srgbClr val="DF0503"/>
                </a:solidFill>
              </a:rPr>
              <a:t>Auditorio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DDEBF9-EB77-4BEE-A4B3-824F045F79D8}"/>
              </a:ext>
            </a:extLst>
          </p:cNvPr>
          <p:cNvSpPr txBox="1"/>
          <p:nvPr/>
        </p:nvSpPr>
        <p:spPr>
          <a:xfrm>
            <a:off x="5230638" y="2601972"/>
            <a:ext cx="1048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4774AB"/>
                </a:solidFill>
              </a:rPr>
              <a:t>Discurso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78136A2-3875-4E59-A6C8-DC1AB02C66F6}"/>
              </a:ext>
            </a:extLst>
          </p:cNvPr>
          <p:cNvSpPr txBox="1"/>
          <p:nvPr/>
        </p:nvSpPr>
        <p:spPr>
          <a:xfrm>
            <a:off x="4983098" y="1197870"/>
            <a:ext cx="1539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504D"/>
                </a:solidFill>
              </a:rPr>
              <a:t>Presupuestos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167F504-CB93-4FAC-9DE2-877442A41A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8432000"/>
              </p:ext>
            </p:extLst>
          </p:nvPr>
        </p:nvGraphicFramePr>
        <p:xfrm>
          <a:off x="163116" y="4415509"/>
          <a:ext cx="2508309" cy="1912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F1684E6C-52A1-44E3-B8A7-DD76B9177C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975169"/>
              </p:ext>
            </p:extLst>
          </p:nvPr>
        </p:nvGraphicFramePr>
        <p:xfrm>
          <a:off x="9451396" y="4163548"/>
          <a:ext cx="1902404" cy="1560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15" name="Grupo 14">
            <a:extLst>
              <a:ext uri="{FF2B5EF4-FFF2-40B4-BE49-F238E27FC236}">
                <a16:creationId xmlns:a16="http://schemas.microsoft.com/office/drawing/2014/main" id="{9CD555C8-BA65-4866-879C-9A4F847501E9}"/>
              </a:ext>
            </a:extLst>
          </p:cNvPr>
          <p:cNvGrpSpPr/>
          <p:nvPr/>
        </p:nvGrpSpPr>
        <p:grpSpPr>
          <a:xfrm>
            <a:off x="9451396" y="5765625"/>
            <a:ext cx="1902404" cy="444618"/>
            <a:chOff x="0" y="0"/>
            <a:chExt cx="1902404" cy="1560353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7790FD6D-F868-47A7-8CB6-93A12EF0AD44}"/>
                </a:ext>
              </a:extLst>
            </p:cNvPr>
            <p:cNvSpPr/>
            <p:nvPr/>
          </p:nvSpPr>
          <p:spPr>
            <a:xfrm>
              <a:off x="0" y="0"/>
              <a:ext cx="1902404" cy="156035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ángulo: esquinas redondeadas 4">
              <a:extLst>
                <a:ext uri="{FF2B5EF4-FFF2-40B4-BE49-F238E27FC236}">
                  <a16:creationId xmlns:a16="http://schemas.microsoft.com/office/drawing/2014/main" id="{38AB7981-87A9-489C-B350-951EA60E07C9}"/>
                </a:ext>
              </a:extLst>
            </p:cNvPr>
            <p:cNvSpPr txBox="1"/>
            <p:nvPr/>
          </p:nvSpPr>
          <p:spPr>
            <a:xfrm>
              <a:off x="0" y="546123"/>
              <a:ext cx="1902404" cy="4681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100" dirty="0"/>
                <a:t>Inconsciente</a:t>
              </a:r>
            </a:p>
          </p:txBody>
        </p:sp>
      </p:grpSp>
      <p:sp>
        <p:nvSpPr>
          <p:cNvPr id="18" name="Abrir llave 17">
            <a:extLst>
              <a:ext uri="{FF2B5EF4-FFF2-40B4-BE49-F238E27FC236}">
                <a16:creationId xmlns:a16="http://schemas.microsoft.com/office/drawing/2014/main" id="{DF0D0242-2DA5-4F78-8F14-0E94675D17D3}"/>
              </a:ext>
            </a:extLst>
          </p:cNvPr>
          <p:cNvSpPr/>
          <p:nvPr/>
        </p:nvSpPr>
        <p:spPr>
          <a:xfrm rot="16200000">
            <a:off x="5664145" y="283986"/>
            <a:ext cx="181612" cy="739288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id="{DD5E68E2-FD5D-4162-A983-DCA76A00096E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64638" y="2659387"/>
            <a:ext cx="434010" cy="3257708"/>
          </a:xfrm>
          <a:prstGeom prst="bentConnector4">
            <a:avLst>
              <a:gd name="adj1" fmla="val 99799"/>
              <a:gd name="adj2" fmla="val 51394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Diagrama 26">
            <a:extLst>
              <a:ext uri="{FF2B5EF4-FFF2-40B4-BE49-F238E27FC236}">
                <a16:creationId xmlns:a16="http://schemas.microsoft.com/office/drawing/2014/main" id="{4979E7BC-78BF-4508-A6B8-5B72151F1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7938366"/>
              </p:ext>
            </p:extLst>
          </p:nvPr>
        </p:nvGraphicFramePr>
        <p:xfrm>
          <a:off x="2678447" y="4977281"/>
          <a:ext cx="6334212" cy="99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31" name="Abrir llave 30">
            <a:extLst>
              <a:ext uri="{FF2B5EF4-FFF2-40B4-BE49-F238E27FC236}">
                <a16:creationId xmlns:a16="http://schemas.microsoft.com/office/drawing/2014/main" id="{1E4C761A-B4BD-4839-A02F-4F269229D8A4}"/>
              </a:ext>
            </a:extLst>
          </p:cNvPr>
          <p:cNvSpPr/>
          <p:nvPr/>
        </p:nvSpPr>
        <p:spPr>
          <a:xfrm rot="16200000">
            <a:off x="5730345" y="2811926"/>
            <a:ext cx="223393" cy="6341234"/>
          </a:xfrm>
          <a:prstGeom prst="leftBrace">
            <a:avLst>
              <a:gd name="adj1" fmla="val 8333"/>
              <a:gd name="adj2" fmla="val 49820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2" name="Conector: angular 31">
            <a:extLst>
              <a:ext uri="{FF2B5EF4-FFF2-40B4-BE49-F238E27FC236}">
                <a16:creationId xmlns:a16="http://schemas.microsoft.com/office/drawing/2014/main" id="{F8BD8D7C-812B-42A2-8963-2178642E9FAF}"/>
              </a:ext>
            </a:extLst>
          </p:cNvPr>
          <p:cNvCxnSpPr>
            <a:cxnSpLocks/>
          </p:cNvCxnSpPr>
          <p:nvPr/>
        </p:nvCxnSpPr>
        <p:spPr>
          <a:xfrm rot="16200000" flipH="1">
            <a:off x="7415294" y="4557367"/>
            <a:ext cx="12700" cy="3182031"/>
          </a:xfrm>
          <a:prstGeom prst="bentConnector4">
            <a:avLst>
              <a:gd name="adj1" fmla="val 94732"/>
              <a:gd name="adj2" fmla="val 51934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F02A235-EE8A-4ED7-B92E-572BDDEA19CF}"/>
              </a:ext>
            </a:extLst>
          </p:cNvPr>
          <p:cNvSpPr txBox="1"/>
          <p:nvPr/>
        </p:nvSpPr>
        <p:spPr>
          <a:xfrm>
            <a:off x="5045544" y="4627605"/>
            <a:ext cx="158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6"/>
                </a:solidFill>
              </a:rPr>
              <a:t>Paralingüística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588A4390-5C74-493F-A4A6-85759BB051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6750983"/>
              </p:ext>
            </p:extLst>
          </p:nvPr>
        </p:nvGraphicFramePr>
        <p:xfrm>
          <a:off x="776037" y="1448798"/>
          <a:ext cx="10577763" cy="1386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</p:spTree>
    <p:extLst>
      <p:ext uri="{BB962C8B-B14F-4D97-AF65-F5344CB8AC3E}">
        <p14:creationId xmlns:p14="http://schemas.microsoft.com/office/powerpoint/2010/main" val="339946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B0D6D43-4E6E-4BE9-87E7-5301D7A12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graphicEl>
                                              <a:dgm id="{9B0D6D43-4E6E-4BE9-87E7-5301D7A12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graphicEl>
                                              <a:dgm id="{9B0D6D43-4E6E-4BE9-87E7-5301D7A12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1B3F480-93CE-4C77-AC85-7EDDE7B2E0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graphicEl>
                                              <a:dgm id="{01B3F480-93CE-4C77-AC85-7EDDE7B2E0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graphicEl>
                                              <a:dgm id="{01B3F480-93CE-4C77-AC85-7EDDE7B2E0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52165B3-D71B-471B-AA99-3BA3FF4EE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graphicEl>
                                              <a:dgm id="{A52165B3-D71B-471B-AA99-3BA3FF4EE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graphicEl>
                                              <a:dgm id="{A52165B3-D71B-471B-AA99-3BA3FF4EE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C3D993B-74E6-4ED9-921B-03679DFC0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graphicEl>
                                              <a:dgm id="{BC3D993B-74E6-4ED9-921B-03679DFC0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graphicEl>
                                              <a:dgm id="{BC3D993B-74E6-4ED9-921B-03679DFC0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8D8BBC1E-34FE-4B20-AC5C-F95C4A214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>
                                            <p:graphicEl>
                                              <a:dgm id="{8D8BBC1E-34FE-4B20-AC5C-F95C4A214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>
                                            <p:graphicEl>
                                              <a:dgm id="{8D8BBC1E-34FE-4B20-AC5C-F95C4A214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4830BA7A-8739-4467-B438-1C0810A49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>
                                            <p:graphicEl>
                                              <a:dgm id="{4830BA7A-8739-4467-B438-1C0810A49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>
                                            <p:graphicEl>
                                              <a:dgm id="{4830BA7A-8739-4467-B438-1C0810A49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A9D6E4D8-7C67-4922-9F0A-B948EEEE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>
                                            <p:graphicEl>
                                              <a:dgm id="{A9D6E4D8-7C67-4922-9F0A-B948EEEE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>
                                            <p:graphicEl>
                                              <a:dgm id="{A9D6E4D8-7C67-4922-9F0A-B948EEEE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45BF6B30-4588-4FB1-BAED-781ED9AE0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>
                                            <p:graphicEl>
                                              <a:dgm id="{45BF6B30-4588-4FB1-BAED-781ED9AE0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>
                                            <p:graphicEl>
                                              <a:dgm id="{45BF6B30-4588-4FB1-BAED-781ED9AE0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23A1F5A6-06DA-40F1-A458-2C9DD902D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7">
                                            <p:graphicEl>
                                              <a:dgm id="{23A1F5A6-06DA-40F1-A458-2C9DD902D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>
                                            <p:graphicEl>
                                              <a:dgm id="{23A1F5A6-06DA-40F1-A458-2C9DD902D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90018E4C-316C-410B-B1D1-4EF4AD50A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>
                                            <p:graphicEl>
                                              <a:dgm id="{90018E4C-316C-410B-B1D1-4EF4AD50A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>
                                            <p:graphicEl>
                                              <a:dgm id="{90018E4C-316C-410B-B1D1-4EF4AD50A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FA65AF76-0F6B-4749-9439-B0724C1B9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>
                                            <p:graphicEl>
                                              <a:dgm id="{FA65AF76-0F6B-4749-9439-B0724C1B9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7">
                                            <p:graphicEl>
                                              <a:dgm id="{FA65AF76-0F6B-4749-9439-B0724C1B9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  <p:bldP spid="3" grpId="0"/>
      <p:bldP spid="4" grpId="0"/>
      <p:bldP spid="5" grpId="0"/>
      <p:bldP spid="6" grpId="0"/>
      <p:bldGraphic spid="13" grpId="0">
        <p:bldAsOne/>
      </p:bldGraphic>
      <p:bldGraphic spid="14" grpId="0">
        <p:bldAsOne/>
      </p:bldGraphic>
      <p:bldP spid="18" grpId="0" animBg="1"/>
      <p:bldGraphic spid="27" grpId="0">
        <p:bldSub>
          <a:bldDgm bld="one"/>
        </p:bldSub>
      </p:bldGraphic>
      <p:bldP spid="31" grpId="0" animBg="1"/>
      <p:bldP spid="40" grpId="0"/>
      <p:bldGraphic spid="11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53E57-9B57-4F0C-8923-06CD10BF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Presupuestos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D222C72-687E-4795-B809-E7789D208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¿Qué sabemos del auditorio al que hemos de hablar?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8444686-52F9-4C8C-96F6-96B97C720CDE}"/>
              </a:ext>
            </a:extLst>
          </p:cNvPr>
          <p:cNvGraphicFramePr/>
          <p:nvPr/>
        </p:nvGraphicFramePr>
        <p:xfrm>
          <a:off x="1893944" y="1407635"/>
          <a:ext cx="8404112" cy="1725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4F91B66D-1040-4284-84DA-6088CB48D3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94" r="6637" b="-1"/>
          <a:stretch/>
        </p:blipFill>
        <p:spPr>
          <a:xfrm>
            <a:off x="9389937" y="5339556"/>
            <a:ext cx="1970213" cy="1356233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9787738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7303053-91AD-4167-BB2E-DC2D7C7E9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/>
              <a:t>¿Qué he de procurar saber antes?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AD13CE5-5A1B-4AA1-8F2E-4EF8C09CFF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9433608"/>
              </p:ext>
            </p:extLst>
          </p:nvPr>
        </p:nvGraphicFramePr>
        <p:xfrm>
          <a:off x="838200" y="1329489"/>
          <a:ext cx="10515600" cy="4349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35A89B8D-96B1-4D83-B3D3-F24CC34036AC}"/>
              </a:ext>
            </a:extLst>
          </p:cNvPr>
          <p:cNvSpPr txBox="1"/>
          <p:nvPr/>
        </p:nvSpPr>
        <p:spPr>
          <a:xfrm>
            <a:off x="2404845" y="5799626"/>
            <a:ext cx="2130804" cy="369332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Géneros del discurso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4D9D40FE-8BCD-4632-AB49-0F855BA9AD8E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3470247" y="5410900"/>
            <a:ext cx="0" cy="3887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9909E7E8-889D-4FAB-A5C4-ECF34E329610}"/>
              </a:ext>
            </a:extLst>
          </p:cNvPr>
          <p:cNvSpPr txBox="1"/>
          <p:nvPr/>
        </p:nvSpPr>
        <p:spPr>
          <a:xfrm>
            <a:off x="8079996" y="5799626"/>
            <a:ext cx="2130804" cy="369332"/>
          </a:xfrm>
          <a:prstGeom prst="rect">
            <a:avLst/>
          </a:prstGeom>
          <a:noFill/>
          <a:ln w="19050">
            <a:solidFill>
              <a:srgbClr val="228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Paralingüística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BE336B7-E6E6-4767-8567-39104848180B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9145398" y="5410900"/>
            <a:ext cx="0" cy="388727"/>
          </a:xfrm>
          <a:prstGeom prst="straightConnector1">
            <a:avLst/>
          </a:prstGeom>
          <a:ln>
            <a:solidFill>
              <a:srgbClr val="228099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8F1C58-D954-4DC3-9C11-828EE6F1880B}"/>
              </a:ext>
            </a:extLst>
          </p:cNvPr>
          <p:cNvSpPr txBox="1"/>
          <p:nvPr/>
        </p:nvSpPr>
        <p:spPr>
          <a:xfrm>
            <a:off x="5242420" y="5799626"/>
            <a:ext cx="2130804" cy="369332"/>
          </a:xfrm>
          <a:prstGeom prst="rect">
            <a:avLst/>
          </a:prstGeom>
          <a:noFill/>
          <a:ln w="19050">
            <a:solidFill>
              <a:srgbClr val="30E84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Elocución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86A7BA0C-A089-4F18-A011-9724F2A663F6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6307822" y="5410900"/>
            <a:ext cx="0" cy="388727"/>
          </a:xfrm>
          <a:prstGeom prst="straightConnector1">
            <a:avLst/>
          </a:prstGeom>
          <a:ln>
            <a:solidFill>
              <a:srgbClr val="30E845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51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53E57-9B57-4F0C-8923-06CD10BF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DISCURSO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D222C72-687E-4795-B809-E7789D208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¿Qué partes debe tener un discurso eficaz?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B957D89-F71F-4FF2-9B0A-FA4920014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13" y="1416885"/>
            <a:ext cx="10583573" cy="17192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74AE230-8685-4373-97D1-0F3773326D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94" r="6637" b="-1"/>
          <a:stretch/>
        </p:blipFill>
        <p:spPr>
          <a:xfrm>
            <a:off x="9389937" y="5339556"/>
            <a:ext cx="1970213" cy="1356233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99172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073D06F-E64A-4A06-920B-F45B0B918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/>
              <a:t>Partes de un discurso: fines</a:t>
            </a:r>
            <a:endParaRPr lang="es-ES" dirty="0"/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3159734"/>
              </p:ext>
            </p:extLst>
          </p:nvPr>
        </p:nvGraphicFramePr>
        <p:xfrm>
          <a:off x="838200" y="1690689"/>
          <a:ext cx="10760242" cy="2701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4930" y="4616705"/>
            <a:ext cx="1169000" cy="10535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16" r="4967"/>
          <a:stretch/>
        </p:blipFill>
        <p:spPr>
          <a:xfrm>
            <a:off x="2204149" y="4623109"/>
            <a:ext cx="1080207" cy="1059860"/>
          </a:xfrm>
          <a:prstGeom prst="rect">
            <a:avLst/>
          </a:prstGeom>
        </p:spPr>
      </p:pic>
      <p:pic>
        <p:nvPicPr>
          <p:cNvPr id="1026" name="Picture 2" descr="Resultado de imagen de demóstene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16"/>
          <a:stretch/>
        </p:blipFill>
        <p:spPr bwMode="auto">
          <a:xfrm>
            <a:off x="4497620" y="4623109"/>
            <a:ext cx="799452" cy="10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0"/>
          <a:srcRect b="60864"/>
          <a:stretch/>
        </p:blipFill>
        <p:spPr>
          <a:xfrm>
            <a:off x="8882859" y="4616705"/>
            <a:ext cx="1313193" cy="107102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AE5B285-5DAA-48BF-837C-A481CE5D50E0}"/>
              </a:ext>
            </a:extLst>
          </p:cNvPr>
          <p:cNvSpPr txBox="1"/>
          <p:nvPr/>
        </p:nvSpPr>
        <p:spPr>
          <a:xfrm>
            <a:off x="1968486" y="5690637"/>
            <a:ext cx="15515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Eurostile" panose="020B0504020202050204" pitchFamily="34" charset="0"/>
              </a:rPr>
              <a:t>Aristóteles (384-322 A.C.)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3250957-55CC-4AA1-ADE7-BF64E8E304EB}"/>
              </a:ext>
            </a:extLst>
          </p:cNvPr>
          <p:cNvSpPr txBox="1"/>
          <p:nvPr/>
        </p:nvSpPr>
        <p:spPr>
          <a:xfrm>
            <a:off x="4118335" y="5676564"/>
            <a:ext cx="15515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Eurostile" panose="020B0504020202050204" pitchFamily="34" charset="0"/>
              </a:rPr>
              <a:t>Demóstenes (384-322 A.C.)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10CB254-72EE-4FEA-8161-A02BEB8FA209}"/>
              </a:ext>
            </a:extLst>
          </p:cNvPr>
          <p:cNvSpPr txBox="1"/>
          <p:nvPr/>
        </p:nvSpPr>
        <p:spPr>
          <a:xfrm>
            <a:off x="6312577" y="5690637"/>
            <a:ext cx="15515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Eurostile" panose="020B0504020202050204" pitchFamily="34" charset="0"/>
              </a:rPr>
              <a:t>M. T. Cicerón (106-43 A.C.)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6FE806F-6186-428D-BD4C-106E96405C6D}"/>
              </a:ext>
            </a:extLst>
          </p:cNvPr>
          <p:cNvSpPr txBox="1"/>
          <p:nvPr/>
        </p:nvSpPr>
        <p:spPr>
          <a:xfrm>
            <a:off x="8763689" y="5690637"/>
            <a:ext cx="15515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Eurostile" panose="020B0504020202050204" pitchFamily="34" charset="0"/>
              </a:rPr>
              <a:t>M. F. Quintiliano (35-100)</a:t>
            </a:r>
          </a:p>
        </p:txBody>
      </p:sp>
    </p:spTree>
    <p:extLst>
      <p:ext uri="{BB962C8B-B14F-4D97-AF65-F5344CB8AC3E}">
        <p14:creationId xmlns:p14="http://schemas.microsoft.com/office/powerpoint/2010/main" val="95769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843550-57A3-4464-964F-263DEE049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/>
              <a:t>¿Cómo comenzar?</a:t>
            </a:r>
            <a:endParaRPr lang="es-ES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69949831"/>
              </p:ext>
            </p:extLst>
          </p:nvPr>
        </p:nvGraphicFramePr>
        <p:xfrm>
          <a:off x="1966119" y="2082131"/>
          <a:ext cx="8259762" cy="4240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Marcador de conteni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8027513"/>
              </p:ext>
            </p:extLst>
          </p:nvPr>
        </p:nvGraphicFramePr>
        <p:xfrm>
          <a:off x="8201577" y="365125"/>
          <a:ext cx="3152223" cy="1299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25276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3AC7307-453F-4168-81BB-3FAFB3D26E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13AC7307-453F-4168-81BB-3FAFB3D26E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13AC7307-453F-4168-81BB-3FAFB3D26E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graphicEl>
                                              <a:dgm id="{13AC7307-453F-4168-81BB-3FAFB3D26E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1807BCC-9CFE-40F1-BD2E-910A6A21E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81807BCC-9CFE-40F1-BD2E-910A6A21E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dgm id="{81807BCC-9CFE-40F1-BD2E-910A6A21E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81807BCC-9CFE-40F1-BD2E-910A6A21E2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4D703A9-F5F0-446F-B535-049651D05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graphicEl>
                                              <a:dgm id="{F4D703A9-F5F0-446F-B535-049651D05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dgm id="{F4D703A9-F5F0-446F-B535-049651D05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dgm id="{F4D703A9-F5F0-446F-B535-049651D05A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F20C8E6-7BEC-4215-B119-1F748C7E2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graphicEl>
                                              <a:dgm id="{FF20C8E6-7BEC-4215-B119-1F748C7E2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FF20C8E6-7BEC-4215-B119-1F748C7E2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graphicEl>
                                              <a:dgm id="{FF20C8E6-7BEC-4215-B119-1F748C7E20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753B5D-184E-4F6E-95C2-6E0083B1AE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graphicEl>
                                              <a:dgm id="{E0753B5D-184E-4F6E-95C2-6E0083B1AE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graphicEl>
                                              <a:dgm id="{E0753B5D-184E-4F6E-95C2-6E0083B1AE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E0753B5D-184E-4F6E-95C2-6E0083B1AE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D97150C-C608-4EB6-B917-5DFFBA12B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ED97150C-C608-4EB6-B917-5DFFBA12B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graphicEl>
                                              <a:dgm id="{ED97150C-C608-4EB6-B917-5DFFBA12B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graphicEl>
                                              <a:dgm id="{ED97150C-C608-4EB6-B917-5DFFBA12B8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D3AA6A7-3BD4-4ADD-803F-6DA4B34C0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BD3AA6A7-3BD4-4ADD-803F-6DA4B34C0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graphicEl>
                                              <a:dgm id="{BD3AA6A7-3BD4-4ADD-803F-6DA4B34C0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graphicEl>
                                              <a:dgm id="{BD3AA6A7-3BD4-4ADD-803F-6DA4B34C0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75E80D-9728-4A23-A2C5-F4B9B7321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graphicEl>
                                              <a:dgm id="{7475E80D-9728-4A23-A2C5-F4B9B7321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graphicEl>
                                              <a:dgm id="{7475E80D-9728-4A23-A2C5-F4B9B7321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7475E80D-9728-4A23-A2C5-F4B9B7321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E78A111-C2F5-4805-9754-0C7BAE133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AE78A111-C2F5-4805-9754-0C7BAE133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AE78A111-C2F5-4805-9754-0C7BAE133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AE78A111-C2F5-4805-9754-0C7BAE133A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FA4B132-7530-4BC0-ABF2-C3100E98FE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graphicEl>
                                              <a:dgm id="{1FA4B132-7530-4BC0-ABF2-C3100E98FE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graphicEl>
                                              <a:dgm id="{1FA4B132-7530-4BC0-ABF2-C3100E98FE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graphicEl>
                                              <a:dgm id="{1FA4B132-7530-4BC0-ABF2-C3100E98FE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FAAF5BB-2BBB-45FD-8ECF-313AFFA03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EFAAF5BB-2BBB-45FD-8ECF-313AFFA03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dgm id="{EFAAF5BB-2BBB-45FD-8ECF-313AFFA03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dgm id="{EFAAF5BB-2BBB-45FD-8ECF-313AFFA03E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920</Words>
  <Application>Microsoft Office PowerPoint</Application>
  <PresentationFormat>Panorámica</PresentationFormat>
  <Paragraphs>252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Eurostile</vt:lpstr>
      <vt:lpstr>Rockwell</vt:lpstr>
      <vt:lpstr>Tema de Office</vt:lpstr>
      <vt:lpstr>Propuesta de regulación del diálogo</vt:lpstr>
      <vt:lpstr>Objetivos de un “procedimiento”</vt:lpstr>
      <vt:lpstr>Propuesta de procedimiento</vt:lpstr>
      <vt:lpstr>¿Cómo hacer un discurso eficaz?</vt:lpstr>
      <vt:lpstr>Presupuestos</vt:lpstr>
      <vt:lpstr>¿Qué he de procurar saber antes?</vt:lpstr>
      <vt:lpstr>DISCURSO</vt:lpstr>
      <vt:lpstr>Partes de un discurso: fines</vt:lpstr>
      <vt:lpstr>¿Cómo comenzar?</vt:lpstr>
      <vt:lpstr>¿Qué debemos explicar?</vt:lpstr>
      <vt:lpstr>¿Cómo lo hacemos?</vt:lpstr>
      <vt:lpstr>¿Cómo lo hacemos?</vt:lpstr>
      <vt:lpstr>¿Cómo lo hacemos?</vt:lpstr>
      <vt:lpstr>¿Cómo lo hacemos?</vt:lpstr>
      <vt:lpstr>¿Cómo lo hacemos?</vt:lpstr>
      <vt:lpstr>¿Cómo lo hacemos?</vt:lpstr>
      <vt:lpstr>Y llega el momento de concluir…</vt:lpstr>
      <vt:lpstr>Tríada o TRICOLON</vt:lpstr>
      <vt:lpstr>3: completo, fuerte y constante</vt:lpstr>
      <vt:lpstr>3: completo, fuerte y constante</vt:lpstr>
      <vt:lpstr>3: completo, fuerte y constante</vt:lpstr>
      <vt:lpstr>3: completo, fuerte y constante</vt:lpstr>
      <vt:lpstr>3: completo, fuerte y constante</vt:lpstr>
      <vt:lpstr>Paralingüística</vt:lpstr>
      <vt:lpstr>Nuestras “otras lenguas”</vt:lpstr>
      <vt:lpstr>Nuestras “otras lenguas”</vt:lpstr>
      <vt:lpstr>Nuestras “otras lenguas”</vt:lpstr>
      <vt:lpstr>Consejos últimos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Propuesta de regulación del diálogo</dc:title>
  <dc:creator>José Landete Casas</dc:creator>
  <cp:lastModifiedBy>José Landete Casas</cp:lastModifiedBy>
  <cp:revision>12</cp:revision>
  <dcterms:created xsi:type="dcterms:W3CDTF">2021-01-28T12:06:06Z</dcterms:created>
  <dcterms:modified xsi:type="dcterms:W3CDTF">2021-02-09T09:58:30Z</dcterms:modified>
</cp:coreProperties>
</file>