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  <p:sldMasterId id="2147484092" r:id="rId2"/>
  </p:sldMasterIdLst>
  <p:notesMasterIdLst>
    <p:notesMasterId r:id="rId5"/>
  </p:notesMasterIdLst>
  <p:handoutMasterIdLst>
    <p:handoutMasterId r:id="rId6"/>
  </p:handoutMasterIdLst>
  <p:sldIdLst>
    <p:sldId id="1114" r:id="rId3"/>
    <p:sldId id="1176" r:id="rId4"/>
  </p:sldIdLst>
  <p:sldSz cx="12192000" cy="6858000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480" userDrawn="1">
          <p15:clr>
            <a:srgbClr val="A4A3A4"/>
          </p15:clr>
        </p15:guide>
        <p15:guide id="2" pos="1179" userDrawn="1">
          <p15:clr>
            <a:srgbClr val="A4A3A4"/>
          </p15:clr>
        </p15:guide>
        <p15:guide id="3" pos="6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F74"/>
    <a:srgbClr val="6A7A9B"/>
    <a:srgbClr val="A6B3BD"/>
    <a:srgbClr val="E4EBE9"/>
    <a:srgbClr val="FF9966"/>
    <a:srgbClr val="003366"/>
    <a:srgbClr val="3366CC"/>
    <a:srgbClr val="0066CC"/>
    <a:srgbClr val="0000FF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35" autoAdjust="0"/>
    <p:restoredTop sz="92857" autoAdjust="0"/>
  </p:normalViewPr>
  <p:slideViewPr>
    <p:cSldViewPr>
      <p:cViewPr varScale="1">
        <p:scale>
          <a:sx n="90" d="100"/>
          <a:sy n="90" d="100"/>
        </p:scale>
        <p:origin x="-1254" y="-108"/>
      </p:cViewPr>
      <p:guideLst>
        <p:guide orient="horz" pos="1480"/>
        <p:guide pos="1179"/>
        <p:guide pos="6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4272" y="-88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725" y="0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243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725" y="9721243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BB18C050-4EB3-4190-848B-8E8E5AC79C6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725" y="0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2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243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725" y="9721243"/>
            <a:ext cx="307691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85AFFCF4-8795-44A7-9AB5-31EE60FC726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AFFCF4-8795-44A7-9AB5-31EE60FC7267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2128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7E54-21BE-4551-980E-881CEAF21798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42648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5AB-9726-432B-BDE0-C5C3A4E3632B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2363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7EFB-C496-49A0-B21A-A759219808C5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734062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94DA-C039-49E1-A70D-6DFB93323810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90266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AA31-81AE-463E-A396-B477A05E8000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61277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6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0808-1EBC-4B96-9019-5B9CC8AC79F8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61522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333500"/>
            <a:ext cx="5384800" cy="3771900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333500"/>
            <a:ext cx="5384800" cy="3771900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B4E8-3C26-49D4-9CCA-6A7A94566087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29076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7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72" y="1535115"/>
            <a:ext cx="5389033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99AC-3D8C-431B-9151-6614AF2A99D8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43801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69EF-A170-4ECD-8ABE-CEA25871EB2A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83052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836F-47DE-4E14-BD4B-4458E74B6BEF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34948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5" y="273052"/>
            <a:ext cx="4011084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5" y="1435102"/>
            <a:ext cx="4011084" cy="46910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399B-AC2D-41EB-AF4F-EE43027FAA7F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2705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903-7B40-4423-A29C-3B96F191AAC3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618253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065A-E084-4B2C-8C34-132B3684404F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15384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8981-AA18-4739-BD76-44EFD0D78A2C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16788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48768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48768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EC9DE-8F72-41B0-89AC-CDA068C26F47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1387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9909-534E-4E7E-BE62-A04487F93AF7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07487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5891-94FB-41CD-9AEE-39A4C33D8D4B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81828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11C-B81A-4405-A4B4-F85738468787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73116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7A86-B4B0-4232-BA25-B41CFFF2B8F7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76885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83B5-D3EE-411E-9777-A926B8B5843F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14376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25F1-E1EA-4068-BF06-930AC7E3EA08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78930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0572-0A14-44A2-B2EE-6DFF91D908B4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847273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BA941-BDD1-4465-943C-DEC49E0777A1}" type="datetime1">
              <a:rPr lang="es-ES" smtClean="0"/>
              <a:pPr/>
              <a:t>07/05/2023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B068E-C5CC-5C48-B054-2218005225C0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56098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FCADA-5897-470F-9FBB-8C33AB270F11}" type="datetime1">
              <a:rPr lang="es-ES" smtClean="0"/>
              <a:pPr/>
              <a:t>07/05/2023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2E72C-499B-A842-BA05-5D6444ABF76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4265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sldNum="0" hdr="0" ftr="0" dt="0"/>
  <p:txStyles>
    <p:titleStyle>
      <a:lvl1pPr algn="ctr" defTabSz="548640" rtl="0" eaLnBrk="1" latinLnBrk="0" hangingPunct="1"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548640" rtl="0" eaLnBrk="1" latinLnBrk="0" hangingPunct="1">
        <a:spcBef>
          <a:spcPct val="20000"/>
        </a:spcBef>
        <a:buFont typeface="Arial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548640" rtl="0" eaLnBrk="1" latinLnBrk="0" hangingPunct="1">
        <a:spcBef>
          <a:spcPct val="20000"/>
        </a:spcBef>
        <a:buFont typeface="Arial"/>
        <a:buChar char="–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548640" rtl="0" eaLnBrk="1" latinLnBrk="0" hangingPunct="1">
        <a:spcBef>
          <a:spcPct val="20000"/>
        </a:spcBef>
        <a:buFont typeface="Arial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54864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54864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007" y="980728"/>
            <a:ext cx="11953328" cy="1080120"/>
          </a:xfrm>
        </p:spPr>
        <p:txBody>
          <a:bodyPr>
            <a:noAutofit/>
          </a:bodyPr>
          <a:lstStyle/>
          <a:p>
            <a:pPr algn="ctr"/>
            <a:r>
              <a:rPr lang="es-ES" sz="4900" b="1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NUTRICIÓ </a:t>
            </a:r>
            <a:r>
              <a:rPr lang="es-ES" sz="49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</a:t>
            </a:r>
            <a:endParaRPr lang="es-ES" sz="4900" b="1" dirty="0">
              <a:solidFill>
                <a:srgbClr val="364F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5779" y="2924944"/>
            <a:ext cx="4721784" cy="320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96389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55840" y="328737"/>
            <a:ext cx="2880320" cy="579983"/>
          </a:xfrm>
        </p:spPr>
        <p:txBody>
          <a:bodyPr>
            <a:normAutofit/>
          </a:bodyPr>
          <a:lstStyle/>
          <a:p>
            <a:pPr algn="ctr"/>
            <a:r>
              <a:rPr lang="es-ES_tradnl" sz="1800" b="1" dirty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ORAL POSSIBLE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DD96D091-0D3E-D244-E18D-BC9707D2B4C9}"/>
              </a:ext>
            </a:extLst>
          </p:cNvPr>
          <p:cNvSpPr/>
          <p:nvPr/>
        </p:nvSpPr>
        <p:spPr>
          <a:xfrm>
            <a:off x="4727848" y="404664"/>
            <a:ext cx="2664296" cy="43204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CC5EB06-7102-0643-4DFA-D51870BD8BB2}"/>
              </a:ext>
            </a:extLst>
          </p:cNvPr>
          <p:cNvSpPr txBox="1">
            <a:spLocks noChangeArrowheads="1"/>
          </p:cNvSpPr>
          <p:nvPr/>
        </p:nvSpPr>
        <p:spPr>
          <a:xfrm>
            <a:off x="515380" y="1652240"/>
            <a:ext cx="2880320" cy="579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48640" rtl="0" eaLnBrk="1" latinLnBrk="0" hangingPunct="1"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ES_tradnl" sz="16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AJUST DE </a:t>
            </a:r>
            <a:r>
              <a:rPr lang="es-ES_tradnl" sz="1600" b="1" dirty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DIETA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9494CFED-55D1-5FBF-F8E1-3E4A2433B3AA}"/>
              </a:ext>
            </a:extLst>
          </p:cNvPr>
          <p:cNvSpPr/>
          <p:nvPr/>
        </p:nvSpPr>
        <p:spPr>
          <a:xfrm>
            <a:off x="983432" y="1728167"/>
            <a:ext cx="1944216" cy="43204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xmlns="" id="{9EC0147C-8EAD-8258-0686-B340153A907B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096000" y="908720"/>
            <a:ext cx="0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xmlns="" id="{D3244120-959F-115D-3CCC-B3EFAF3B3868}"/>
              </a:ext>
            </a:extLst>
          </p:cNvPr>
          <p:cNvCxnSpPr/>
          <p:nvPr/>
        </p:nvCxnSpPr>
        <p:spPr>
          <a:xfrm flipH="1">
            <a:off x="1919536" y="1268760"/>
            <a:ext cx="41764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xmlns="" id="{4CB33D7B-10FD-FB4E-EEEB-CAF52C7AB8FB}"/>
              </a:ext>
            </a:extLst>
          </p:cNvPr>
          <p:cNvCxnSpPr/>
          <p:nvPr/>
        </p:nvCxnSpPr>
        <p:spPr>
          <a:xfrm flipH="1">
            <a:off x="6096000" y="1268760"/>
            <a:ext cx="41764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xmlns="" id="{191B374B-6F83-4A10-F4C7-0E040FFC16B6}"/>
              </a:ext>
            </a:extLst>
          </p:cNvPr>
          <p:cNvCxnSpPr/>
          <p:nvPr/>
        </p:nvCxnSpPr>
        <p:spPr>
          <a:xfrm>
            <a:off x="1919536" y="1268760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xmlns="" id="{DFE12D9F-1E8A-DBE7-B84E-90E64EC46AE5}"/>
              </a:ext>
            </a:extLst>
          </p:cNvPr>
          <p:cNvCxnSpPr/>
          <p:nvPr/>
        </p:nvCxnSpPr>
        <p:spPr>
          <a:xfrm>
            <a:off x="10272464" y="1268760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">
            <a:extLst>
              <a:ext uri="{FF2B5EF4-FFF2-40B4-BE49-F238E27FC236}">
                <a16:creationId xmlns:a16="http://schemas.microsoft.com/office/drawing/2014/main" xmlns="" id="{6AB319FC-A908-F7BE-317C-A828F5861254}"/>
              </a:ext>
            </a:extLst>
          </p:cNvPr>
          <p:cNvSpPr txBox="1">
            <a:spLocks noChangeArrowheads="1"/>
          </p:cNvSpPr>
          <p:nvPr/>
        </p:nvSpPr>
        <p:spPr>
          <a:xfrm>
            <a:off x="479376" y="2560985"/>
            <a:ext cx="2880320" cy="5799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48640" rtl="0" eaLnBrk="1" latinLnBrk="0" hangingPunct="1"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ES_tradnl" sz="14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ASSOLEIX </a:t>
            </a:r>
            <a:br>
              <a:rPr lang="es-ES_tradnl" sz="14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14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REQUERIMENTS NUTRICIONALS</a:t>
            </a:r>
            <a:endParaRPr lang="es-ES_tradnl" sz="1400" b="1" dirty="0">
              <a:solidFill>
                <a:srgbClr val="364F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xmlns="" id="{C7DC2019-5ACE-3D10-CB13-47FBFB69EFE4}"/>
              </a:ext>
            </a:extLst>
          </p:cNvPr>
          <p:cNvSpPr/>
          <p:nvPr/>
        </p:nvSpPr>
        <p:spPr>
          <a:xfrm>
            <a:off x="666712" y="2557463"/>
            <a:ext cx="2500330" cy="579983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xmlns="" id="{EE69D373-A2DC-E356-FD71-902B4AC65F20}"/>
              </a:ext>
            </a:extLst>
          </p:cNvPr>
          <p:cNvCxnSpPr/>
          <p:nvPr/>
        </p:nvCxnSpPr>
        <p:spPr>
          <a:xfrm>
            <a:off x="1919536" y="2204864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8D4ADB80-50B7-EAE1-1B68-E213B000846B}"/>
              </a:ext>
            </a:extLst>
          </p:cNvPr>
          <p:cNvCxnSpPr>
            <a:cxnSpLocks/>
          </p:cNvCxnSpPr>
          <p:nvPr/>
        </p:nvCxnSpPr>
        <p:spPr>
          <a:xfrm>
            <a:off x="1919536" y="3212976"/>
            <a:ext cx="0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xmlns="" id="{83F2E6A0-FE96-B445-D906-C861CB417170}"/>
              </a:ext>
            </a:extLst>
          </p:cNvPr>
          <p:cNvCxnSpPr>
            <a:cxnSpLocks/>
          </p:cNvCxnSpPr>
          <p:nvPr/>
        </p:nvCxnSpPr>
        <p:spPr>
          <a:xfrm flipH="1">
            <a:off x="1919536" y="3573016"/>
            <a:ext cx="12241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xmlns="" id="{11DD83E5-BCF2-F00E-8B60-CE5475A17A8F}"/>
              </a:ext>
            </a:extLst>
          </p:cNvPr>
          <p:cNvCxnSpPr/>
          <p:nvPr/>
        </p:nvCxnSpPr>
        <p:spPr>
          <a:xfrm>
            <a:off x="695400" y="357301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xmlns="" id="{1B8C10C6-6871-1B4F-9D2E-46B3B100E5F4}"/>
              </a:ext>
            </a:extLst>
          </p:cNvPr>
          <p:cNvCxnSpPr/>
          <p:nvPr/>
        </p:nvCxnSpPr>
        <p:spPr>
          <a:xfrm>
            <a:off x="3144019" y="357301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xmlns="" id="{FA394705-0282-4BAF-3C8C-6BDD2B345544}"/>
              </a:ext>
            </a:extLst>
          </p:cNvPr>
          <p:cNvCxnSpPr>
            <a:cxnSpLocks/>
          </p:cNvCxnSpPr>
          <p:nvPr/>
        </p:nvCxnSpPr>
        <p:spPr>
          <a:xfrm flipH="1">
            <a:off x="695400" y="3573016"/>
            <a:ext cx="12241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">
            <a:extLst>
              <a:ext uri="{FF2B5EF4-FFF2-40B4-BE49-F238E27FC236}">
                <a16:creationId xmlns:a16="http://schemas.microsoft.com/office/drawing/2014/main" xmlns="" id="{838CF988-85B8-2CC5-F0BD-DF3C6177557B}"/>
              </a:ext>
            </a:extLst>
          </p:cNvPr>
          <p:cNvSpPr txBox="1">
            <a:spLocks noChangeArrowheads="1"/>
          </p:cNvSpPr>
          <p:nvPr/>
        </p:nvSpPr>
        <p:spPr>
          <a:xfrm>
            <a:off x="263352" y="3931665"/>
            <a:ext cx="1440159" cy="579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48640" rtl="0" eaLnBrk="1" latinLnBrk="0" hangingPunct="1"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ES_tradnl" sz="1600" b="1" dirty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VIGILÀNCIA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xmlns="" id="{F77A177D-EF91-0F6E-BA08-F5F5CF972950}"/>
              </a:ext>
            </a:extLst>
          </p:cNvPr>
          <p:cNvSpPr/>
          <p:nvPr/>
        </p:nvSpPr>
        <p:spPr>
          <a:xfrm>
            <a:off x="263352" y="4007592"/>
            <a:ext cx="1368151" cy="43204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xmlns="" id="{BFAED300-6BC1-B39D-B92C-5544CA79B05B}"/>
              </a:ext>
            </a:extLst>
          </p:cNvPr>
          <p:cNvSpPr txBox="1">
            <a:spLocks noChangeArrowheads="1"/>
          </p:cNvSpPr>
          <p:nvPr/>
        </p:nvSpPr>
        <p:spPr>
          <a:xfrm>
            <a:off x="1703512" y="3933056"/>
            <a:ext cx="2880320" cy="579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48640" rtl="0" eaLnBrk="1" latinLnBrk="0" hangingPunct="1"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ES_tradnl" sz="16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Associació de</a:t>
            </a:r>
            <a:endParaRPr lang="es-ES_tradnl" sz="1600" b="1" dirty="0">
              <a:solidFill>
                <a:srgbClr val="364F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r>
              <a:rPr lang="es-ES_tradnl" sz="1600" b="1" dirty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SUPLEMENTS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xmlns="" id="{8777B874-8D65-7A8E-9CE4-22D7E0796148}"/>
              </a:ext>
            </a:extLst>
          </p:cNvPr>
          <p:cNvSpPr/>
          <p:nvPr/>
        </p:nvSpPr>
        <p:spPr>
          <a:xfrm>
            <a:off x="2327722" y="3986667"/>
            <a:ext cx="1680046" cy="497621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xmlns="" id="{783E016C-B5DC-0810-38B2-46D67117D886}"/>
              </a:ext>
            </a:extLst>
          </p:cNvPr>
          <p:cNvSpPr txBox="1">
            <a:spLocks noChangeArrowheads="1"/>
          </p:cNvSpPr>
          <p:nvPr/>
        </p:nvSpPr>
        <p:spPr>
          <a:xfrm>
            <a:off x="1703512" y="4870296"/>
            <a:ext cx="2880320" cy="5799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48640" rtl="0" eaLnBrk="1" latinLnBrk="0" hangingPunct="1"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ES_tradnl" sz="14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ASSOLEIX </a:t>
            </a:r>
            <a:br>
              <a:rPr lang="es-ES_tradnl" sz="14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14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REQUERIMENTS NUTRICIONALS</a:t>
            </a:r>
            <a:endParaRPr lang="es-ES_tradnl" sz="1400" b="1" dirty="0">
              <a:solidFill>
                <a:srgbClr val="364F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xmlns="" id="{87A8BC8E-FC24-1D3B-13D7-7F0678A94A62}"/>
              </a:ext>
            </a:extLst>
          </p:cNvPr>
          <p:cNvSpPr/>
          <p:nvPr/>
        </p:nvSpPr>
        <p:spPr>
          <a:xfrm>
            <a:off x="1809720" y="4866774"/>
            <a:ext cx="2786082" cy="579983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xmlns="" id="{E42C1DEB-96EE-0E8F-E359-63BC6CE0930D}"/>
              </a:ext>
            </a:extLst>
          </p:cNvPr>
          <p:cNvCxnSpPr/>
          <p:nvPr/>
        </p:nvCxnSpPr>
        <p:spPr>
          <a:xfrm>
            <a:off x="3143672" y="4514175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xmlns="" id="{4FD052CE-46C8-4643-B5DA-DBFA1513F095}"/>
              </a:ext>
            </a:extLst>
          </p:cNvPr>
          <p:cNvCxnSpPr>
            <a:cxnSpLocks/>
          </p:cNvCxnSpPr>
          <p:nvPr/>
        </p:nvCxnSpPr>
        <p:spPr>
          <a:xfrm>
            <a:off x="3143672" y="5522287"/>
            <a:ext cx="0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xmlns="" id="{7FE88F09-3D65-CDDA-D45A-9F0A941D90F0}"/>
              </a:ext>
            </a:extLst>
          </p:cNvPr>
          <p:cNvCxnSpPr>
            <a:cxnSpLocks/>
          </p:cNvCxnSpPr>
          <p:nvPr/>
        </p:nvCxnSpPr>
        <p:spPr>
          <a:xfrm flipH="1">
            <a:off x="3143672" y="5882327"/>
            <a:ext cx="12241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xmlns="" id="{AD5D065E-9BD8-DA64-4077-0306001D71AB}"/>
              </a:ext>
            </a:extLst>
          </p:cNvPr>
          <p:cNvCxnSpPr/>
          <p:nvPr/>
        </p:nvCxnSpPr>
        <p:spPr>
          <a:xfrm>
            <a:off x="1919536" y="5882327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xmlns="" id="{987B2836-76EE-0502-972D-4E61642260E1}"/>
              </a:ext>
            </a:extLst>
          </p:cNvPr>
          <p:cNvCxnSpPr/>
          <p:nvPr/>
        </p:nvCxnSpPr>
        <p:spPr>
          <a:xfrm>
            <a:off x="4368155" y="5882327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xmlns="" id="{036B23AB-0899-FACD-4D99-88658098CF1B}"/>
              </a:ext>
            </a:extLst>
          </p:cNvPr>
          <p:cNvCxnSpPr>
            <a:cxnSpLocks/>
          </p:cNvCxnSpPr>
          <p:nvPr/>
        </p:nvCxnSpPr>
        <p:spPr>
          <a:xfrm flipH="1">
            <a:off x="1919536" y="5882327"/>
            <a:ext cx="12241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ángulo 42">
            <a:extLst>
              <a:ext uri="{FF2B5EF4-FFF2-40B4-BE49-F238E27FC236}">
                <a16:creationId xmlns:a16="http://schemas.microsoft.com/office/drawing/2014/main" xmlns="" id="{5EB47BAE-BECF-4CE4-EF2B-582874CA3129}"/>
              </a:ext>
            </a:extLst>
          </p:cNvPr>
          <p:cNvSpPr/>
          <p:nvPr/>
        </p:nvSpPr>
        <p:spPr>
          <a:xfrm>
            <a:off x="1199456" y="6316903"/>
            <a:ext cx="1368151" cy="43204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xmlns="" id="{AFD6AA0B-2F28-004D-2D92-AE2B946757F3}"/>
              </a:ext>
            </a:extLst>
          </p:cNvPr>
          <p:cNvSpPr/>
          <p:nvPr/>
        </p:nvSpPr>
        <p:spPr>
          <a:xfrm>
            <a:off x="3551858" y="6295978"/>
            <a:ext cx="1680046" cy="497621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50" name="Rectangle 2">
            <a:extLst>
              <a:ext uri="{FF2B5EF4-FFF2-40B4-BE49-F238E27FC236}">
                <a16:creationId xmlns:a16="http://schemas.microsoft.com/office/drawing/2014/main" xmlns="" id="{793455D4-E624-F7A4-A6D7-114C37C28389}"/>
              </a:ext>
            </a:extLst>
          </p:cNvPr>
          <p:cNvSpPr txBox="1">
            <a:spLocks noChangeArrowheads="1"/>
          </p:cNvSpPr>
          <p:nvPr/>
        </p:nvSpPr>
        <p:spPr>
          <a:xfrm>
            <a:off x="479376" y="6233393"/>
            <a:ext cx="2880320" cy="579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48640" rtl="0" eaLnBrk="1" latinLnBrk="0" hangingPunct="1"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ES_tradnl" sz="1600" b="1" dirty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VIGILÀNCIA</a:t>
            </a:r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xmlns="" id="{14C8B6B9-7A06-7D7D-12AE-1CABA7AFCAB5}"/>
              </a:ext>
            </a:extLst>
          </p:cNvPr>
          <p:cNvSpPr txBox="1">
            <a:spLocks noChangeArrowheads="1"/>
          </p:cNvSpPr>
          <p:nvPr/>
        </p:nvSpPr>
        <p:spPr>
          <a:xfrm>
            <a:off x="2936640" y="6242935"/>
            <a:ext cx="2880320" cy="579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48640" rtl="0" eaLnBrk="1" latinLnBrk="0" hangingPunct="1"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ES_tradnl" sz="16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Associació d’NE</a:t>
            </a:r>
            <a:endParaRPr lang="es-ES_tradnl" sz="1600" b="1" dirty="0">
              <a:solidFill>
                <a:srgbClr val="364F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2">
            <a:extLst>
              <a:ext uri="{FF2B5EF4-FFF2-40B4-BE49-F238E27FC236}">
                <a16:creationId xmlns:a16="http://schemas.microsoft.com/office/drawing/2014/main" xmlns="" id="{48185393-458B-FBB6-03BA-B7D1B488E889}"/>
              </a:ext>
            </a:extLst>
          </p:cNvPr>
          <p:cNvSpPr txBox="1">
            <a:spLocks noChangeArrowheads="1"/>
          </p:cNvSpPr>
          <p:nvPr/>
        </p:nvSpPr>
        <p:spPr>
          <a:xfrm>
            <a:off x="8796300" y="1651001"/>
            <a:ext cx="2880320" cy="579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48640" rtl="0" eaLnBrk="1" latinLnBrk="0" hangingPunct="1"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ES_tradnl" sz="1600" b="1" dirty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Tracte GI </a:t>
            </a:r>
            <a:r>
              <a:rPr lang="es-ES_tradnl" sz="1600" b="1" dirty="0" err="1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utilitzable</a:t>
            </a:r>
            <a:endParaRPr lang="es-ES_tradnl" sz="1600" b="1" dirty="0">
              <a:solidFill>
                <a:srgbClr val="364F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xmlns="" id="{7BD342FC-BA46-ACBF-7265-16773BF71B75}"/>
              </a:ext>
            </a:extLst>
          </p:cNvPr>
          <p:cNvSpPr/>
          <p:nvPr/>
        </p:nvSpPr>
        <p:spPr>
          <a:xfrm>
            <a:off x="9264352" y="1647479"/>
            <a:ext cx="1944216" cy="579983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xmlns="" id="{908180AF-A43D-5D04-A46C-0D001A6C6D2F}"/>
              </a:ext>
            </a:extLst>
          </p:cNvPr>
          <p:cNvCxnSpPr>
            <a:cxnSpLocks/>
          </p:cNvCxnSpPr>
          <p:nvPr/>
        </p:nvCxnSpPr>
        <p:spPr>
          <a:xfrm>
            <a:off x="10236460" y="2302992"/>
            <a:ext cx="0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xmlns="" id="{B833591C-BC60-007C-6932-105CCFAFB92F}"/>
              </a:ext>
            </a:extLst>
          </p:cNvPr>
          <p:cNvCxnSpPr>
            <a:cxnSpLocks/>
          </p:cNvCxnSpPr>
          <p:nvPr/>
        </p:nvCxnSpPr>
        <p:spPr>
          <a:xfrm flipH="1">
            <a:off x="10236460" y="2663032"/>
            <a:ext cx="12241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de flecha 55">
            <a:extLst>
              <a:ext uri="{FF2B5EF4-FFF2-40B4-BE49-F238E27FC236}">
                <a16:creationId xmlns:a16="http://schemas.microsoft.com/office/drawing/2014/main" xmlns="" id="{6DCF1166-FA94-C65E-A97C-551C52F87DC6}"/>
              </a:ext>
            </a:extLst>
          </p:cNvPr>
          <p:cNvCxnSpPr/>
          <p:nvPr/>
        </p:nvCxnSpPr>
        <p:spPr>
          <a:xfrm>
            <a:off x="9012324" y="2663032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xmlns="" id="{F8631BFA-2262-86C0-91B4-1589E657F5CC}"/>
              </a:ext>
            </a:extLst>
          </p:cNvPr>
          <p:cNvCxnSpPr/>
          <p:nvPr/>
        </p:nvCxnSpPr>
        <p:spPr>
          <a:xfrm>
            <a:off x="11460943" y="2663032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xmlns="" id="{7926BAEB-97D1-2D78-BBA9-A77C0B38CD11}"/>
              </a:ext>
            </a:extLst>
          </p:cNvPr>
          <p:cNvCxnSpPr>
            <a:cxnSpLocks/>
          </p:cNvCxnSpPr>
          <p:nvPr/>
        </p:nvCxnSpPr>
        <p:spPr>
          <a:xfrm flipH="1">
            <a:off x="9012324" y="2663032"/>
            <a:ext cx="12241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2">
            <a:extLst>
              <a:ext uri="{FF2B5EF4-FFF2-40B4-BE49-F238E27FC236}">
                <a16:creationId xmlns:a16="http://schemas.microsoft.com/office/drawing/2014/main" xmlns="" id="{D2018576-8287-0BDF-C002-29373F835BF9}"/>
              </a:ext>
            </a:extLst>
          </p:cNvPr>
          <p:cNvSpPr txBox="1">
            <a:spLocks noChangeArrowheads="1"/>
          </p:cNvSpPr>
          <p:nvPr/>
        </p:nvSpPr>
        <p:spPr>
          <a:xfrm>
            <a:off x="8328249" y="3065041"/>
            <a:ext cx="1440159" cy="579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48640" rtl="0" eaLnBrk="1" latinLnBrk="0" hangingPunct="1"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ES_tradnl" sz="1600" b="1" dirty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</a:p>
        </p:txBody>
      </p:sp>
      <p:sp>
        <p:nvSpPr>
          <p:cNvPr id="61" name="Rectangle 2">
            <a:extLst>
              <a:ext uri="{FF2B5EF4-FFF2-40B4-BE49-F238E27FC236}">
                <a16:creationId xmlns:a16="http://schemas.microsoft.com/office/drawing/2014/main" xmlns="" id="{7D50A322-5E57-6BC1-232C-A0C07F1C02A1}"/>
              </a:ext>
            </a:extLst>
          </p:cNvPr>
          <p:cNvSpPr txBox="1">
            <a:spLocks noChangeArrowheads="1"/>
          </p:cNvSpPr>
          <p:nvPr/>
        </p:nvSpPr>
        <p:spPr>
          <a:xfrm>
            <a:off x="10020436" y="3023072"/>
            <a:ext cx="2880320" cy="579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48640" rtl="0" eaLnBrk="1" latinLnBrk="0" hangingPunct="1"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ES_tradnl" sz="1600" b="1" dirty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</a:t>
            </a: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xmlns="" id="{49043D69-BD97-45B5-AC3D-8B651016866F}"/>
              </a:ext>
            </a:extLst>
          </p:cNvPr>
          <p:cNvSpPr/>
          <p:nvPr/>
        </p:nvSpPr>
        <p:spPr>
          <a:xfrm>
            <a:off x="10932678" y="3076683"/>
            <a:ext cx="1067978" cy="452973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xmlns="" id="{D3E8B3C9-5E5A-9149-11E1-24E2A5D90428}"/>
              </a:ext>
            </a:extLst>
          </p:cNvPr>
          <p:cNvSpPr/>
          <p:nvPr/>
        </p:nvSpPr>
        <p:spPr>
          <a:xfrm>
            <a:off x="8472264" y="3120043"/>
            <a:ext cx="1067978" cy="452973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64" name="Rectangle 2">
            <a:extLst>
              <a:ext uri="{FF2B5EF4-FFF2-40B4-BE49-F238E27FC236}">
                <a16:creationId xmlns:a16="http://schemas.microsoft.com/office/drawing/2014/main" xmlns="" id="{6B1A0E78-5807-1134-1C7D-4E37C3FAE59B}"/>
              </a:ext>
            </a:extLst>
          </p:cNvPr>
          <p:cNvSpPr txBox="1">
            <a:spLocks noChangeArrowheads="1"/>
          </p:cNvSpPr>
          <p:nvPr/>
        </p:nvSpPr>
        <p:spPr>
          <a:xfrm>
            <a:off x="7589713" y="4008739"/>
            <a:ext cx="2880320" cy="5799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48640" rtl="0" eaLnBrk="1" latinLnBrk="0" hangingPunct="1"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ES_tradnl" sz="14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ASSOLEIX </a:t>
            </a:r>
            <a:br>
              <a:rPr lang="es-ES_tradnl" sz="14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14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REQUERIMENTS NUTRICIONALS</a:t>
            </a:r>
            <a:endParaRPr lang="es-ES_tradnl" sz="1400" b="1" dirty="0">
              <a:solidFill>
                <a:srgbClr val="364F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xmlns="" id="{95473493-FCD5-0BC0-A08A-C99762BECD08}"/>
              </a:ext>
            </a:extLst>
          </p:cNvPr>
          <p:cNvSpPr/>
          <p:nvPr/>
        </p:nvSpPr>
        <p:spPr>
          <a:xfrm>
            <a:off x="8057765" y="4005217"/>
            <a:ext cx="1944216" cy="579983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xmlns="" id="{811E86D4-8C76-A1A0-094D-E09D9115B08E}"/>
              </a:ext>
            </a:extLst>
          </p:cNvPr>
          <p:cNvCxnSpPr/>
          <p:nvPr/>
        </p:nvCxnSpPr>
        <p:spPr>
          <a:xfrm>
            <a:off x="9029873" y="3652618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xmlns="" id="{5CF55E36-CBE7-ADBB-9929-5DFC2025C2F7}"/>
              </a:ext>
            </a:extLst>
          </p:cNvPr>
          <p:cNvCxnSpPr>
            <a:cxnSpLocks/>
          </p:cNvCxnSpPr>
          <p:nvPr/>
        </p:nvCxnSpPr>
        <p:spPr>
          <a:xfrm>
            <a:off x="9029873" y="4660730"/>
            <a:ext cx="0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xmlns="" id="{D6B30F78-B78E-F53F-BC1E-721639BDF41E}"/>
              </a:ext>
            </a:extLst>
          </p:cNvPr>
          <p:cNvCxnSpPr>
            <a:cxnSpLocks/>
          </p:cNvCxnSpPr>
          <p:nvPr/>
        </p:nvCxnSpPr>
        <p:spPr>
          <a:xfrm flipH="1">
            <a:off x="9029873" y="5020770"/>
            <a:ext cx="12241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68">
            <a:extLst>
              <a:ext uri="{FF2B5EF4-FFF2-40B4-BE49-F238E27FC236}">
                <a16:creationId xmlns:a16="http://schemas.microsoft.com/office/drawing/2014/main" xmlns="" id="{9B5FBB29-D7E0-D556-7FB7-BFC6E90692B9}"/>
              </a:ext>
            </a:extLst>
          </p:cNvPr>
          <p:cNvCxnSpPr/>
          <p:nvPr/>
        </p:nvCxnSpPr>
        <p:spPr>
          <a:xfrm>
            <a:off x="7805737" y="5020770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xmlns="" id="{B827D231-D484-1929-BA79-E989F9817B32}"/>
              </a:ext>
            </a:extLst>
          </p:cNvPr>
          <p:cNvCxnSpPr/>
          <p:nvPr/>
        </p:nvCxnSpPr>
        <p:spPr>
          <a:xfrm>
            <a:off x="10254356" y="5020770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xmlns="" id="{3730A77D-F094-BD62-94C3-B7747C7FF974}"/>
              </a:ext>
            </a:extLst>
          </p:cNvPr>
          <p:cNvCxnSpPr>
            <a:cxnSpLocks/>
          </p:cNvCxnSpPr>
          <p:nvPr/>
        </p:nvCxnSpPr>
        <p:spPr>
          <a:xfrm flipH="1">
            <a:off x="7805737" y="5020770"/>
            <a:ext cx="12241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ángulo 71">
            <a:extLst>
              <a:ext uri="{FF2B5EF4-FFF2-40B4-BE49-F238E27FC236}">
                <a16:creationId xmlns:a16="http://schemas.microsoft.com/office/drawing/2014/main" xmlns="" id="{2B6D744D-57CD-B58F-980B-FDEDA96819A8}"/>
              </a:ext>
            </a:extLst>
          </p:cNvPr>
          <p:cNvSpPr/>
          <p:nvPr/>
        </p:nvSpPr>
        <p:spPr>
          <a:xfrm>
            <a:off x="7169807" y="5455346"/>
            <a:ext cx="1368151" cy="43204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xmlns="" id="{08748336-0690-2D60-504C-E3D6240A6125}"/>
              </a:ext>
            </a:extLst>
          </p:cNvPr>
          <p:cNvSpPr/>
          <p:nvPr/>
        </p:nvSpPr>
        <p:spPr>
          <a:xfrm>
            <a:off x="9438059" y="5434421"/>
            <a:ext cx="1680046" cy="497621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74" name="Rectangle 2">
            <a:extLst>
              <a:ext uri="{FF2B5EF4-FFF2-40B4-BE49-F238E27FC236}">
                <a16:creationId xmlns:a16="http://schemas.microsoft.com/office/drawing/2014/main" xmlns="" id="{18B69EDE-97D8-6D25-56DA-6F4942D7B3F4}"/>
              </a:ext>
            </a:extLst>
          </p:cNvPr>
          <p:cNvSpPr txBox="1">
            <a:spLocks noChangeArrowheads="1"/>
          </p:cNvSpPr>
          <p:nvPr/>
        </p:nvSpPr>
        <p:spPr>
          <a:xfrm>
            <a:off x="8822841" y="5381378"/>
            <a:ext cx="2880320" cy="579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48640" rtl="0" eaLnBrk="1" latinLnBrk="0" hangingPunct="1"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ES_tradnl" sz="1600" b="1" smtClean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Associació d’NP</a:t>
            </a:r>
            <a:endParaRPr lang="es-ES_tradnl" sz="1600" b="1" dirty="0">
              <a:solidFill>
                <a:srgbClr val="364F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2">
            <a:extLst>
              <a:ext uri="{FF2B5EF4-FFF2-40B4-BE49-F238E27FC236}">
                <a16:creationId xmlns:a16="http://schemas.microsoft.com/office/drawing/2014/main" xmlns="" id="{C5EFDC7D-4756-E194-5263-32ED63EAE56F}"/>
              </a:ext>
            </a:extLst>
          </p:cNvPr>
          <p:cNvSpPr txBox="1">
            <a:spLocks noChangeArrowheads="1"/>
          </p:cNvSpPr>
          <p:nvPr/>
        </p:nvSpPr>
        <p:spPr>
          <a:xfrm>
            <a:off x="6456040" y="5399489"/>
            <a:ext cx="2880320" cy="579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48640" rtl="0" eaLnBrk="1" latinLnBrk="0" hangingPunct="1"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ES_tradnl" sz="1600" b="1" dirty="0">
                <a:solidFill>
                  <a:srgbClr val="364F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VIGILÀNCIA</a:t>
            </a:r>
          </a:p>
        </p:txBody>
      </p:sp>
      <p:sp>
        <p:nvSpPr>
          <p:cNvPr id="2" name="Elipse 1"/>
          <p:cNvSpPr/>
          <p:nvPr/>
        </p:nvSpPr>
        <p:spPr>
          <a:xfrm>
            <a:off x="2292900" y="803535"/>
            <a:ext cx="468052" cy="382985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SÍ</a:t>
            </a:r>
          </a:p>
        </p:txBody>
      </p:sp>
      <p:sp>
        <p:nvSpPr>
          <p:cNvPr id="60" name="Elipse 59"/>
          <p:cNvSpPr/>
          <p:nvPr/>
        </p:nvSpPr>
        <p:spPr>
          <a:xfrm>
            <a:off x="461028" y="3137927"/>
            <a:ext cx="468052" cy="382985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SÍ</a:t>
            </a:r>
          </a:p>
        </p:txBody>
      </p:sp>
      <p:sp>
        <p:nvSpPr>
          <p:cNvPr id="76" name="Elipse 75"/>
          <p:cNvSpPr/>
          <p:nvPr/>
        </p:nvSpPr>
        <p:spPr>
          <a:xfrm>
            <a:off x="1795097" y="5455328"/>
            <a:ext cx="468052" cy="382985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SÍ</a:t>
            </a:r>
          </a:p>
        </p:txBody>
      </p:sp>
      <p:sp>
        <p:nvSpPr>
          <p:cNvPr id="77" name="Elipse 76"/>
          <p:cNvSpPr/>
          <p:nvPr/>
        </p:nvSpPr>
        <p:spPr>
          <a:xfrm>
            <a:off x="8970007" y="2238578"/>
            <a:ext cx="468052" cy="382985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SÍ</a:t>
            </a:r>
          </a:p>
        </p:txBody>
      </p:sp>
      <p:sp>
        <p:nvSpPr>
          <p:cNvPr id="78" name="Elipse 77"/>
          <p:cNvSpPr/>
          <p:nvPr/>
        </p:nvSpPr>
        <p:spPr>
          <a:xfrm>
            <a:off x="7715727" y="4583067"/>
            <a:ext cx="468052" cy="382985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SÍ</a:t>
            </a:r>
          </a:p>
        </p:txBody>
      </p:sp>
      <p:sp>
        <p:nvSpPr>
          <p:cNvPr id="79" name="Elipse 78"/>
          <p:cNvSpPr/>
          <p:nvPr/>
        </p:nvSpPr>
        <p:spPr>
          <a:xfrm>
            <a:off x="2837638" y="3140968"/>
            <a:ext cx="522058" cy="38298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NO</a:t>
            </a:r>
          </a:p>
        </p:txBody>
      </p:sp>
      <p:sp>
        <p:nvSpPr>
          <p:cNvPr id="80" name="Elipse 79"/>
          <p:cNvSpPr/>
          <p:nvPr/>
        </p:nvSpPr>
        <p:spPr>
          <a:xfrm>
            <a:off x="4130852" y="5446757"/>
            <a:ext cx="522058" cy="38298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NO</a:t>
            </a:r>
          </a:p>
        </p:txBody>
      </p:sp>
      <p:sp>
        <p:nvSpPr>
          <p:cNvPr id="81" name="Elipse 80"/>
          <p:cNvSpPr/>
          <p:nvPr/>
        </p:nvSpPr>
        <p:spPr>
          <a:xfrm>
            <a:off x="11032090" y="2261505"/>
            <a:ext cx="522058" cy="38298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NO</a:t>
            </a:r>
          </a:p>
        </p:txBody>
      </p:sp>
      <p:sp>
        <p:nvSpPr>
          <p:cNvPr id="82" name="Elipse 81"/>
          <p:cNvSpPr/>
          <p:nvPr/>
        </p:nvSpPr>
        <p:spPr>
          <a:xfrm>
            <a:off x="9920972" y="4587977"/>
            <a:ext cx="522058" cy="38298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NO</a:t>
            </a:r>
          </a:p>
        </p:txBody>
      </p:sp>
      <p:sp>
        <p:nvSpPr>
          <p:cNvPr id="83" name="Elipse 82"/>
          <p:cNvSpPr/>
          <p:nvPr/>
        </p:nvSpPr>
        <p:spPr>
          <a:xfrm>
            <a:off x="9279213" y="832446"/>
            <a:ext cx="522058" cy="38298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xmlns="" val="104168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11839</TotalTime>
  <Words>37</Words>
  <Application>Microsoft Office PowerPoint</Application>
  <PresentationFormat>Personalització</PresentationFormat>
  <Paragraphs>27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Títols de les diapositives</vt:lpstr>
      </vt:variant>
      <vt:variant>
        <vt:i4>2</vt:i4>
      </vt:variant>
    </vt:vector>
  </HeadingPairs>
  <TitlesOfParts>
    <vt:vector size="4" baseType="lpstr">
      <vt:lpstr>Tema de Office</vt:lpstr>
      <vt:lpstr>1_Tema de Office</vt:lpstr>
      <vt:lpstr>NUTRICIÓ ARTIFICIAL</vt:lpstr>
      <vt:lpstr>VIA ORAL POSSIBLE</vt:lpstr>
    </vt:vector>
  </TitlesOfParts>
  <Company>The houze!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PORTATIL28</dc:creator>
  <cp:lastModifiedBy>Rafel</cp:lastModifiedBy>
  <cp:revision>889</cp:revision>
  <dcterms:created xsi:type="dcterms:W3CDTF">2009-09-18T17:25:31Z</dcterms:created>
  <dcterms:modified xsi:type="dcterms:W3CDTF">2023-05-07T17:19:06Z</dcterms:modified>
</cp:coreProperties>
</file>