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7" r:id="rId7"/>
    <p:sldId id="259" r:id="rId8"/>
    <p:sldId id="260" r:id="rId9"/>
    <p:sldId id="261" r:id="rId10"/>
    <p:sldId id="262" r:id="rId11"/>
    <p:sldId id="263" r:id="rId12"/>
    <p:sldId id="268" r:id="rId13"/>
    <p:sldId id="265" r:id="rId14"/>
    <p:sldId id="266" r:id="rId15"/>
    <p:sldId id="269" r:id="rId16"/>
    <p:sldId id="26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C32467A-77D0-470D-A429-48A9518F0D6F}">
          <p14:sldIdLst>
            <p14:sldId id="256"/>
          </p14:sldIdLst>
        </p14:section>
        <p14:section name="Índice" id="{5FB3470C-80C6-4B1B-89F4-A323CC2CFC8F}">
          <p14:sldIdLst>
            <p14:sldId id="257"/>
          </p14:sldIdLst>
        </p14:section>
        <p14:section name="Factores que determinan la TA más adecuada" id="{55942E9F-25CC-4026-9E2E-189D0F312BEA}">
          <p14:sldIdLst>
            <p14:sldId id="267"/>
            <p14:sldId id="259"/>
          </p14:sldIdLst>
        </p14:section>
        <p14:section name="Tiflotecnología" id="{50BB5746-379D-4575-AE88-09A6ADF3C419}">
          <p14:sldIdLst>
            <p14:sldId id="260"/>
          </p14:sldIdLst>
        </p14:section>
        <p14:section name="TA para personas con Baja Visión" id="{0D274C0B-D790-4250-9455-75A5D8E2ED6F}">
          <p14:sldIdLst>
            <p14:sldId id="261"/>
            <p14:sldId id="262"/>
            <p14:sldId id="263"/>
            <p14:sldId id="268"/>
          </p14:sldIdLst>
        </p14:section>
        <p14:section name="TA para personas ciegas" id="{48EE34A2-B123-459B-84A9-B8D9EEF26C12}">
          <p14:sldIdLst>
            <p14:sldId id="265"/>
            <p14:sldId id="266"/>
            <p14:sldId id="269"/>
          </p14:sldIdLst>
        </p14:section>
        <p14:section name="Otros elementos de TA" id="{DD8DD630-C8D5-4ADB-9DFC-C8ABEDA4D34B}">
          <p14:sldIdLst>
            <p14:sldId id="26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4" autoAdjust="0"/>
  </p:normalViewPr>
  <p:slideViewPr>
    <p:cSldViewPr snapToGrid="0">
      <p:cViewPr varScale="1">
        <p:scale>
          <a:sx n="74" d="100"/>
          <a:sy n="74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4E5D5-60E6-45B4-B5A7-E905A019C0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E51350-30F4-49BC-A1EC-4167A629F14B}">
      <dgm:prSet phldrT="[Texto]"/>
      <dgm:spPr/>
      <dgm:t>
        <a:bodyPr/>
        <a:lstStyle/>
        <a:p>
          <a:r>
            <a:rPr lang="es-ES" dirty="0" smtClean="0"/>
            <a:t>Juguetes y áreas de Juego Adaptadas</a:t>
          </a:r>
          <a:endParaRPr lang="es-ES" dirty="0"/>
        </a:p>
      </dgm:t>
    </dgm:pt>
    <dgm:pt modelId="{A974B08D-C519-4B9B-8F41-37DD98F9026C}" type="parTrans" cxnId="{EAFD6232-0C7C-4B93-8A7C-4734ABE339C1}">
      <dgm:prSet/>
      <dgm:spPr/>
      <dgm:t>
        <a:bodyPr/>
        <a:lstStyle/>
        <a:p>
          <a:endParaRPr lang="es-ES"/>
        </a:p>
      </dgm:t>
    </dgm:pt>
    <dgm:pt modelId="{901385B8-FCC4-4ADE-A838-242A8F64D54A}" type="sibTrans" cxnId="{EAFD6232-0C7C-4B93-8A7C-4734ABE339C1}">
      <dgm:prSet/>
      <dgm:spPr/>
      <dgm:t>
        <a:bodyPr/>
        <a:lstStyle/>
        <a:p>
          <a:endParaRPr lang="es-ES"/>
        </a:p>
      </dgm:t>
    </dgm:pt>
    <dgm:pt modelId="{A6C4FB22-9FB0-4EDC-A315-4C08C9B04F22}">
      <dgm:prSet phldrT="[Texto]"/>
      <dgm:spPr/>
      <dgm:t>
        <a:bodyPr/>
        <a:lstStyle/>
        <a:p>
          <a:r>
            <a:rPr lang="es-ES" dirty="0" smtClean="0"/>
            <a:t>Juguetes con luz y sonido…</a:t>
          </a:r>
          <a:endParaRPr lang="es-ES" dirty="0"/>
        </a:p>
      </dgm:t>
    </dgm:pt>
    <dgm:pt modelId="{3EF721F6-06BA-49C5-98B6-6448DA7EC705}" type="parTrans" cxnId="{EB1DAAEB-593D-446D-9E2A-50E855AFA540}">
      <dgm:prSet/>
      <dgm:spPr/>
      <dgm:t>
        <a:bodyPr/>
        <a:lstStyle/>
        <a:p>
          <a:endParaRPr lang="es-ES"/>
        </a:p>
      </dgm:t>
    </dgm:pt>
    <dgm:pt modelId="{64000982-EAC5-4E02-B769-D35030B833E9}" type="sibTrans" cxnId="{EB1DAAEB-593D-446D-9E2A-50E855AFA540}">
      <dgm:prSet/>
      <dgm:spPr/>
      <dgm:t>
        <a:bodyPr/>
        <a:lstStyle/>
        <a:p>
          <a:endParaRPr lang="es-ES"/>
        </a:p>
      </dgm:t>
    </dgm:pt>
    <dgm:pt modelId="{F85D921B-E94A-478F-8D7C-45A7739D70A2}">
      <dgm:prSet phldrT="[Texto]"/>
      <dgm:spPr/>
      <dgm:t>
        <a:bodyPr/>
        <a:lstStyle/>
        <a:p>
          <a:r>
            <a:rPr lang="es-ES" dirty="0" smtClean="0"/>
            <a:t>Adaptación de Textos</a:t>
          </a:r>
          <a:endParaRPr lang="es-ES" dirty="0"/>
        </a:p>
      </dgm:t>
    </dgm:pt>
    <dgm:pt modelId="{CC51C560-395C-4DF4-8133-1400623F5AC0}" type="parTrans" cxnId="{9F184ED7-12F3-4905-9F3D-B8E476021521}">
      <dgm:prSet/>
      <dgm:spPr/>
      <dgm:t>
        <a:bodyPr/>
        <a:lstStyle/>
        <a:p>
          <a:endParaRPr lang="es-ES"/>
        </a:p>
      </dgm:t>
    </dgm:pt>
    <dgm:pt modelId="{04031E33-04C4-415B-BD16-BE167303BD34}" type="sibTrans" cxnId="{9F184ED7-12F3-4905-9F3D-B8E476021521}">
      <dgm:prSet/>
      <dgm:spPr/>
      <dgm:t>
        <a:bodyPr/>
        <a:lstStyle/>
        <a:p>
          <a:endParaRPr lang="es-ES"/>
        </a:p>
      </dgm:t>
    </dgm:pt>
    <dgm:pt modelId="{6A3AFAC5-1671-439B-A180-6865CFA4C091}">
      <dgm:prSet phldrT="[Texto]"/>
      <dgm:spPr/>
      <dgm:t>
        <a:bodyPr/>
        <a:lstStyle/>
        <a:p>
          <a:r>
            <a:rPr lang="es-ES" dirty="0" err="1" smtClean="0"/>
            <a:t>Macrotipos</a:t>
          </a:r>
          <a:endParaRPr lang="es-ES" dirty="0"/>
        </a:p>
      </dgm:t>
    </dgm:pt>
    <dgm:pt modelId="{CB2B79FC-6C57-487D-9771-504DAA3E7C76}" type="parTrans" cxnId="{E08BFEB0-2F0E-440B-BC8A-CFF28EEA753A}">
      <dgm:prSet/>
      <dgm:spPr/>
      <dgm:t>
        <a:bodyPr/>
        <a:lstStyle/>
        <a:p>
          <a:endParaRPr lang="es-ES"/>
        </a:p>
      </dgm:t>
    </dgm:pt>
    <dgm:pt modelId="{32FBC1E8-4888-4CED-97C2-42CB2762E098}" type="sibTrans" cxnId="{E08BFEB0-2F0E-440B-BC8A-CFF28EEA753A}">
      <dgm:prSet/>
      <dgm:spPr/>
      <dgm:t>
        <a:bodyPr/>
        <a:lstStyle/>
        <a:p>
          <a:endParaRPr lang="es-ES"/>
        </a:p>
      </dgm:t>
    </dgm:pt>
    <dgm:pt modelId="{881C6560-E2DE-4E34-84D8-C845E6756706}">
      <dgm:prSet phldrT="[Texto]"/>
      <dgm:spPr/>
      <dgm:t>
        <a:bodyPr/>
        <a:lstStyle/>
        <a:p>
          <a:r>
            <a:rPr lang="es-ES" dirty="0" smtClean="0"/>
            <a:t>Ayudas ópticas</a:t>
          </a:r>
          <a:endParaRPr lang="es-ES" dirty="0"/>
        </a:p>
      </dgm:t>
    </dgm:pt>
    <dgm:pt modelId="{CA0772CD-E20D-42D2-8E04-E5D316D8542B}" type="parTrans" cxnId="{99B014D8-36DE-469C-B086-1D9B04EAF1B5}">
      <dgm:prSet/>
      <dgm:spPr/>
      <dgm:t>
        <a:bodyPr/>
        <a:lstStyle/>
        <a:p>
          <a:endParaRPr lang="es-ES"/>
        </a:p>
      </dgm:t>
    </dgm:pt>
    <dgm:pt modelId="{190AE82F-CBBB-4B87-9439-0A0E9B6CEC71}" type="sibTrans" cxnId="{99B014D8-36DE-469C-B086-1D9B04EAF1B5}">
      <dgm:prSet/>
      <dgm:spPr/>
      <dgm:t>
        <a:bodyPr/>
        <a:lstStyle/>
        <a:p>
          <a:endParaRPr lang="es-ES"/>
        </a:p>
      </dgm:t>
    </dgm:pt>
    <dgm:pt modelId="{A5774B9E-BF76-4A0B-818B-AD2791A220DA}">
      <dgm:prSet phldrT="[Texto]"/>
      <dgm:spPr/>
      <dgm:t>
        <a:bodyPr/>
        <a:lstStyle/>
        <a:p>
          <a:r>
            <a:rPr lang="es-ES" dirty="0" smtClean="0"/>
            <a:t>Ayudas ergonómicas</a:t>
          </a:r>
          <a:endParaRPr lang="es-ES" dirty="0"/>
        </a:p>
      </dgm:t>
    </dgm:pt>
    <dgm:pt modelId="{186AD7A9-7AAE-420B-B09D-A07EBC6E1B82}" type="parTrans" cxnId="{EE041B24-6106-4AFD-8CDB-811A77D753F6}">
      <dgm:prSet/>
      <dgm:spPr/>
      <dgm:t>
        <a:bodyPr/>
        <a:lstStyle/>
        <a:p>
          <a:endParaRPr lang="es-ES"/>
        </a:p>
      </dgm:t>
    </dgm:pt>
    <dgm:pt modelId="{E61914D9-E935-4042-92B3-84A182E9DCA3}" type="sibTrans" cxnId="{EE041B24-6106-4AFD-8CDB-811A77D753F6}">
      <dgm:prSet/>
      <dgm:spPr/>
      <dgm:t>
        <a:bodyPr/>
        <a:lstStyle/>
        <a:p>
          <a:endParaRPr lang="es-ES"/>
        </a:p>
      </dgm:t>
    </dgm:pt>
    <dgm:pt modelId="{1A60E89D-6B03-4BE3-AC08-EC7AF4312F80}">
      <dgm:prSet/>
      <dgm:spPr/>
      <dgm:t>
        <a:bodyPr/>
        <a:lstStyle/>
        <a:p>
          <a:r>
            <a:rPr lang="es-ES" dirty="0" smtClean="0"/>
            <a:t>Gafas, lupas, telescopios…</a:t>
          </a:r>
          <a:endParaRPr lang="es-ES" dirty="0"/>
        </a:p>
      </dgm:t>
    </dgm:pt>
    <dgm:pt modelId="{C44B83EB-A230-4489-A2A2-F911091CB74E}" type="parTrans" cxnId="{D1DD18C5-9F89-4934-8645-86C10262209C}">
      <dgm:prSet/>
      <dgm:spPr/>
      <dgm:t>
        <a:bodyPr/>
        <a:lstStyle/>
        <a:p>
          <a:endParaRPr lang="es-ES"/>
        </a:p>
      </dgm:t>
    </dgm:pt>
    <dgm:pt modelId="{2D5958C1-71D9-4EA0-A9CB-44CF51714268}" type="sibTrans" cxnId="{D1DD18C5-9F89-4934-8645-86C10262209C}">
      <dgm:prSet/>
      <dgm:spPr/>
      <dgm:t>
        <a:bodyPr/>
        <a:lstStyle/>
        <a:p>
          <a:endParaRPr lang="es-ES"/>
        </a:p>
      </dgm:t>
    </dgm:pt>
    <dgm:pt modelId="{30EA4172-8075-4909-B064-744D11711581}">
      <dgm:prSet/>
      <dgm:spPr/>
      <dgm:t>
        <a:bodyPr/>
        <a:lstStyle/>
        <a:p>
          <a:r>
            <a:rPr lang="es-ES" dirty="0" smtClean="0"/>
            <a:t>Atriles, flexos.</a:t>
          </a:r>
          <a:endParaRPr lang="es-ES" dirty="0"/>
        </a:p>
      </dgm:t>
    </dgm:pt>
    <dgm:pt modelId="{DF9E8700-E3F0-49BE-932C-8FCA0313C6D8}" type="parTrans" cxnId="{B4156F2D-7D5E-4D65-B501-801B19B77A55}">
      <dgm:prSet/>
      <dgm:spPr/>
      <dgm:t>
        <a:bodyPr/>
        <a:lstStyle/>
        <a:p>
          <a:endParaRPr lang="es-ES"/>
        </a:p>
      </dgm:t>
    </dgm:pt>
    <dgm:pt modelId="{C65B57A4-3E86-4A08-AD8C-100B7A0AFCAD}" type="sibTrans" cxnId="{B4156F2D-7D5E-4D65-B501-801B19B77A55}">
      <dgm:prSet/>
      <dgm:spPr/>
      <dgm:t>
        <a:bodyPr/>
        <a:lstStyle/>
        <a:p>
          <a:endParaRPr lang="es-ES"/>
        </a:p>
      </dgm:t>
    </dgm:pt>
    <dgm:pt modelId="{495DD6AD-25E0-408E-83DD-26647DA2E580}">
      <dgm:prSet phldrT="[Texto]"/>
      <dgm:spPr/>
      <dgm:t>
        <a:bodyPr/>
        <a:lstStyle/>
        <a:p>
          <a:r>
            <a:rPr lang="es-ES" dirty="0" smtClean="0"/>
            <a:t>Papel pauta</a:t>
          </a:r>
          <a:endParaRPr lang="es-ES" dirty="0"/>
        </a:p>
      </dgm:t>
    </dgm:pt>
    <dgm:pt modelId="{C793220F-253C-47AB-A618-330D8C7B88AB}" type="parTrans" cxnId="{D1B8534C-B60E-465C-A37F-63DA62BA8751}">
      <dgm:prSet/>
      <dgm:spPr/>
      <dgm:t>
        <a:bodyPr/>
        <a:lstStyle/>
        <a:p>
          <a:endParaRPr lang="es-ES"/>
        </a:p>
      </dgm:t>
    </dgm:pt>
    <dgm:pt modelId="{84CC2555-CDEC-4D24-AC09-DF2ADF66C53C}" type="sibTrans" cxnId="{D1B8534C-B60E-465C-A37F-63DA62BA8751}">
      <dgm:prSet/>
      <dgm:spPr/>
      <dgm:t>
        <a:bodyPr/>
        <a:lstStyle/>
        <a:p>
          <a:endParaRPr lang="es-ES"/>
        </a:p>
      </dgm:t>
    </dgm:pt>
    <dgm:pt modelId="{EE04D81B-347C-492E-AB05-BDEF701EDEE6}" type="pres">
      <dgm:prSet presAssocID="{2A34E5D5-60E6-45B4-B5A7-E905A019C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0C62BF-8956-4B32-A072-B41A7DA81140}" type="pres">
      <dgm:prSet presAssocID="{AEE51350-30F4-49BC-A1EC-4167A629F14B}" presName="composite" presStyleCnt="0"/>
      <dgm:spPr/>
    </dgm:pt>
    <dgm:pt modelId="{6EB52D8B-B56F-47BF-A1E7-B1F2A81766E8}" type="pres">
      <dgm:prSet presAssocID="{AEE51350-30F4-49BC-A1EC-4167A629F1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DD149-7F8C-4C75-B299-24ED6426A19C}" type="pres">
      <dgm:prSet presAssocID="{AEE51350-30F4-49BC-A1EC-4167A629F14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F3D18-AF5C-4BFD-A5A7-05BCB4FE8B04}" type="pres">
      <dgm:prSet presAssocID="{901385B8-FCC4-4ADE-A838-242A8F64D54A}" presName="space" presStyleCnt="0"/>
      <dgm:spPr/>
    </dgm:pt>
    <dgm:pt modelId="{E54F8DFD-44C2-4221-B2C5-3315C6676D71}" type="pres">
      <dgm:prSet presAssocID="{F85D921B-E94A-478F-8D7C-45A7739D70A2}" presName="composite" presStyleCnt="0"/>
      <dgm:spPr/>
    </dgm:pt>
    <dgm:pt modelId="{3C91D434-FE47-4681-B7D7-922C120A1BA1}" type="pres">
      <dgm:prSet presAssocID="{F85D921B-E94A-478F-8D7C-45A7739D70A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9F41A-D7F5-4755-B865-C052E89736F1}" type="pres">
      <dgm:prSet presAssocID="{F85D921B-E94A-478F-8D7C-45A7739D70A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0C427-48A2-4831-8955-78AA5BF1B8BB}" type="pres">
      <dgm:prSet presAssocID="{04031E33-04C4-415B-BD16-BE167303BD34}" presName="space" presStyleCnt="0"/>
      <dgm:spPr/>
    </dgm:pt>
    <dgm:pt modelId="{2FD35B6B-9649-46CC-ADC7-6EEA72425A80}" type="pres">
      <dgm:prSet presAssocID="{881C6560-E2DE-4E34-84D8-C845E6756706}" presName="composite" presStyleCnt="0"/>
      <dgm:spPr/>
    </dgm:pt>
    <dgm:pt modelId="{8C297F1B-18DC-4048-B7D0-C6F7C97086FD}" type="pres">
      <dgm:prSet presAssocID="{881C6560-E2DE-4E34-84D8-C845E675670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77964B-EDE2-41B6-A0EF-709C6A9FBCD7}" type="pres">
      <dgm:prSet presAssocID="{881C6560-E2DE-4E34-84D8-C845E675670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A9755-A2FB-4488-8686-6DEEA7F7F001}" type="pres">
      <dgm:prSet presAssocID="{190AE82F-CBBB-4B87-9439-0A0E9B6CEC71}" presName="space" presStyleCnt="0"/>
      <dgm:spPr/>
    </dgm:pt>
    <dgm:pt modelId="{2BA9734C-E76E-414F-B101-61AC430A372A}" type="pres">
      <dgm:prSet presAssocID="{A5774B9E-BF76-4A0B-818B-AD2791A220DA}" presName="composite" presStyleCnt="0"/>
      <dgm:spPr/>
    </dgm:pt>
    <dgm:pt modelId="{13570BBD-0E83-4F01-8BB6-AB1EB0A2BE79}" type="pres">
      <dgm:prSet presAssocID="{A5774B9E-BF76-4A0B-818B-AD2791A220D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B2ECD-45C6-4011-AE45-EDB646DB79D4}" type="pres">
      <dgm:prSet presAssocID="{A5774B9E-BF76-4A0B-818B-AD2791A220D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B014D8-36DE-469C-B086-1D9B04EAF1B5}" srcId="{2A34E5D5-60E6-45B4-B5A7-E905A019C067}" destId="{881C6560-E2DE-4E34-84D8-C845E6756706}" srcOrd="2" destOrd="0" parTransId="{CA0772CD-E20D-42D2-8E04-E5D316D8542B}" sibTransId="{190AE82F-CBBB-4B87-9439-0A0E9B6CEC71}"/>
    <dgm:cxn modelId="{644B625F-EB48-44DA-B94A-E0280C42B1B2}" type="presOf" srcId="{881C6560-E2DE-4E34-84D8-C845E6756706}" destId="{8C297F1B-18DC-4048-B7D0-C6F7C97086FD}" srcOrd="0" destOrd="0" presId="urn:microsoft.com/office/officeart/2005/8/layout/hList1"/>
    <dgm:cxn modelId="{9F184ED7-12F3-4905-9F3D-B8E476021521}" srcId="{2A34E5D5-60E6-45B4-B5A7-E905A019C067}" destId="{F85D921B-E94A-478F-8D7C-45A7739D70A2}" srcOrd="1" destOrd="0" parTransId="{CC51C560-395C-4DF4-8133-1400623F5AC0}" sibTransId="{04031E33-04C4-415B-BD16-BE167303BD34}"/>
    <dgm:cxn modelId="{11B0FCEE-6D24-4258-87FB-E5F634C5FA60}" type="presOf" srcId="{1A60E89D-6B03-4BE3-AC08-EC7AF4312F80}" destId="{1B77964B-EDE2-41B6-A0EF-709C6A9FBCD7}" srcOrd="0" destOrd="0" presId="urn:microsoft.com/office/officeart/2005/8/layout/hList1"/>
    <dgm:cxn modelId="{B4903922-25A2-4CDC-A537-73FAD867D688}" type="presOf" srcId="{F85D921B-E94A-478F-8D7C-45A7739D70A2}" destId="{3C91D434-FE47-4681-B7D7-922C120A1BA1}" srcOrd="0" destOrd="0" presId="urn:microsoft.com/office/officeart/2005/8/layout/hList1"/>
    <dgm:cxn modelId="{D1B8534C-B60E-465C-A37F-63DA62BA8751}" srcId="{F85D921B-E94A-478F-8D7C-45A7739D70A2}" destId="{495DD6AD-25E0-408E-83DD-26647DA2E580}" srcOrd="1" destOrd="0" parTransId="{C793220F-253C-47AB-A618-330D8C7B88AB}" sibTransId="{84CC2555-CDEC-4D24-AC09-DF2ADF66C53C}"/>
    <dgm:cxn modelId="{D1DD18C5-9F89-4934-8645-86C10262209C}" srcId="{881C6560-E2DE-4E34-84D8-C845E6756706}" destId="{1A60E89D-6B03-4BE3-AC08-EC7AF4312F80}" srcOrd="0" destOrd="0" parTransId="{C44B83EB-A230-4489-A2A2-F911091CB74E}" sibTransId="{2D5958C1-71D9-4EA0-A9CB-44CF51714268}"/>
    <dgm:cxn modelId="{FEF14E75-9BEF-433F-992C-EEAD7C1F234D}" type="presOf" srcId="{495DD6AD-25E0-408E-83DD-26647DA2E580}" destId="{80B9F41A-D7F5-4755-B865-C052E89736F1}" srcOrd="0" destOrd="1" presId="urn:microsoft.com/office/officeart/2005/8/layout/hList1"/>
    <dgm:cxn modelId="{B4156F2D-7D5E-4D65-B501-801B19B77A55}" srcId="{A5774B9E-BF76-4A0B-818B-AD2791A220DA}" destId="{30EA4172-8075-4909-B064-744D11711581}" srcOrd="0" destOrd="0" parTransId="{DF9E8700-E3F0-49BE-932C-8FCA0313C6D8}" sibTransId="{C65B57A4-3E86-4A08-AD8C-100B7A0AFCAD}"/>
    <dgm:cxn modelId="{CE0E2B3B-D556-4D30-9A18-3423F245173C}" type="presOf" srcId="{A5774B9E-BF76-4A0B-818B-AD2791A220DA}" destId="{13570BBD-0E83-4F01-8BB6-AB1EB0A2BE79}" srcOrd="0" destOrd="0" presId="urn:microsoft.com/office/officeart/2005/8/layout/hList1"/>
    <dgm:cxn modelId="{E08BFEB0-2F0E-440B-BC8A-CFF28EEA753A}" srcId="{F85D921B-E94A-478F-8D7C-45A7739D70A2}" destId="{6A3AFAC5-1671-439B-A180-6865CFA4C091}" srcOrd="0" destOrd="0" parTransId="{CB2B79FC-6C57-487D-9771-504DAA3E7C76}" sibTransId="{32FBC1E8-4888-4CED-97C2-42CB2762E098}"/>
    <dgm:cxn modelId="{EB1DAAEB-593D-446D-9E2A-50E855AFA540}" srcId="{AEE51350-30F4-49BC-A1EC-4167A629F14B}" destId="{A6C4FB22-9FB0-4EDC-A315-4C08C9B04F22}" srcOrd="0" destOrd="0" parTransId="{3EF721F6-06BA-49C5-98B6-6448DA7EC705}" sibTransId="{64000982-EAC5-4E02-B769-D35030B833E9}"/>
    <dgm:cxn modelId="{827740F3-0A2A-4ADF-A055-A88F0A7AD678}" type="presOf" srcId="{30EA4172-8075-4909-B064-744D11711581}" destId="{E84B2ECD-45C6-4011-AE45-EDB646DB79D4}" srcOrd="0" destOrd="0" presId="urn:microsoft.com/office/officeart/2005/8/layout/hList1"/>
    <dgm:cxn modelId="{EAFD6232-0C7C-4B93-8A7C-4734ABE339C1}" srcId="{2A34E5D5-60E6-45B4-B5A7-E905A019C067}" destId="{AEE51350-30F4-49BC-A1EC-4167A629F14B}" srcOrd="0" destOrd="0" parTransId="{A974B08D-C519-4B9B-8F41-37DD98F9026C}" sibTransId="{901385B8-FCC4-4ADE-A838-242A8F64D54A}"/>
    <dgm:cxn modelId="{F34EB2A7-9949-4380-A060-94DCE9799B72}" type="presOf" srcId="{2A34E5D5-60E6-45B4-B5A7-E905A019C067}" destId="{EE04D81B-347C-492E-AB05-BDEF701EDEE6}" srcOrd="0" destOrd="0" presId="urn:microsoft.com/office/officeart/2005/8/layout/hList1"/>
    <dgm:cxn modelId="{EE041B24-6106-4AFD-8CDB-811A77D753F6}" srcId="{2A34E5D5-60E6-45B4-B5A7-E905A019C067}" destId="{A5774B9E-BF76-4A0B-818B-AD2791A220DA}" srcOrd="3" destOrd="0" parTransId="{186AD7A9-7AAE-420B-B09D-A07EBC6E1B82}" sibTransId="{E61914D9-E935-4042-92B3-84A182E9DCA3}"/>
    <dgm:cxn modelId="{392F0334-9F97-48F7-8D15-EB4BDCA60CCB}" type="presOf" srcId="{AEE51350-30F4-49BC-A1EC-4167A629F14B}" destId="{6EB52D8B-B56F-47BF-A1E7-B1F2A81766E8}" srcOrd="0" destOrd="0" presId="urn:microsoft.com/office/officeart/2005/8/layout/hList1"/>
    <dgm:cxn modelId="{C7459D24-8036-4E1B-9302-46324589A5D8}" type="presOf" srcId="{6A3AFAC5-1671-439B-A180-6865CFA4C091}" destId="{80B9F41A-D7F5-4755-B865-C052E89736F1}" srcOrd="0" destOrd="0" presId="urn:microsoft.com/office/officeart/2005/8/layout/hList1"/>
    <dgm:cxn modelId="{0C322DF3-7E67-4A65-A00A-835446CEE01E}" type="presOf" srcId="{A6C4FB22-9FB0-4EDC-A315-4C08C9B04F22}" destId="{2A5DD149-7F8C-4C75-B299-24ED6426A19C}" srcOrd="0" destOrd="0" presId="urn:microsoft.com/office/officeart/2005/8/layout/hList1"/>
    <dgm:cxn modelId="{473116C5-9547-462F-ADD0-A066801B7B00}" type="presParOf" srcId="{EE04D81B-347C-492E-AB05-BDEF701EDEE6}" destId="{D70C62BF-8956-4B32-A072-B41A7DA81140}" srcOrd="0" destOrd="0" presId="urn:microsoft.com/office/officeart/2005/8/layout/hList1"/>
    <dgm:cxn modelId="{0211B4E4-C73D-4E0E-8C0B-3BF6F11227D9}" type="presParOf" srcId="{D70C62BF-8956-4B32-A072-B41A7DA81140}" destId="{6EB52D8B-B56F-47BF-A1E7-B1F2A81766E8}" srcOrd="0" destOrd="0" presId="urn:microsoft.com/office/officeart/2005/8/layout/hList1"/>
    <dgm:cxn modelId="{53E249B0-62D5-48B5-8DD0-F167EE04DC2B}" type="presParOf" srcId="{D70C62BF-8956-4B32-A072-B41A7DA81140}" destId="{2A5DD149-7F8C-4C75-B299-24ED6426A19C}" srcOrd="1" destOrd="0" presId="urn:microsoft.com/office/officeart/2005/8/layout/hList1"/>
    <dgm:cxn modelId="{DCE635AE-A731-4F7F-8127-825ADAB45188}" type="presParOf" srcId="{EE04D81B-347C-492E-AB05-BDEF701EDEE6}" destId="{4D0F3D18-AF5C-4BFD-A5A7-05BCB4FE8B04}" srcOrd="1" destOrd="0" presId="urn:microsoft.com/office/officeart/2005/8/layout/hList1"/>
    <dgm:cxn modelId="{3E967CFC-0C98-4047-95FD-13389B559EDB}" type="presParOf" srcId="{EE04D81B-347C-492E-AB05-BDEF701EDEE6}" destId="{E54F8DFD-44C2-4221-B2C5-3315C6676D71}" srcOrd="2" destOrd="0" presId="urn:microsoft.com/office/officeart/2005/8/layout/hList1"/>
    <dgm:cxn modelId="{646ED5E0-EFFB-4404-8845-C6E42F8666CF}" type="presParOf" srcId="{E54F8DFD-44C2-4221-B2C5-3315C6676D71}" destId="{3C91D434-FE47-4681-B7D7-922C120A1BA1}" srcOrd="0" destOrd="0" presId="urn:microsoft.com/office/officeart/2005/8/layout/hList1"/>
    <dgm:cxn modelId="{74038F95-9057-4C7F-8CDE-E1EFF7C4CCD3}" type="presParOf" srcId="{E54F8DFD-44C2-4221-B2C5-3315C6676D71}" destId="{80B9F41A-D7F5-4755-B865-C052E89736F1}" srcOrd="1" destOrd="0" presId="urn:microsoft.com/office/officeart/2005/8/layout/hList1"/>
    <dgm:cxn modelId="{B3FD1D87-98E9-468D-A971-0C32E079C19E}" type="presParOf" srcId="{EE04D81B-347C-492E-AB05-BDEF701EDEE6}" destId="{DBA0C427-48A2-4831-8955-78AA5BF1B8BB}" srcOrd="3" destOrd="0" presId="urn:microsoft.com/office/officeart/2005/8/layout/hList1"/>
    <dgm:cxn modelId="{A9331B31-776C-42C6-86BB-B2A667FEC51E}" type="presParOf" srcId="{EE04D81B-347C-492E-AB05-BDEF701EDEE6}" destId="{2FD35B6B-9649-46CC-ADC7-6EEA72425A80}" srcOrd="4" destOrd="0" presId="urn:microsoft.com/office/officeart/2005/8/layout/hList1"/>
    <dgm:cxn modelId="{C1ED2244-637D-4745-8DE9-AAD3E9CC4749}" type="presParOf" srcId="{2FD35B6B-9649-46CC-ADC7-6EEA72425A80}" destId="{8C297F1B-18DC-4048-B7D0-C6F7C97086FD}" srcOrd="0" destOrd="0" presId="urn:microsoft.com/office/officeart/2005/8/layout/hList1"/>
    <dgm:cxn modelId="{6EDE0EC3-FFDE-4DA8-A824-C9592A4EE7B7}" type="presParOf" srcId="{2FD35B6B-9649-46CC-ADC7-6EEA72425A80}" destId="{1B77964B-EDE2-41B6-A0EF-709C6A9FBCD7}" srcOrd="1" destOrd="0" presId="urn:microsoft.com/office/officeart/2005/8/layout/hList1"/>
    <dgm:cxn modelId="{91AA2F44-23D9-4E1B-B65C-3D1F5ABF657F}" type="presParOf" srcId="{EE04D81B-347C-492E-AB05-BDEF701EDEE6}" destId="{420A9755-A2FB-4488-8686-6DEEA7F7F001}" srcOrd="5" destOrd="0" presId="urn:microsoft.com/office/officeart/2005/8/layout/hList1"/>
    <dgm:cxn modelId="{7196BE31-01BC-4B49-A783-176B2E27F77A}" type="presParOf" srcId="{EE04D81B-347C-492E-AB05-BDEF701EDEE6}" destId="{2BA9734C-E76E-414F-B101-61AC430A372A}" srcOrd="6" destOrd="0" presId="urn:microsoft.com/office/officeart/2005/8/layout/hList1"/>
    <dgm:cxn modelId="{67F1AA8B-E378-431C-A874-BE5AB3ECFA72}" type="presParOf" srcId="{2BA9734C-E76E-414F-B101-61AC430A372A}" destId="{13570BBD-0E83-4F01-8BB6-AB1EB0A2BE79}" srcOrd="0" destOrd="0" presId="urn:microsoft.com/office/officeart/2005/8/layout/hList1"/>
    <dgm:cxn modelId="{BDA5A76A-F30B-4E27-B747-2A6422264317}" type="presParOf" srcId="{2BA9734C-E76E-414F-B101-61AC430A372A}" destId="{E84B2ECD-45C6-4011-AE45-EDB646DB79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4E5D5-60E6-45B4-B5A7-E905A019C067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E51350-30F4-49BC-A1EC-4167A629F14B}">
      <dgm:prSet phldrT="[Texto]"/>
      <dgm:spPr/>
      <dgm:t>
        <a:bodyPr/>
        <a:lstStyle/>
        <a:p>
          <a:r>
            <a:rPr lang="es-ES" dirty="0" smtClean="0"/>
            <a:t>MEDIA TECNOLOGÍA</a:t>
          </a:r>
          <a:endParaRPr lang="es-ES" dirty="0"/>
        </a:p>
      </dgm:t>
    </dgm:pt>
    <dgm:pt modelId="{A974B08D-C519-4B9B-8F41-37DD98F9026C}" type="parTrans" cxnId="{EAFD6232-0C7C-4B93-8A7C-4734ABE339C1}">
      <dgm:prSet/>
      <dgm:spPr/>
      <dgm:t>
        <a:bodyPr/>
        <a:lstStyle/>
        <a:p>
          <a:endParaRPr lang="es-ES"/>
        </a:p>
      </dgm:t>
    </dgm:pt>
    <dgm:pt modelId="{901385B8-FCC4-4ADE-A838-242A8F64D54A}" type="sibTrans" cxnId="{EAFD6232-0C7C-4B93-8A7C-4734ABE339C1}">
      <dgm:prSet/>
      <dgm:spPr/>
      <dgm:t>
        <a:bodyPr/>
        <a:lstStyle/>
        <a:p>
          <a:endParaRPr lang="es-ES"/>
        </a:p>
      </dgm:t>
    </dgm:pt>
    <dgm:pt modelId="{A6C4FB22-9FB0-4EDC-A315-4C08C9B04F22}">
      <dgm:prSet phldrT="[Texto]"/>
      <dgm:spPr/>
      <dgm:t>
        <a:bodyPr/>
        <a:lstStyle/>
        <a:p>
          <a:r>
            <a:rPr lang="es-ES" dirty="0" smtClean="0"/>
            <a:t>Lupas televisión</a:t>
          </a:r>
          <a:endParaRPr lang="es-ES" dirty="0"/>
        </a:p>
      </dgm:t>
    </dgm:pt>
    <dgm:pt modelId="{3EF721F6-06BA-49C5-98B6-6448DA7EC705}" type="parTrans" cxnId="{EB1DAAEB-593D-446D-9E2A-50E855AFA540}">
      <dgm:prSet/>
      <dgm:spPr/>
      <dgm:t>
        <a:bodyPr/>
        <a:lstStyle/>
        <a:p>
          <a:endParaRPr lang="es-ES"/>
        </a:p>
      </dgm:t>
    </dgm:pt>
    <dgm:pt modelId="{64000982-EAC5-4E02-B769-D35030B833E9}" type="sibTrans" cxnId="{EB1DAAEB-593D-446D-9E2A-50E855AFA540}">
      <dgm:prSet/>
      <dgm:spPr/>
      <dgm:t>
        <a:bodyPr/>
        <a:lstStyle/>
        <a:p>
          <a:endParaRPr lang="es-ES"/>
        </a:p>
      </dgm:t>
    </dgm:pt>
    <dgm:pt modelId="{F85D921B-E94A-478F-8D7C-45A7739D70A2}">
      <dgm:prSet phldrT="[Texto]"/>
      <dgm:spPr/>
      <dgm:t>
        <a:bodyPr/>
        <a:lstStyle/>
        <a:p>
          <a:r>
            <a:rPr lang="es-ES" dirty="0" smtClean="0"/>
            <a:t>ALTA TECNOLOGÍA</a:t>
          </a:r>
          <a:endParaRPr lang="es-ES" dirty="0"/>
        </a:p>
      </dgm:t>
    </dgm:pt>
    <dgm:pt modelId="{CC51C560-395C-4DF4-8133-1400623F5AC0}" type="parTrans" cxnId="{9F184ED7-12F3-4905-9F3D-B8E476021521}">
      <dgm:prSet/>
      <dgm:spPr/>
      <dgm:t>
        <a:bodyPr/>
        <a:lstStyle/>
        <a:p>
          <a:endParaRPr lang="es-ES"/>
        </a:p>
      </dgm:t>
    </dgm:pt>
    <dgm:pt modelId="{04031E33-04C4-415B-BD16-BE167303BD34}" type="sibTrans" cxnId="{9F184ED7-12F3-4905-9F3D-B8E476021521}">
      <dgm:prSet/>
      <dgm:spPr/>
      <dgm:t>
        <a:bodyPr/>
        <a:lstStyle/>
        <a:p>
          <a:endParaRPr lang="es-ES"/>
        </a:p>
      </dgm:t>
    </dgm:pt>
    <dgm:pt modelId="{6A3AFAC5-1671-439B-A180-6865CFA4C091}">
      <dgm:prSet phldrT="[Texto]"/>
      <dgm:spPr/>
      <dgm:t>
        <a:bodyPr/>
        <a:lstStyle/>
        <a:p>
          <a:r>
            <a:rPr lang="es-ES" dirty="0" smtClean="0"/>
            <a:t>Magnificadores de pantalla comerciales.</a:t>
          </a:r>
        </a:p>
        <a:p>
          <a:r>
            <a:rPr lang="es-ES" dirty="0" smtClean="0"/>
            <a:t>Accesibilidad de Windows (vista).</a:t>
          </a:r>
        </a:p>
        <a:p>
          <a:r>
            <a:rPr lang="es-ES" dirty="0" smtClean="0"/>
            <a:t>Lupas APP</a:t>
          </a:r>
        </a:p>
        <a:p>
          <a:endParaRPr lang="es-ES" dirty="0"/>
        </a:p>
      </dgm:t>
    </dgm:pt>
    <dgm:pt modelId="{CB2B79FC-6C57-487D-9771-504DAA3E7C76}" type="parTrans" cxnId="{E08BFEB0-2F0E-440B-BC8A-CFF28EEA753A}">
      <dgm:prSet/>
      <dgm:spPr/>
      <dgm:t>
        <a:bodyPr/>
        <a:lstStyle/>
        <a:p>
          <a:endParaRPr lang="es-ES"/>
        </a:p>
      </dgm:t>
    </dgm:pt>
    <dgm:pt modelId="{32FBC1E8-4888-4CED-97C2-42CB2762E098}" type="sibTrans" cxnId="{E08BFEB0-2F0E-440B-BC8A-CFF28EEA753A}">
      <dgm:prSet/>
      <dgm:spPr/>
      <dgm:t>
        <a:bodyPr/>
        <a:lstStyle/>
        <a:p>
          <a:endParaRPr lang="es-ES"/>
        </a:p>
      </dgm:t>
    </dgm:pt>
    <dgm:pt modelId="{F3D604E0-306D-45C5-B271-28338EA4340A}" type="pres">
      <dgm:prSet presAssocID="{2A34E5D5-60E6-45B4-B5A7-E905A019C06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7E991CF-9E40-49A8-B50D-DE8DEBAAE702}" type="pres">
      <dgm:prSet presAssocID="{AEE51350-30F4-49BC-A1EC-4167A629F14B}" presName="composite" presStyleCnt="0"/>
      <dgm:spPr/>
    </dgm:pt>
    <dgm:pt modelId="{CD561026-099E-4E41-A9D4-C83DC7A11593}" type="pres">
      <dgm:prSet presAssocID="{AEE51350-30F4-49BC-A1EC-4167A629F14B}" presName="BackAccent" presStyleLbl="bgShp" presStyleIdx="0" presStyleCnt="2"/>
      <dgm:spPr/>
    </dgm:pt>
    <dgm:pt modelId="{26548245-C965-4ECD-9010-B2F25A93E0B1}" type="pres">
      <dgm:prSet presAssocID="{AEE51350-30F4-49BC-A1EC-4167A629F14B}" presName="Accent" presStyleLbl="alignNode1" presStyleIdx="0" presStyleCnt="2"/>
      <dgm:spPr/>
    </dgm:pt>
    <dgm:pt modelId="{4F43431E-B520-4BDE-B744-D3CA4DB6C90E}" type="pres">
      <dgm:prSet presAssocID="{AEE51350-30F4-49BC-A1EC-4167A629F14B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84D31-3A20-4B1F-ACC0-4A36BBDD5B41}" type="pres">
      <dgm:prSet presAssocID="{AEE51350-30F4-49BC-A1EC-4167A629F14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CFA7F-C8E8-48AE-BD63-82F1AE417357}" type="pres">
      <dgm:prSet presAssocID="{901385B8-FCC4-4ADE-A838-242A8F64D54A}" presName="sibTrans" presStyleCnt="0"/>
      <dgm:spPr/>
    </dgm:pt>
    <dgm:pt modelId="{E85A930A-4665-41D6-AC9C-F6B3DAD6B719}" type="pres">
      <dgm:prSet presAssocID="{F85D921B-E94A-478F-8D7C-45A7739D70A2}" presName="composite" presStyleCnt="0"/>
      <dgm:spPr/>
    </dgm:pt>
    <dgm:pt modelId="{6BF6481C-9BFE-4960-8ED2-104CF29CAD5A}" type="pres">
      <dgm:prSet presAssocID="{F85D921B-E94A-478F-8D7C-45A7739D70A2}" presName="BackAccent" presStyleLbl="bgShp" presStyleIdx="1" presStyleCnt="2"/>
      <dgm:spPr/>
    </dgm:pt>
    <dgm:pt modelId="{358C7661-0224-4BD4-BF9B-E661EFF0A666}" type="pres">
      <dgm:prSet presAssocID="{F85D921B-E94A-478F-8D7C-45A7739D70A2}" presName="Accent" presStyleLbl="alignNode1" presStyleIdx="1" presStyleCnt="2"/>
      <dgm:spPr/>
    </dgm:pt>
    <dgm:pt modelId="{E917B723-7EC4-4E78-9D1C-1AEA0700BD19}" type="pres">
      <dgm:prSet presAssocID="{F85D921B-E94A-478F-8D7C-45A7739D70A2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F130F-B5CD-44FE-A52A-D748986E6BF4}" type="pres">
      <dgm:prSet presAssocID="{F85D921B-E94A-478F-8D7C-45A7739D70A2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184ED7-12F3-4905-9F3D-B8E476021521}" srcId="{2A34E5D5-60E6-45B4-B5A7-E905A019C067}" destId="{F85D921B-E94A-478F-8D7C-45A7739D70A2}" srcOrd="1" destOrd="0" parTransId="{CC51C560-395C-4DF4-8133-1400623F5AC0}" sibTransId="{04031E33-04C4-415B-BD16-BE167303BD34}"/>
    <dgm:cxn modelId="{B5EEFF51-5F3C-4BA1-8E31-441452DCF7BD}" type="presOf" srcId="{F85D921B-E94A-478F-8D7C-45A7739D70A2}" destId="{28BF130F-B5CD-44FE-A52A-D748986E6BF4}" srcOrd="0" destOrd="0" presId="urn:microsoft.com/office/officeart/2008/layout/IncreasingCircleProcess"/>
    <dgm:cxn modelId="{E08BFEB0-2F0E-440B-BC8A-CFF28EEA753A}" srcId="{F85D921B-E94A-478F-8D7C-45A7739D70A2}" destId="{6A3AFAC5-1671-439B-A180-6865CFA4C091}" srcOrd="0" destOrd="0" parTransId="{CB2B79FC-6C57-487D-9771-504DAA3E7C76}" sibTransId="{32FBC1E8-4888-4CED-97C2-42CB2762E098}"/>
    <dgm:cxn modelId="{EB1DAAEB-593D-446D-9E2A-50E855AFA540}" srcId="{AEE51350-30F4-49BC-A1EC-4167A629F14B}" destId="{A6C4FB22-9FB0-4EDC-A315-4C08C9B04F22}" srcOrd="0" destOrd="0" parTransId="{3EF721F6-06BA-49C5-98B6-6448DA7EC705}" sibTransId="{64000982-EAC5-4E02-B769-D35030B833E9}"/>
    <dgm:cxn modelId="{EAFD6232-0C7C-4B93-8A7C-4734ABE339C1}" srcId="{2A34E5D5-60E6-45B4-B5A7-E905A019C067}" destId="{AEE51350-30F4-49BC-A1EC-4167A629F14B}" srcOrd="0" destOrd="0" parTransId="{A974B08D-C519-4B9B-8F41-37DD98F9026C}" sibTransId="{901385B8-FCC4-4ADE-A838-242A8F64D54A}"/>
    <dgm:cxn modelId="{30A7A84F-E939-43FE-BDD8-2476B3442390}" type="presOf" srcId="{A6C4FB22-9FB0-4EDC-A315-4C08C9B04F22}" destId="{4F43431E-B520-4BDE-B744-D3CA4DB6C90E}" srcOrd="0" destOrd="0" presId="urn:microsoft.com/office/officeart/2008/layout/IncreasingCircleProcess"/>
    <dgm:cxn modelId="{36B55530-7BE8-4374-8BD7-94CEB15D9EFD}" type="presOf" srcId="{AEE51350-30F4-49BC-A1EC-4167A629F14B}" destId="{EC284D31-3A20-4B1F-ACC0-4A36BBDD5B41}" srcOrd="0" destOrd="0" presId="urn:microsoft.com/office/officeart/2008/layout/IncreasingCircleProcess"/>
    <dgm:cxn modelId="{5C973A1F-96B8-4193-BC67-31283F07D8A5}" type="presOf" srcId="{6A3AFAC5-1671-439B-A180-6865CFA4C091}" destId="{E917B723-7EC4-4E78-9D1C-1AEA0700BD19}" srcOrd="0" destOrd="0" presId="urn:microsoft.com/office/officeart/2008/layout/IncreasingCircleProcess"/>
    <dgm:cxn modelId="{B86FDF36-9324-44E7-9379-3A222A571C16}" type="presOf" srcId="{2A34E5D5-60E6-45B4-B5A7-E905A019C067}" destId="{F3D604E0-306D-45C5-B271-28338EA4340A}" srcOrd="0" destOrd="0" presId="urn:microsoft.com/office/officeart/2008/layout/IncreasingCircleProcess"/>
    <dgm:cxn modelId="{A1DCEC64-B680-4DB6-81FA-574AB009E380}" type="presParOf" srcId="{F3D604E0-306D-45C5-B271-28338EA4340A}" destId="{D7E991CF-9E40-49A8-B50D-DE8DEBAAE702}" srcOrd="0" destOrd="0" presId="urn:microsoft.com/office/officeart/2008/layout/IncreasingCircleProcess"/>
    <dgm:cxn modelId="{D40B8588-FF1E-4EAD-815C-0779A4D2F45A}" type="presParOf" srcId="{D7E991CF-9E40-49A8-B50D-DE8DEBAAE702}" destId="{CD561026-099E-4E41-A9D4-C83DC7A11593}" srcOrd="0" destOrd="0" presId="urn:microsoft.com/office/officeart/2008/layout/IncreasingCircleProcess"/>
    <dgm:cxn modelId="{238C46BB-4403-4BE6-9E3C-3495ADCF0E4E}" type="presParOf" srcId="{D7E991CF-9E40-49A8-B50D-DE8DEBAAE702}" destId="{26548245-C965-4ECD-9010-B2F25A93E0B1}" srcOrd="1" destOrd="0" presId="urn:microsoft.com/office/officeart/2008/layout/IncreasingCircleProcess"/>
    <dgm:cxn modelId="{2934AC3C-A365-4316-BB50-2376DB329E42}" type="presParOf" srcId="{D7E991CF-9E40-49A8-B50D-DE8DEBAAE702}" destId="{4F43431E-B520-4BDE-B744-D3CA4DB6C90E}" srcOrd="2" destOrd="0" presId="urn:microsoft.com/office/officeart/2008/layout/IncreasingCircleProcess"/>
    <dgm:cxn modelId="{29396489-F712-41F9-81B3-CC9A89A4862F}" type="presParOf" srcId="{D7E991CF-9E40-49A8-B50D-DE8DEBAAE702}" destId="{EC284D31-3A20-4B1F-ACC0-4A36BBDD5B41}" srcOrd="3" destOrd="0" presId="urn:microsoft.com/office/officeart/2008/layout/IncreasingCircleProcess"/>
    <dgm:cxn modelId="{6FE48B7C-3C05-4CC5-9A3C-27AA2EA7CEAD}" type="presParOf" srcId="{F3D604E0-306D-45C5-B271-28338EA4340A}" destId="{EF8CFA7F-C8E8-48AE-BD63-82F1AE417357}" srcOrd="1" destOrd="0" presId="urn:microsoft.com/office/officeart/2008/layout/IncreasingCircleProcess"/>
    <dgm:cxn modelId="{E9852CA1-CAC0-4B10-BFAB-4BEC2D5162D8}" type="presParOf" srcId="{F3D604E0-306D-45C5-B271-28338EA4340A}" destId="{E85A930A-4665-41D6-AC9C-F6B3DAD6B719}" srcOrd="2" destOrd="0" presId="urn:microsoft.com/office/officeart/2008/layout/IncreasingCircleProcess"/>
    <dgm:cxn modelId="{AF29A6A2-817C-4B9A-847F-033766173BE7}" type="presParOf" srcId="{E85A930A-4665-41D6-AC9C-F6B3DAD6B719}" destId="{6BF6481C-9BFE-4960-8ED2-104CF29CAD5A}" srcOrd="0" destOrd="0" presId="urn:microsoft.com/office/officeart/2008/layout/IncreasingCircleProcess"/>
    <dgm:cxn modelId="{D6F6E1FC-567A-4505-B2F1-293464345819}" type="presParOf" srcId="{E85A930A-4665-41D6-AC9C-F6B3DAD6B719}" destId="{358C7661-0224-4BD4-BF9B-E661EFF0A666}" srcOrd="1" destOrd="0" presId="urn:microsoft.com/office/officeart/2008/layout/IncreasingCircleProcess"/>
    <dgm:cxn modelId="{F5D95611-F4D4-46CB-9FD1-5E29041B0B75}" type="presParOf" srcId="{E85A930A-4665-41D6-AC9C-F6B3DAD6B719}" destId="{E917B723-7EC4-4E78-9D1C-1AEA0700BD19}" srcOrd="2" destOrd="0" presId="urn:microsoft.com/office/officeart/2008/layout/IncreasingCircleProcess"/>
    <dgm:cxn modelId="{41FE09E4-D515-4CEA-8BF6-88E8C127810F}" type="presParOf" srcId="{E85A930A-4665-41D6-AC9C-F6B3DAD6B719}" destId="{28BF130F-B5CD-44FE-A52A-D748986E6BF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4E5D5-60E6-45B4-B5A7-E905A019C0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E51350-30F4-49BC-A1EC-4167A629F14B}">
      <dgm:prSet phldrT="[Texto]"/>
      <dgm:spPr/>
      <dgm:t>
        <a:bodyPr/>
        <a:lstStyle/>
        <a:p>
          <a:r>
            <a:rPr lang="es-ES" dirty="0" smtClean="0"/>
            <a:t>Juguetes y libros con texturas diferentes</a:t>
          </a:r>
          <a:endParaRPr lang="es-ES" dirty="0"/>
        </a:p>
      </dgm:t>
    </dgm:pt>
    <dgm:pt modelId="{A974B08D-C519-4B9B-8F41-37DD98F9026C}" type="parTrans" cxnId="{EAFD6232-0C7C-4B93-8A7C-4734ABE339C1}">
      <dgm:prSet/>
      <dgm:spPr/>
      <dgm:t>
        <a:bodyPr/>
        <a:lstStyle/>
        <a:p>
          <a:endParaRPr lang="es-ES"/>
        </a:p>
      </dgm:t>
    </dgm:pt>
    <dgm:pt modelId="{901385B8-FCC4-4ADE-A838-242A8F64D54A}" type="sibTrans" cxnId="{EAFD6232-0C7C-4B93-8A7C-4734ABE339C1}">
      <dgm:prSet/>
      <dgm:spPr/>
      <dgm:t>
        <a:bodyPr/>
        <a:lstStyle/>
        <a:p>
          <a:endParaRPr lang="es-ES"/>
        </a:p>
      </dgm:t>
    </dgm:pt>
    <dgm:pt modelId="{A6C4FB22-9FB0-4EDC-A315-4C08C9B04F22}">
      <dgm:prSet phldrT="[Texto]"/>
      <dgm:spPr/>
      <dgm:t>
        <a:bodyPr/>
        <a:lstStyle/>
        <a:p>
          <a:r>
            <a:rPr lang="es-ES" dirty="0" err="1" smtClean="0"/>
            <a:t>Braillin</a:t>
          </a:r>
          <a:r>
            <a:rPr lang="es-ES" dirty="0" smtClean="0"/>
            <a:t>.</a:t>
          </a:r>
          <a:endParaRPr lang="es-ES" dirty="0"/>
        </a:p>
      </dgm:t>
    </dgm:pt>
    <dgm:pt modelId="{3EF721F6-06BA-49C5-98B6-6448DA7EC705}" type="parTrans" cxnId="{EB1DAAEB-593D-446D-9E2A-50E855AFA540}">
      <dgm:prSet/>
      <dgm:spPr/>
      <dgm:t>
        <a:bodyPr/>
        <a:lstStyle/>
        <a:p>
          <a:endParaRPr lang="es-ES"/>
        </a:p>
      </dgm:t>
    </dgm:pt>
    <dgm:pt modelId="{64000982-EAC5-4E02-B769-D35030B833E9}" type="sibTrans" cxnId="{EB1DAAEB-593D-446D-9E2A-50E855AFA540}">
      <dgm:prSet/>
      <dgm:spPr/>
      <dgm:t>
        <a:bodyPr/>
        <a:lstStyle/>
        <a:p>
          <a:endParaRPr lang="es-ES"/>
        </a:p>
      </dgm:t>
    </dgm:pt>
    <dgm:pt modelId="{F85D921B-E94A-478F-8D7C-45A7739D70A2}">
      <dgm:prSet phldrT="[Texto]"/>
      <dgm:spPr/>
      <dgm:t>
        <a:bodyPr/>
        <a:lstStyle/>
        <a:p>
          <a:r>
            <a:rPr lang="es-ES" dirty="0" smtClean="0"/>
            <a:t>Material en relieve</a:t>
          </a:r>
          <a:endParaRPr lang="es-ES" dirty="0"/>
        </a:p>
      </dgm:t>
    </dgm:pt>
    <dgm:pt modelId="{CC51C560-395C-4DF4-8133-1400623F5AC0}" type="parTrans" cxnId="{9F184ED7-12F3-4905-9F3D-B8E476021521}">
      <dgm:prSet/>
      <dgm:spPr/>
      <dgm:t>
        <a:bodyPr/>
        <a:lstStyle/>
        <a:p>
          <a:endParaRPr lang="es-ES"/>
        </a:p>
      </dgm:t>
    </dgm:pt>
    <dgm:pt modelId="{04031E33-04C4-415B-BD16-BE167303BD34}" type="sibTrans" cxnId="{9F184ED7-12F3-4905-9F3D-B8E476021521}">
      <dgm:prSet/>
      <dgm:spPr/>
      <dgm:t>
        <a:bodyPr/>
        <a:lstStyle/>
        <a:p>
          <a:endParaRPr lang="es-ES"/>
        </a:p>
      </dgm:t>
    </dgm:pt>
    <dgm:pt modelId="{6A3AFAC5-1671-439B-A180-6865CFA4C091}">
      <dgm:prSet phldrT="[Texto]"/>
      <dgm:spPr/>
      <dgm:t>
        <a:bodyPr/>
        <a:lstStyle/>
        <a:p>
          <a:r>
            <a:rPr lang="es-ES" dirty="0" smtClean="0"/>
            <a:t>Mapas.</a:t>
          </a:r>
          <a:endParaRPr lang="es-ES" dirty="0"/>
        </a:p>
      </dgm:t>
    </dgm:pt>
    <dgm:pt modelId="{CB2B79FC-6C57-487D-9771-504DAA3E7C76}" type="parTrans" cxnId="{E08BFEB0-2F0E-440B-BC8A-CFF28EEA753A}">
      <dgm:prSet/>
      <dgm:spPr/>
      <dgm:t>
        <a:bodyPr/>
        <a:lstStyle/>
        <a:p>
          <a:endParaRPr lang="es-ES"/>
        </a:p>
      </dgm:t>
    </dgm:pt>
    <dgm:pt modelId="{32FBC1E8-4888-4CED-97C2-42CB2762E098}" type="sibTrans" cxnId="{E08BFEB0-2F0E-440B-BC8A-CFF28EEA753A}">
      <dgm:prSet/>
      <dgm:spPr/>
      <dgm:t>
        <a:bodyPr/>
        <a:lstStyle/>
        <a:p>
          <a:endParaRPr lang="es-ES"/>
        </a:p>
      </dgm:t>
    </dgm:pt>
    <dgm:pt modelId="{881C6560-E2DE-4E34-84D8-C845E6756706}">
      <dgm:prSet phldrT="[Texto]"/>
      <dgm:spPr/>
      <dgm:t>
        <a:bodyPr/>
        <a:lstStyle/>
        <a:p>
          <a:r>
            <a:rPr lang="es-ES" dirty="0" smtClean="0"/>
            <a:t>Ayudas para </a:t>
          </a:r>
          <a:r>
            <a:rPr lang="es-ES" dirty="0" err="1" smtClean="0"/>
            <a:t>lecto</a:t>
          </a:r>
          <a:r>
            <a:rPr lang="es-ES" dirty="0" smtClean="0"/>
            <a:t>-escritura</a:t>
          </a:r>
          <a:endParaRPr lang="es-ES" dirty="0"/>
        </a:p>
      </dgm:t>
    </dgm:pt>
    <dgm:pt modelId="{CA0772CD-E20D-42D2-8E04-E5D316D8542B}" type="parTrans" cxnId="{99B014D8-36DE-469C-B086-1D9B04EAF1B5}">
      <dgm:prSet/>
      <dgm:spPr/>
      <dgm:t>
        <a:bodyPr/>
        <a:lstStyle/>
        <a:p>
          <a:endParaRPr lang="es-ES"/>
        </a:p>
      </dgm:t>
    </dgm:pt>
    <dgm:pt modelId="{190AE82F-CBBB-4B87-9439-0A0E9B6CEC71}" type="sibTrans" cxnId="{99B014D8-36DE-469C-B086-1D9B04EAF1B5}">
      <dgm:prSet/>
      <dgm:spPr/>
      <dgm:t>
        <a:bodyPr/>
        <a:lstStyle/>
        <a:p>
          <a:endParaRPr lang="es-ES"/>
        </a:p>
      </dgm:t>
    </dgm:pt>
    <dgm:pt modelId="{1A60E89D-6B03-4BE3-AC08-EC7AF4312F80}">
      <dgm:prSet/>
      <dgm:spPr/>
      <dgm:t>
        <a:bodyPr/>
        <a:lstStyle/>
        <a:p>
          <a:r>
            <a:rPr lang="es-ES" dirty="0" smtClean="0"/>
            <a:t>Regleta, punzón</a:t>
          </a:r>
          <a:endParaRPr lang="es-ES" dirty="0"/>
        </a:p>
      </dgm:t>
    </dgm:pt>
    <dgm:pt modelId="{C44B83EB-A230-4489-A2A2-F911091CB74E}" type="parTrans" cxnId="{D1DD18C5-9F89-4934-8645-86C10262209C}">
      <dgm:prSet/>
      <dgm:spPr/>
      <dgm:t>
        <a:bodyPr/>
        <a:lstStyle/>
        <a:p>
          <a:endParaRPr lang="es-ES"/>
        </a:p>
      </dgm:t>
    </dgm:pt>
    <dgm:pt modelId="{2D5958C1-71D9-4EA0-A9CB-44CF51714268}" type="sibTrans" cxnId="{D1DD18C5-9F89-4934-8645-86C10262209C}">
      <dgm:prSet/>
      <dgm:spPr/>
      <dgm:t>
        <a:bodyPr/>
        <a:lstStyle/>
        <a:p>
          <a:endParaRPr lang="es-ES"/>
        </a:p>
      </dgm:t>
    </dgm:pt>
    <dgm:pt modelId="{392FC315-B474-400D-9A57-D5309BEFBF92}">
      <dgm:prSet phldrT="[Texto]"/>
      <dgm:spPr/>
      <dgm:t>
        <a:bodyPr/>
        <a:lstStyle/>
        <a:p>
          <a:r>
            <a:rPr lang="es-ES" dirty="0" smtClean="0"/>
            <a:t>Maquetas.</a:t>
          </a:r>
          <a:endParaRPr lang="es-ES" dirty="0"/>
        </a:p>
      </dgm:t>
    </dgm:pt>
    <dgm:pt modelId="{191F1D29-A7CE-4291-8980-F12D6CD7D930}" type="parTrans" cxnId="{9CED67A1-B0D7-4DED-B5EA-DC414A27876D}">
      <dgm:prSet/>
      <dgm:spPr/>
      <dgm:t>
        <a:bodyPr/>
        <a:lstStyle/>
        <a:p>
          <a:endParaRPr lang="es-ES"/>
        </a:p>
      </dgm:t>
    </dgm:pt>
    <dgm:pt modelId="{51D0E504-3E9A-41C6-B505-A4A4A6BC1144}" type="sibTrans" cxnId="{9CED67A1-B0D7-4DED-B5EA-DC414A27876D}">
      <dgm:prSet/>
      <dgm:spPr/>
      <dgm:t>
        <a:bodyPr/>
        <a:lstStyle/>
        <a:p>
          <a:endParaRPr lang="es-ES"/>
        </a:p>
      </dgm:t>
    </dgm:pt>
    <dgm:pt modelId="{AAFCB31D-E048-4F7D-B2DB-4368EA8F2C40}">
      <dgm:prSet/>
      <dgm:spPr/>
      <dgm:t>
        <a:bodyPr/>
        <a:lstStyle/>
        <a:p>
          <a:r>
            <a:rPr lang="es-ES" dirty="0" smtClean="0"/>
            <a:t>Máquina </a:t>
          </a:r>
          <a:r>
            <a:rPr lang="es-ES" dirty="0" err="1" smtClean="0"/>
            <a:t>Perkins</a:t>
          </a:r>
          <a:endParaRPr lang="es-ES" dirty="0"/>
        </a:p>
      </dgm:t>
    </dgm:pt>
    <dgm:pt modelId="{796D5682-36A5-4ECD-B084-76B60DA324BA}" type="parTrans" cxnId="{493679CF-40A0-4E34-BFE5-E0D7FE0C3F46}">
      <dgm:prSet/>
      <dgm:spPr/>
      <dgm:t>
        <a:bodyPr/>
        <a:lstStyle/>
        <a:p>
          <a:endParaRPr lang="es-ES"/>
        </a:p>
      </dgm:t>
    </dgm:pt>
    <dgm:pt modelId="{1F71B402-8B92-4349-9F6B-AB3EB379FB34}" type="sibTrans" cxnId="{493679CF-40A0-4E34-BFE5-E0D7FE0C3F46}">
      <dgm:prSet/>
      <dgm:spPr/>
      <dgm:t>
        <a:bodyPr/>
        <a:lstStyle/>
        <a:p>
          <a:endParaRPr lang="es-ES"/>
        </a:p>
      </dgm:t>
    </dgm:pt>
    <dgm:pt modelId="{EE04D81B-347C-492E-AB05-BDEF701EDEE6}" type="pres">
      <dgm:prSet presAssocID="{2A34E5D5-60E6-45B4-B5A7-E905A019C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0C62BF-8956-4B32-A072-B41A7DA81140}" type="pres">
      <dgm:prSet presAssocID="{AEE51350-30F4-49BC-A1EC-4167A629F14B}" presName="composite" presStyleCnt="0"/>
      <dgm:spPr/>
    </dgm:pt>
    <dgm:pt modelId="{6EB52D8B-B56F-47BF-A1E7-B1F2A81766E8}" type="pres">
      <dgm:prSet presAssocID="{AEE51350-30F4-49BC-A1EC-4167A629F1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DD149-7F8C-4C75-B299-24ED6426A19C}" type="pres">
      <dgm:prSet presAssocID="{AEE51350-30F4-49BC-A1EC-4167A629F1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F3D18-AF5C-4BFD-A5A7-05BCB4FE8B04}" type="pres">
      <dgm:prSet presAssocID="{901385B8-FCC4-4ADE-A838-242A8F64D54A}" presName="space" presStyleCnt="0"/>
      <dgm:spPr/>
    </dgm:pt>
    <dgm:pt modelId="{E54F8DFD-44C2-4221-B2C5-3315C6676D71}" type="pres">
      <dgm:prSet presAssocID="{F85D921B-E94A-478F-8D7C-45A7739D70A2}" presName="composite" presStyleCnt="0"/>
      <dgm:spPr/>
    </dgm:pt>
    <dgm:pt modelId="{3C91D434-FE47-4681-B7D7-922C120A1BA1}" type="pres">
      <dgm:prSet presAssocID="{F85D921B-E94A-478F-8D7C-45A7739D70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9F41A-D7F5-4755-B865-C052E89736F1}" type="pres">
      <dgm:prSet presAssocID="{F85D921B-E94A-478F-8D7C-45A7739D70A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0C427-48A2-4831-8955-78AA5BF1B8BB}" type="pres">
      <dgm:prSet presAssocID="{04031E33-04C4-415B-BD16-BE167303BD34}" presName="space" presStyleCnt="0"/>
      <dgm:spPr/>
    </dgm:pt>
    <dgm:pt modelId="{2FD35B6B-9649-46CC-ADC7-6EEA72425A80}" type="pres">
      <dgm:prSet presAssocID="{881C6560-E2DE-4E34-84D8-C845E6756706}" presName="composite" presStyleCnt="0"/>
      <dgm:spPr/>
    </dgm:pt>
    <dgm:pt modelId="{8C297F1B-18DC-4048-B7D0-C6F7C97086FD}" type="pres">
      <dgm:prSet presAssocID="{881C6560-E2DE-4E34-84D8-C845E67567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77964B-EDE2-41B6-A0EF-709C6A9FBCD7}" type="pres">
      <dgm:prSet presAssocID="{881C6560-E2DE-4E34-84D8-C845E675670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B014D8-36DE-469C-B086-1D9B04EAF1B5}" srcId="{2A34E5D5-60E6-45B4-B5A7-E905A019C067}" destId="{881C6560-E2DE-4E34-84D8-C845E6756706}" srcOrd="2" destOrd="0" parTransId="{CA0772CD-E20D-42D2-8E04-E5D316D8542B}" sibTransId="{190AE82F-CBBB-4B87-9439-0A0E9B6CEC71}"/>
    <dgm:cxn modelId="{644B625F-EB48-44DA-B94A-E0280C42B1B2}" type="presOf" srcId="{881C6560-E2DE-4E34-84D8-C845E6756706}" destId="{8C297F1B-18DC-4048-B7D0-C6F7C97086FD}" srcOrd="0" destOrd="0" presId="urn:microsoft.com/office/officeart/2005/8/layout/hList1"/>
    <dgm:cxn modelId="{9F184ED7-12F3-4905-9F3D-B8E476021521}" srcId="{2A34E5D5-60E6-45B4-B5A7-E905A019C067}" destId="{F85D921B-E94A-478F-8D7C-45A7739D70A2}" srcOrd="1" destOrd="0" parTransId="{CC51C560-395C-4DF4-8133-1400623F5AC0}" sibTransId="{04031E33-04C4-415B-BD16-BE167303BD34}"/>
    <dgm:cxn modelId="{11B0FCEE-6D24-4258-87FB-E5F634C5FA60}" type="presOf" srcId="{1A60E89D-6B03-4BE3-AC08-EC7AF4312F80}" destId="{1B77964B-EDE2-41B6-A0EF-709C6A9FBCD7}" srcOrd="0" destOrd="0" presId="urn:microsoft.com/office/officeart/2005/8/layout/hList1"/>
    <dgm:cxn modelId="{B4903922-25A2-4CDC-A537-73FAD867D688}" type="presOf" srcId="{F85D921B-E94A-478F-8D7C-45A7739D70A2}" destId="{3C91D434-FE47-4681-B7D7-922C120A1BA1}" srcOrd="0" destOrd="0" presId="urn:microsoft.com/office/officeart/2005/8/layout/hList1"/>
    <dgm:cxn modelId="{D1DD18C5-9F89-4934-8645-86C10262209C}" srcId="{881C6560-E2DE-4E34-84D8-C845E6756706}" destId="{1A60E89D-6B03-4BE3-AC08-EC7AF4312F80}" srcOrd="0" destOrd="0" parTransId="{C44B83EB-A230-4489-A2A2-F911091CB74E}" sibTransId="{2D5958C1-71D9-4EA0-A9CB-44CF51714268}"/>
    <dgm:cxn modelId="{E08BFEB0-2F0E-440B-BC8A-CFF28EEA753A}" srcId="{F85D921B-E94A-478F-8D7C-45A7739D70A2}" destId="{6A3AFAC5-1671-439B-A180-6865CFA4C091}" srcOrd="0" destOrd="0" parTransId="{CB2B79FC-6C57-487D-9771-504DAA3E7C76}" sibTransId="{32FBC1E8-4888-4CED-97C2-42CB2762E098}"/>
    <dgm:cxn modelId="{EB1DAAEB-593D-446D-9E2A-50E855AFA540}" srcId="{AEE51350-30F4-49BC-A1EC-4167A629F14B}" destId="{A6C4FB22-9FB0-4EDC-A315-4C08C9B04F22}" srcOrd="0" destOrd="0" parTransId="{3EF721F6-06BA-49C5-98B6-6448DA7EC705}" sibTransId="{64000982-EAC5-4E02-B769-D35030B833E9}"/>
    <dgm:cxn modelId="{EAFD6232-0C7C-4B93-8A7C-4734ABE339C1}" srcId="{2A34E5D5-60E6-45B4-B5A7-E905A019C067}" destId="{AEE51350-30F4-49BC-A1EC-4167A629F14B}" srcOrd="0" destOrd="0" parTransId="{A974B08D-C519-4B9B-8F41-37DD98F9026C}" sibTransId="{901385B8-FCC4-4ADE-A838-242A8F64D54A}"/>
    <dgm:cxn modelId="{493679CF-40A0-4E34-BFE5-E0D7FE0C3F46}" srcId="{881C6560-E2DE-4E34-84D8-C845E6756706}" destId="{AAFCB31D-E048-4F7D-B2DB-4368EA8F2C40}" srcOrd="1" destOrd="0" parTransId="{796D5682-36A5-4ECD-B084-76B60DA324BA}" sibTransId="{1F71B402-8B92-4349-9F6B-AB3EB379FB34}"/>
    <dgm:cxn modelId="{F34EB2A7-9949-4380-A060-94DCE9799B72}" type="presOf" srcId="{2A34E5D5-60E6-45B4-B5A7-E905A019C067}" destId="{EE04D81B-347C-492E-AB05-BDEF701EDEE6}" srcOrd="0" destOrd="0" presId="urn:microsoft.com/office/officeart/2005/8/layout/hList1"/>
    <dgm:cxn modelId="{908B6AEC-3045-4A3D-839B-BE3A3849A731}" type="presOf" srcId="{392FC315-B474-400D-9A57-D5309BEFBF92}" destId="{80B9F41A-D7F5-4755-B865-C052E89736F1}" srcOrd="0" destOrd="1" presId="urn:microsoft.com/office/officeart/2005/8/layout/hList1"/>
    <dgm:cxn modelId="{05F574E5-13F6-46AD-AE01-7F193365E0D0}" type="presOf" srcId="{AAFCB31D-E048-4F7D-B2DB-4368EA8F2C40}" destId="{1B77964B-EDE2-41B6-A0EF-709C6A9FBCD7}" srcOrd="0" destOrd="1" presId="urn:microsoft.com/office/officeart/2005/8/layout/hList1"/>
    <dgm:cxn modelId="{392F0334-9F97-48F7-8D15-EB4BDCA60CCB}" type="presOf" srcId="{AEE51350-30F4-49BC-A1EC-4167A629F14B}" destId="{6EB52D8B-B56F-47BF-A1E7-B1F2A81766E8}" srcOrd="0" destOrd="0" presId="urn:microsoft.com/office/officeart/2005/8/layout/hList1"/>
    <dgm:cxn modelId="{C7459D24-8036-4E1B-9302-46324589A5D8}" type="presOf" srcId="{6A3AFAC5-1671-439B-A180-6865CFA4C091}" destId="{80B9F41A-D7F5-4755-B865-C052E89736F1}" srcOrd="0" destOrd="0" presId="urn:microsoft.com/office/officeart/2005/8/layout/hList1"/>
    <dgm:cxn modelId="{0C322DF3-7E67-4A65-A00A-835446CEE01E}" type="presOf" srcId="{A6C4FB22-9FB0-4EDC-A315-4C08C9B04F22}" destId="{2A5DD149-7F8C-4C75-B299-24ED6426A19C}" srcOrd="0" destOrd="0" presId="urn:microsoft.com/office/officeart/2005/8/layout/hList1"/>
    <dgm:cxn modelId="{9CED67A1-B0D7-4DED-B5EA-DC414A27876D}" srcId="{F85D921B-E94A-478F-8D7C-45A7739D70A2}" destId="{392FC315-B474-400D-9A57-D5309BEFBF92}" srcOrd="1" destOrd="0" parTransId="{191F1D29-A7CE-4291-8980-F12D6CD7D930}" sibTransId="{51D0E504-3E9A-41C6-B505-A4A4A6BC1144}"/>
    <dgm:cxn modelId="{473116C5-9547-462F-ADD0-A066801B7B00}" type="presParOf" srcId="{EE04D81B-347C-492E-AB05-BDEF701EDEE6}" destId="{D70C62BF-8956-4B32-A072-B41A7DA81140}" srcOrd="0" destOrd="0" presId="urn:microsoft.com/office/officeart/2005/8/layout/hList1"/>
    <dgm:cxn modelId="{0211B4E4-C73D-4E0E-8C0B-3BF6F11227D9}" type="presParOf" srcId="{D70C62BF-8956-4B32-A072-B41A7DA81140}" destId="{6EB52D8B-B56F-47BF-A1E7-B1F2A81766E8}" srcOrd="0" destOrd="0" presId="urn:microsoft.com/office/officeart/2005/8/layout/hList1"/>
    <dgm:cxn modelId="{53E249B0-62D5-48B5-8DD0-F167EE04DC2B}" type="presParOf" srcId="{D70C62BF-8956-4B32-A072-B41A7DA81140}" destId="{2A5DD149-7F8C-4C75-B299-24ED6426A19C}" srcOrd="1" destOrd="0" presId="urn:microsoft.com/office/officeart/2005/8/layout/hList1"/>
    <dgm:cxn modelId="{DCE635AE-A731-4F7F-8127-825ADAB45188}" type="presParOf" srcId="{EE04D81B-347C-492E-AB05-BDEF701EDEE6}" destId="{4D0F3D18-AF5C-4BFD-A5A7-05BCB4FE8B04}" srcOrd="1" destOrd="0" presId="urn:microsoft.com/office/officeart/2005/8/layout/hList1"/>
    <dgm:cxn modelId="{3E967CFC-0C98-4047-95FD-13389B559EDB}" type="presParOf" srcId="{EE04D81B-347C-492E-AB05-BDEF701EDEE6}" destId="{E54F8DFD-44C2-4221-B2C5-3315C6676D71}" srcOrd="2" destOrd="0" presId="urn:microsoft.com/office/officeart/2005/8/layout/hList1"/>
    <dgm:cxn modelId="{646ED5E0-EFFB-4404-8845-C6E42F8666CF}" type="presParOf" srcId="{E54F8DFD-44C2-4221-B2C5-3315C6676D71}" destId="{3C91D434-FE47-4681-B7D7-922C120A1BA1}" srcOrd="0" destOrd="0" presId="urn:microsoft.com/office/officeart/2005/8/layout/hList1"/>
    <dgm:cxn modelId="{74038F95-9057-4C7F-8CDE-E1EFF7C4CCD3}" type="presParOf" srcId="{E54F8DFD-44C2-4221-B2C5-3315C6676D71}" destId="{80B9F41A-D7F5-4755-B865-C052E89736F1}" srcOrd="1" destOrd="0" presId="urn:microsoft.com/office/officeart/2005/8/layout/hList1"/>
    <dgm:cxn modelId="{B3FD1D87-98E9-468D-A971-0C32E079C19E}" type="presParOf" srcId="{EE04D81B-347C-492E-AB05-BDEF701EDEE6}" destId="{DBA0C427-48A2-4831-8955-78AA5BF1B8BB}" srcOrd="3" destOrd="0" presId="urn:microsoft.com/office/officeart/2005/8/layout/hList1"/>
    <dgm:cxn modelId="{A9331B31-776C-42C6-86BB-B2A667FEC51E}" type="presParOf" srcId="{EE04D81B-347C-492E-AB05-BDEF701EDEE6}" destId="{2FD35B6B-9649-46CC-ADC7-6EEA72425A80}" srcOrd="4" destOrd="0" presId="urn:microsoft.com/office/officeart/2005/8/layout/hList1"/>
    <dgm:cxn modelId="{C1ED2244-637D-4745-8DE9-AAD3E9CC4749}" type="presParOf" srcId="{2FD35B6B-9649-46CC-ADC7-6EEA72425A80}" destId="{8C297F1B-18DC-4048-B7D0-C6F7C97086FD}" srcOrd="0" destOrd="0" presId="urn:microsoft.com/office/officeart/2005/8/layout/hList1"/>
    <dgm:cxn modelId="{6EDE0EC3-FFDE-4DA8-A824-C9592A4EE7B7}" type="presParOf" srcId="{2FD35B6B-9649-46CC-ADC7-6EEA72425A80}" destId="{1B77964B-EDE2-41B6-A0EF-709C6A9FB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4E5D5-60E6-45B4-B5A7-E905A019C067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E51350-30F4-49BC-A1EC-4167A629F14B}">
      <dgm:prSet phldrT="[Texto]"/>
      <dgm:spPr/>
      <dgm:t>
        <a:bodyPr/>
        <a:lstStyle/>
        <a:p>
          <a:r>
            <a:rPr lang="es-ES" dirty="0" smtClean="0"/>
            <a:t>MEDIA TECNOLOGÍA</a:t>
          </a:r>
          <a:endParaRPr lang="es-ES" dirty="0"/>
        </a:p>
      </dgm:t>
    </dgm:pt>
    <dgm:pt modelId="{A974B08D-C519-4B9B-8F41-37DD98F9026C}" type="parTrans" cxnId="{EAFD6232-0C7C-4B93-8A7C-4734ABE339C1}">
      <dgm:prSet/>
      <dgm:spPr/>
      <dgm:t>
        <a:bodyPr/>
        <a:lstStyle/>
        <a:p>
          <a:endParaRPr lang="es-ES"/>
        </a:p>
      </dgm:t>
    </dgm:pt>
    <dgm:pt modelId="{901385B8-FCC4-4ADE-A838-242A8F64D54A}" type="sibTrans" cxnId="{EAFD6232-0C7C-4B93-8A7C-4734ABE339C1}">
      <dgm:prSet/>
      <dgm:spPr/>
      <dgm:t>
        <a:bodyPr/>
        <a:lstStyle/>
        <a:p>
          <a:endParaRPr lang="es-ES"/>
        </a:p>
      </dgm:t>
    </dgm:pt>
    <dgm:pt modelId="{A6C4FB22-9FB0-4EDC-A315-4C08C9B04F22}">
      <dgm:prSet phldrT="[Texto]"/>
      <dgm:spPr/>
      <dgm:t>
        <a:bodyPr/>
        <a:lstStyle/>
        <a:p>
          <a:r>
            <a:rPr lang="es-ES" dirty="0" smtClean="0"/>
            <a:t>Audiolibros</a:t>
          </a:r>
        </a:p>
        <a:p>
          <a:r>
            <a:rPr lang="es-ES" dirty="0" smtClean="0"/>
            <a:t>Lectores de textos (OCR)</a:t>
          </a:r>
          <a:endParaRPr lang="es-ES" dirty="0"/>
        </a:p>
      </dgm:t>
    </dgm:pt>
    <dgm:pt modelId="{3EF721F6-06BA-49C5-98B6-6448DA7EC705}" type="parTrans" cxnId="{EB1DAAEB-593D-446D-9E2A-50E855AFA540}">
      <dgm:prSet/>
      <dgm:spPr/>
      <dgm:t>
        <a:bodyPr/>
        <a:lstStyle/>
        <a:p>
          <a:endParaRPr lang="es-ES"/>
        </a:p>
      </dgm:t>
    </dgm:pt>
    <dgm:pt modelId="{64000982-EAC5-4E02-B769-D35030B833E9}" type="sibTrans" cxnId="{EB1DAAEB-593D-446D-9E2A-50E855AFA540}">
      <dgm:prSet/>
      <dgm:spPr/>
      <dgm:t>
        <a:bodyPr/>
        <a:lstStyle/>
        <a:p>
          <a:endParaRPr lang="es-ES"/>
        </a:p>
      </dgm:t>
    </dgm:pt>
    <dgm:pt modelId="{F85D921B-E94A-478F-8D7C-45A7739D70A2}">
      <dgm:prSet phldrT="[Texto]"/>
      <dgm:spPr/>
      <dgm:t>
        <a:bodyPr/>
        <a:lstStyle/>
        <a:p>
          <a:r>
            <a:rPr lang="es-ES" dirty="0" smtClean="0"/>
            <a:t>ALTA TECNOLOGÍA</a:t>
          </a:r>
          <a:endParaRPr lang="es-ES" dirty="0"/>
        </a:p>
      </dgm:t>
    </dgm:pt>
    <dgm:pt modelId="{CC51C560-395C-4DF4-8133-1400623F5AC0}" type="parTrans" cxnId="{9F184ED7-12F3-4905-9F3D-B8E476021521}">
      <dgm:prSet/>
      <dgm:spPr/>
      <dgm:t>
        <a:bodyPr/>
        <a:lstStyle/>
        <a:p>
          <a:endParaRPr lang="es-ES"/>
        </a:p>
      </dgm:t>
    </dgm:pt>
    <dgm:pt modelId="{04031E33-04C4-415B-BD16-BE167303BD34}" type="sibTrans" cxnId="{9F184ED7-12F3-4905-9F3D-B8E476021521}">
      <dgm:prSet/>
      <dgm:spPr/>
      <dgm:t>
        <a:bodyPr/>
        <a:lstStyle/>
        <a:p>
          <a:endParaRPr lang="es-ES"/>
        </a:p>
      </dgm:t>
    </dgm:pt>
    <dgm:pt modelId="{6A3AFAC5-1671-439B-A180-6865CFA4C091}">
      <dgm:prSet phldrT="[Texto]"/>
      <dgm:spPr/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Anotadores parlantes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Impresoras Braille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Línea Braille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Teclado blue </a:t>
          </a:r>
          <a:r>
            <a:rPr lang="es-ES" dirty="0" err="1" smtClean="0"/>
            <a:t>type</a:t>
          </a:r>
          <a:endParaRPr lang="es-ES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Lector de pantalla (</a:t>
          </a:r>
          <a:r>
            <a:rPr lang="es-ES" dirty="0" err="1" smtClean="0"/>
            <a:t>Jaws</a:t>
          </a:r>
          <a:r>
            <a:rPr lang="es-ES" dirty="0" smtClean="0"/>
            <a:t>)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Tableta </a:t>
          </a:r>
          <a:r>
            <a:rPr lang="es-ES" dirty="0" err="1" smtClean="0"/>
            <a:t>digializadora</a:t>
          </a:r>
          <a:endParaRPr lang="es-ES" dirty="0" smtClean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CB2B79FC-6C57-487D-9771-504DAA3E7C76}" type="parTrans" cxnId="{E08BFEB0-2F0E-440B-BC8A-CFF28EEA753A}">
      <dgm:prSet/>
      <dgm:spPr/>
      <dgm:t>
        <a:bodyPr/>
        <a:lstStyle/>
        <a:p>
          <a:endParaRPr lang="es-ES"/>
        </a:p>
      </dgm:t>
    </dgm:pt>
    <dgm:pt modelId="{32FBC1E8-4888-4CED-97C2-42CB2762E098}" type="sibTrans" cxnId="{E08BFEB0-2F0E-440B-BC8A-CFF28EEA753A}">
      <dgm:prSet/>
      <dgm:spPr/>
      <dgm:t>
        <a:bodyPr/>
        <a:lstStyle/>
        <a:p>
          <a:endParaRPr lang="es-ES"/>
        </a:p>
      </dgm:t>
    </dgm:pt>
    <dgm:pt modelId="{F3D604E0-306D-45C5-B271-28338EA4340A}" type="pres">
      <dgm:prSet presAssocID="{2A34E5D5-60E6-45B4-B5A7-E905A019C06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7E991CF-9E40-49A8-B50D-DE8DEBAAE702}" type="pres">
      <dgm:prSet presAssocID="{AEE51350-30F4-49BC-A1EC-4167A629F14B}" presName="composite" presStyleCnt="0"/>
      <dgm:spPr/>
    </dgm:pt>
    <dgm:pt modelId="{CD561026-099E-4E41-A9D4-C83DC7A11593}" type="pres">
      <dgm:prSet presAssocID="{AEE51350-30F4-49BC-A1EC-4167A629F14B}" presName="BackAccent" presStyleLbl="bgShp" presStyleIdx="0" presStyleCnt="2"/>
      <dgm:spPr/>
    </dgm:pt>
    <dgm:pt modelId="{26548245-C965-4ECD-9010-B2F25A93E0B1}" type="pres">
      <dgm:prSet presAssocID="{AEE51350-30F4-49BC-A1EC-4167A629F14B}" presName="Accent" presStyleLbl="alignNode1" presStyleIdx="0" presStyleCnt="2"/>
      <dgm:spPr/>
    </dgm:pt>
    <dgm:pt modelId="{4F43431E-B520-4BDE-B744-D3CA4DB6C90E}" type="pres">
      <dgm:prSet presAssocID="{AEE51350-30F4-49BC-A1EC-4167A629F14B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84D31-3A20-4B1F-ACC0-4A36BBDD5B41}" type="pres">
      <dgm:prSet presAssocID="{AEE51350-30F4-49BC-A1EC-4167A629F14B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CFA7F-C8E8-48AE-BD63-82F1AE417357}" type="pres">
      <dgm:prSet presAssocID="{901385B8-FCC4-4ADE-A838-242A8F64D54A}" presName="sibTrans" presStyleCnt="0"/>
      <dgm:spPr/>
    </dgm:pt>
    <dgm:pt modelId="{E85A930A-4665-41D6-AC9C-F6B3DAD6B719}" type="pres">
      <dgm:prSet presAssocID="{F85D921B-E94A-478F-8D7C-45A7739D70A2}" presName="composite" presStyleCnt="0"/>
      <dgm:spPr/>
    </dgm:pt>
    <dgm:pt modelId="{6BF6481C-9BFE-4960-8ED2-104CF29CAD5A}" type="pres">
      <dgm:prSet presAssocID="{F85D921B-E94A-478F-8D7C-45A7739D70A2}" presName="BackAccent" presStyleLbl="bgShp" presStyleIdx="1" presStyleCnt="2"/>
      <dgm:spPr/>
    </dgm:pt>
    <dgm:pt modelId="{358C7661-0224-4BD4-BF9B-E661EFF0A666}" type="pres">
      <dgm:prSet presAssocID="{F85D921B-E94A-478F-8D7C-45A7739D70A2}" presName="Accent" presStyleLbl="alignNode1" presStyleIdx="1" presStyleCnt="2"/>
      <dgm:spPr/>
    </dgm:pt>
    <dgm:pt modelId="{E917B723-7EC4-4E78-9D1C-1AEA0700BD19}" type="pres">
      <dgm:prSet presAssocID="{F85D921B-E94A-478F-8D7C-45A7739D70A2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F130F-B5CD-44FE-A52A-D748986E6BF4}" type="pres">
      <dgm:prSet presAssocID="{F85D921B-E94A-478F-8D7C-45A7739D70A2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184ED7-12F3-4905-9F3D-B8E476021521}" srcId="{2A34E5D5-60E6-45B4-B5A7-E905A019C067}" destId="{F85D921B-E94A-478F-8D7C-45A7739D70A2}" srcOrd="1" destOrd="0" parTransId="{CC51C560-395C-4DF4-8133-1400623F5AC0}" sibTransId="{04031E33-04C4-415B-BD16-BE167303BD34}"/>
    <dgm:cxn modelId="{B5EEFF51-5F3C-4BA1-8E31-441452DCF7BD}" type="presOf" srcId="{F85D921B-E94A-478F-8D7C-45A7739D70A2}" destId="{28BF130F-B5CD-44FE-A52A-D748986E6BF4}" srcOrd="0" destOrd="0" presId="urn:microsoft.com/office/officeart/2008/layout/IncreasingCircleProcess"/>
    <dgm:cxn modelId="{E08BFEB0-2F0E-440B-BC8A-CFF28EEA753A}" srcId="{F85D921B-E94A-478F-8D7C-45A7739D70A2}" destId="{6A3AFAC5-1671-439B-A180-6865CFA4C091}" srcOrd="0" destOrd="0" parTransId="{CB2B79FC-6C57-487D-9771-504DAA3E7C76}" sibTransId="{32FBC1E8-4888-4CED-97C2-42CB2762E098}"/>
    <dgm:cxn modelId="{EB1DAAEB-593D-446D-9E2A-50E855AFA540}" srcId="{AEE51350-30F4-49BC-A1EC-4167A629F14B}" destId="{A6C4FB22-9FB0-4EDC-A315-4C08C9B04F22}" srcOrd="0" destOrd="0" parTransId="{3EF721F6-06BA-49C5-98B6-6448DA7EC705}" sibTransId="{64000982-EAC5-4E02-B769-D35030B833E9}"/>
    <dgm:cxn modelId="{EAFD6232-0C7C-4B93-8A7C-4734ABE339C1}" srcId="{2A34E5D5-60E6-45B4-B5A7-E905A019C067}" destId="{AEE51350-30F4-49BC-A1EC-4167A629F14B}" srcOrd="0" destOrd="0" parTransId="{A974B08D-C519-4B9B-8F41-37DD98F9026C}" sibTransId="{901385B8-FCC4-4ADE-A838-242A8F64D54A}"/>
    <dgm:cxn modelId="{30A7A84F-E939-43FE-BDD8-2476B3442390}" type="presOf" srcId="{A6C4FB22-9FB0-4EDC-A315-4C08C9B04F22}" destId="{4F43431E-B520-4BDE-B744-D3CA4DB6C90E}" srcOrd="0" destOrd="0" presId="urn:microsoft.com/office/officeart/2008/layout/IncreasingCircleProcess"/>
    <dgm:cxn modelId="{36B55530-7BE8-4374-8BD7-94CEB15D9EFD}" type="presOf" srcId="{AEE51350-30F4-49BC-A1EC-4167A629F14B}" destId="{EC284D31-3A20-4B1F-ACC0-4A36BBDD5B41}" srcOrd="0" destOrd="0" presId="urn:microsoft.com/office/officeart/2008/layout/IncreasingCircleProcess"/>
    <dgm:cxn modelId="{5C973A1F-96B8-4193-BC67-31283F07D8A5}" type="presOf" srcId="{6A3AFAC5-1671-439B-A180-6865CFA4C091}" destId="{E917B723-7EC4-4E78-9D1C-1AEA0700BD19}" srcOrd="0" destOrd="0" presId="urn:microsoft.com/office/officeart/2008/layout/IncreasingCircleProcess"/>
    <dgm:cxn modelId="{B86FDF36-9324-44E7-9379-3A222A571C16}" type="presOf" srcId="{2A34E5D5-60E6-45B4-B5A7-E905A019C067}" destId="{F3D604E0-306D-45C5-B271-28338EA4340A}" srcOrd="0" destOrd="0" presId="urn:microsoft.com/office/officeart/2008/layout/IncreasingCircleProcess"/>
    <dgm:cxn modelId="{A1DCEC64-B680-4DB6-81FA-574AB009E380}" type="presParOf" srcId="{F3D604E0-306D-45C5-B271-28338EA4340A}" destId="{D7E991CF-9E40-49A8-B50D-DE8DEBAAE702}" srcOrd="0" destOrd="0" presId="urn:microsoft.com/office/officeart/2008/layout/IncreasingCircleProcess"/>
    <dgm:cxn modelId="{D40B8588-FF1E-4EAD-815C-0779A4D2F45A}" type="presParOf" srcId="{D7E991CF-9E40-49A8-B50D-DE8DEBAAE702}" destId="{CD561026-099E-4E41-A9D4-C83DC7A11593}" srcOrd="0" destOrd="0" presId="urn:microsoft.com/office/officeart/2008/layout/IncreasingCircleProcess"/>
    <dgm:cxn modelId="{238C46BB-4403-4BE6-9E3C-3495ADCF0E4E}" type="presParOf" srcId="{D7E991CF-9E40-49A8-B50D-DE8DEBAAE702}" destId="{26548245-C965-4ECD-9010-B2F25A93E0B1}" srcOrd="1" destOrd="0" presId="urn:microsoft.com/office/officeart/2008/layout/IncreasingCircleProcess"/>
    <dgm:cxn modelId="{2934AC3C-A365-4316-BB50-2376DB329E42}" type="presParOf" srcId="{D7E991CF-9E40-49A8-B50D-DE8DEBAAE702}" destId="{4F43431E-B520-4BDE-B744-D3CA4DB6C90E}" srcOrd="2" destOrd="0" presId="urn:microsoft.com/office/officeart/2008/layout/IncreasingCircleProcess"/>
    <dgm:cxn modelId="{29396489-F712-41F9-81B3-CC9A89A4862F}" type="presParOf" srcId="{D7E991CF-9E40-49A8-B50D-DE8DEBAAE702}" destId="{EC284D31-3A20-4B1F-ACC0-4A36BBDD5B41}" srcOrd="3" destOrd="0" presId="urn:microsoft.com/office/officeart/2008/layout/IncreasingCircleProcess"/>
    <dgm:cxn modelId="{6FE48B7C-3C05-4CC5-9A3C-27AA2EA7CEAD}" type="presParOf" srcId="{F3D604E0-306D-45C5-B271-28338EA4340A}" destId="{EF8CFA7F-C8E8-48AE-BD63-82F1AE417357}" srcOrd="1" destOrd="0" presId="urn:microsoft.com/office/officeart/2008/layout/IncreasingCircleProcess"/>
    <dgm:cxn modelId="{E9852CA1-CAC0-4B10-BFAB-4BEC2D5162D8}" type="presParOf" srcId="{F3D604E0-306D-45C5-B271-28338EA4340A}" destId="{E85A930A-4665-41D6-AC9C-F6B3DAD6B719}" srcOrd="2" destOrd="0" presId="urn:microsoft.com/office/officeart/2008/layout/IncreasingCircleProcess"/>
    <dgm:cxn modelId="{AF29A6A2-817C-4B9A-847F-033766173BE7}" type="presParOf" srcId="{E85A930A-4665-41D6-AC9C-F6B3DAD6B719}" destId="{6BF6481C-9BFE-4960-8ED2-104CF29CAD5A}" srcOrd="0" destOrd="0" presId="urn:microsoft.com/office/officeart/2008/layout/IncreasingCircleProcess"/>
    <dgm:cxn modelId="{D6F6E1FC-567A-4505-B2F1-293464345819}" type="presParOf" srcId="{E85A930A-4665-41D6-AC9C-F6B3DAD6B719}" destId="{358C7661-0224-4BD4-BF9B-E661EFF0A666}" srcOrd="1" destOrd="0" presId="urn:microsoft.com/office/officeart/2008/layout/IncreasingCircleProcess"/>
    <dgm:cxn modelId="{F5D95611-F4D4-46CB-9FD1-5E29041B0B75}" type="presParOf" srcId="{E85A930A-4665-41D6-AC9C-F6B3DAD6B719}" destId="{E917B723-7EC4-4E78-9D1C-1AEA0700BD19}" srcOrd="2" destOrd="0" presId="urn:microsoft.com/office/officeart/2008/layout/IncreasingCircleProcess"/>
    <dgm:cxn modelId="{41FE09E4-D515-4CEA-8BF6-88E8C127810F}" type="presParOf" srcId="{E85A930A-4665-41D6-AC9C-F6B3DAD6B719}" destId="{28BF130F-B5CD-44FE-A52A-D748986E6BF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52D8B-B56F-47BF-A1E7-B1F2A81766E8}">
      <dsp:nvSpPr>
        <dsp:cNvPr id="0" name=""/>
        <dsp:cNvSpPr/>
      </dsp:nvSpPr>
      <dsp:spPr>
        <a:xfrm>
          <a:off x="3953" y="1372312"/>
          <a:ext cx="2377306" cy="7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Juguetes y áreas de Juego Adaptadas</a:t>
          </a:r>
          <a:endParaRPr lang="es-ES" sz="2000" kern="1200" dirty="0"/>
        </a:p>
      </dsp:txBody>
      <dsp:txXfrm>
        <a:off x="3953" y="1372312"/>
        <a:ext cx="2377306" cy="728312"/>
      </dsp:txXfrm>
    </dsp:sp>
    <dsp:sp modelId="{2A5DD149-7F8C-4C75-B299-24ED6426A19C}">
      <dsp:nvSpPr>
        <dsp:cNvPr id="0" name=""/>
        <dsp:cNvSpPr/>
      </dsp:nvSpPr>
      <dsp:spPr>
        <a:xfrm>
          <a:off x="3953" y="2100625"/>
          <a:ext cx="2377306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Juguetes con luz y sonido…</a:t>
          </a:r>
          <a:endParaRPr lang="es-ES" sz="2000" kern="1200" dirty="0"/>
        </a:p>
      </dsp:txBody>
      <dsp:txXfrm>
        <a:off x="3953" y="2100625"/>
        <a:ext cx="2377306" cy="878400"/>
      </dsp:txXfrm>
    </dsp:sp>
    <dsp:sp modelId="{3C91D434-FE47-4681-B7D7-922C120A1BA1}">
      <dsp:nvSpPr>
        <dsp:cNvPr id="0" name=""/>
        <dsp:cNvSpPr/>
      </dsp:nvSpPr>
      <dsp:spPr>
        <a:xfrm>
          <a:off x="2714082" y="1372312"/>
          <a:ext cx="2377306" cy="7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Adaptación de Textos</a:t>
          </a:r>
          <a:endParaRPr lang="es-ES" sz="2000" kern="1200" dirty="0"/>
        </a:p>
      </dsp:txBody>
      <dsp:txXfrm>
        <a:off x="2714082" y="1372312"/>
        <a:ext cx="2377306" cy="728312"/>
      </dsp:txXfrm>
    </dsp:sp>
    <dsp:sp modelId="{80B9F41A-D7F5-4755-B865-C052E89736F1}">
      <dsp:nvSpPr>
        <dsp:cNvPr id="0" name=""/>
        <dsp:cNvSpPr/>
      </dsp:nvSpPr>
      <dsp:spPr>
        <a:xfrm>
          <a:off x="2714082" y="2100625"/>
          <a:ext cx="2377306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Macrotipos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Papel pauta</a:t>
          </a:r>
          <a:endParaRPr lang="es-ES" sz="2000" kern="1200" dirty="0"/>
        </a:p>
      </dsp:txBody>
      <dsp:txXfrm>
        <a:off x="2714082" y="2100625"/>
        <a:ext cx="2377306" cy="878400"/>
      </dsp:txXfrm>
    </dsp:sp>
    <dsp:sp modelId="{8C297F1B-18DC-4048-B7D0-C6F7C97086FD}">
      <dsp:nvSpPr>
        <dsp:cNvPr id="0" name=""/>
        <dsp:cNvSpPr/>
      </dsp:nvSpPr>
      <dsp:spPr>
        <a:xfrm>
          <a:off x="5424211" y="1372312"/>
          <a:ext cx="2377306" cy="7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Ayudas ópticas</a:t>
          </a:r>
          <a:endParaRPr lang="es-ES" sz="2000" kern="1200" dirty="0"/>
        </a:p>
      </dsp:txBody>
      <dsp:txXfrm>
        <a:off x="5424211" y="1372312"/>
        <a:ext cx="2377306" cy="728312"/>
      </dsp:txXfrm>
    </dsp:sp>
    <dsp:sp modelId="{1B77964B-EDE2-41B6-A0EF-709C6A9FBCD7}">
      <dsp:nvSpPr>
        <dsp:cNvPr id="0" name=""/>
        <dsp:cNvSpPr/>
      </dsp:nvSpPr>
      <dsp:spPr>
        <a:xfrm>
          <a:off x="5424211" y="2100625"/>
          <a:ext cx="2377306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Gafas, lupas, telescopios…</a:t>
          </a:r>
          <a:endParaRPr lang="es-ES" sz="2000" kern="1200" dirty="0"/>
        </a:p>
      </dsp:txBody>
      <dsp:txXfrm>
        <a:off x="5424211" y="2100625"/>
        <a:ext cx="2377306" cy="878400"/>
      </dsp:txXfrm>
    </dsp:sp>
    <dsp:sp modelId="{13570BBD-0E83-4F01-8BB6-AB1EB0A2BE79}">
      <dsp:nvSpPr>
        <dsp:cNvPr id="0" name=""/>
        <dsp:cNvSpPr/>
      </dsp:nvSpPr>
      <dsp:spPr>
        <a:xfrm>
          <a:off x="8134340" y="1372312"/>
          <a:ext cx="2377306" cy="7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Ayudas ergonómicas</a:t>
          </a:r>
          <a:endParaRPr lang="es-ES" sz="2000" kern="1200" dirty="0"/>
        </a:p>
      </dsp:txBody>
      <dsp:txXfrm>
        <a:off x="8134340" y="1372312"/>
        <a:ext cx="2377306" cy="728312"/>
      </dsp:txXfrm>
    </dsp:sp>
    <dsp:sp modelId="{E84B2ECD-45C6-4011-AE45-EDB646DB79D4}">
      <dsp:nvSpPr>
        <dsp:cNvPr id="0" name=""/>
        <dsp:cNvSpPr/>
      </dsp:nvSpPr>
      <dsp:spPr>
        <a:xfrm>
          <a:off x="8134340" y="2100625"/>
          <a:ext cx="2377306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Atriles, flexos.</a:t>
          </a:r>
          <a:endParaRPr lang="es-ES" sz="2000" kern="1200" dirty="0"/>
        </a:p>
      </dsp:txBody>
      <dsp:txXfrm>
        <a:off x="8134340" y="2100625"/>
        <a:ext cx="2377306" cy="87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1026-099E-4E41-A9D4-C83DC7A11593}">
      <dsp:nvSpPr>
        <dsp:cNvPr id="0" name=""/>
        <dsp:cNvSpPr/>
      </dsp:nvSpPr>
      <dsp:spPr>
        <a:xfrm>
          <a:off x="1689702" y="0"/>
          <a:ext cx="835456" cy="835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48245-C965-4ECD-9010-B2F25A93E0B1}">
      <dsp:nvSpPr>
        <dsp:cNvPr id="0" name=""/>
        <dsp:cNvSpPr/>
      </dsp:nvSpPr>
      <dsp:spPr>
        <a:xfrm>
          <a:off x="1773248" y="83545"/>
          <a:ext cx="668365" cy="668365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431E-B520-4BDE-B744-D3CA4DB6C90E}">
      <dsp:nvSpPr>
        <dsp:cNvPr id="0" name=""/>
        <dsp:cNvSpPr/>
      </dsp:nvSpPr>
      <dsp:spPr>
        <a:xfrm>
          <a:off x="2699213" y="835456"/>
          <a:ext cx="2471559" cy="35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Lupas televisión</a:t>
          </a:r>
          <a:endParaRPr lang="es-ES" sz="2500" kern="1200" dirty="0"/>
        </a:p>
      </dsp:txBody>
      <dsp:txXfrm>
        <a:off x="2699213" y="835456"/>
        <a:ext cx="2471559" cy="3515881"/>
      </dsp:txXfrm>
    </dsp:sp>
    <dsp:sp modelId="{EC284D31-3A20-4B1F-ACC0-4A36BBDD5B41}">
      <dsp:nvSpPr>
        <dsp:cNvPr id="0" name=""/>
        <dsp:cNvSpPr/>
      </dsp:nvSpPr>
      <dsp:spPr>
        <a:xfrm>
          <a:off x="2699213" y="0"/>
          <a:ext cx="2471559" cy="83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MEDIA TECNOLOGÍA</a:t>
          </a:r>
          <a:endParaRPr lang="es-ES" sz="2500" kern="1200" dirty="0"/>
        </a:p>
      </dsp:txBody>
      <dsp:txXfrm>
        <a:off x="2699213" y="0"/>
        <a:ext cx="2471559" cy="835456"/>
      </dsp:txXfrm>
    </dsp:sp>
    <dsp:sp modelId="{6BF6481C-9BFE-4960-8ED2-104CF29CAD5A}">
      <dsp:nvSpPr>
        <dsp:cNvPr id="0" name=""/>
        <dsp:cNvSpPr/>
      </dsp:nvSpPr>
      <dsp:spPr>
        <a:xfrm>
          <a:off x="5344826" y="0"/>
          <a:ext cx="835456" cy="835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C7661-0224-4BD4-BF9B-E661EFF0A666}">
      <dsp:nvSpPr>
        <dsp:cNvPr id="0" name=""/>
        <dsp:cNvSpPr/>
      </dsp:nvSpPr>
      <dsp:spPr>
        <a:xfrm>
          <a:off x="5428372" y="83545"/>
          <a:ext cx="668365" cy="66836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7B723-7EC4-4E78-9D1C-1AEA0700BD19}">
      <dsp:nvSpPr>
        <dsp:cNvPr id="0" name=""/>
        <dsp:cNvSpPr/>
      </dsp:nvSpPr>
      <dsp:spPr>
        <a:xfrm>
          <a:off x="6354337" y="835456"/>
          <a:ext cx="2471559" cy="35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Magnificadores de pantalla comerciales.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Accesibilidad de Windows (vista).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Lupas APP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6354337" y="835456"/>
        <a:ext cx="2471559" cy="3515881"/>
      </dsp:txXfrm>
    </dsp:sp>
    <dsp:sp modelId="{28BF130F-B5CD-44FE-A52A-D748986E6BF4}">
      <dsp:nvSpPr>
        <dsp:cNvPr id="0" name=""/>
        <dsp:cNvSpPr/>
      </dsp:nvSpPr>
      <dsp:spPr>
        <a:xfrm>
          <a:off x="6354337" y="0"/>
          <a:ext cx="2471559" cy="83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ALTA TECNOLOGÍA</a:t>
          </a:r>
          <a:endParaRPr lang="es-ES" sz="2500" kern="1200" dirty="0"/>
        </a:p>
      </dsp:txBody>
      <dsp:txXfrm>
        <a:off x="6354337" y="0"/>
        <a:ext cx="2471559" cy="83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52D8B-B56F-47BF-A1E7-B1F2A81766E8}">
      <dsp:nvSpPr>
        <dsp:cNvPr id="0" name=""/>
        <dsp:cNvSpPr/>
      </dsp:nvSpPr>
      <dsp:spPr>
        <a:xfrm>
          <a:off x="3286" y="1130411"/>
          <a:ext cx="3203971" cy="94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Juguetes y libros con texturas diferentes</a:t>
          </a:r>
          <a:endParaRPr lang="es-ES" sz="2600" kern="1200" dirty="0"/>
        </a:p>
      </dsp:txBody>
      <dsp:txXfrm>
        <a:off x="3286" y="1130411"/>
        <a:ext cx="3203971" cy="948595"/>
      </dsp:txXfrm>
    </dsp:sp>
    <dsp:sp modelId="{2A5DD149-7F8C-4C75-B299-24ED6426A19C}">
      <dsp:nvSpPr>
        <dsp:cNvPr id="0" name=""/>
        <dsp:cNvSpPr/>
      </dsp:nvSpPr>
      <dsp:spPr>
        <a:xfrm>
          <a:off x="3286" y="2079006"/>
          <a:ext cx="3203971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Braillin</a:t>
          </a:r>
          <a:r>
            <a:rPr lang="es-ES" sz="2600" kern="1200" dirty="0" smtClean="0"/>
            <a:t>.</a:t>
          </a:r>
          <a:endParaRPr lang="es-ES" sz="2600" kern="1200" dirty="0"/>
        </a:p>
      </dsp:txBody>
      <dsp:txXfrm>
        <a:off x="3286" y="2079006"/>
        <a:ext cx="3203971" cy="1141920"/>
      </dsp:txXfrm>
    </dsp:sp>
    <dsp:sp modelId="{3C91D434-FE47-4681-B7D7-922C120A1BA1}">
      <dsp:nvSpPr>
        <dsp:cNvPr id="0" name=""/>
        <dsp:cNvSpPr/>
      </dsp:nvSpPr>
      <dsp:spPr>
        <a:xfrm>
          <a:off x="3655814" y="1130411"/>
          <a:ext cx="3203971" cy="94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Material en relieve</a:t>
          </a:r>
          <a:endParaRPr lang="es-ES" sz="2600" kern="1200" dirty="0"/>
        </a:p>
      </dsp:txBody>
      <dsp:txXfrm>
        <a:off x="3655814" y="1130411"/>
        <a:ext cx="3203971" cy="948595"/>
      </dsp:txXfrm>
    </dsp:sp>
    <dsp:sp modelId="{80B9F41A-D7F5-4755-B865-C052E89736F1}">
      <dsp:nvSpPr>
        <dsp:cNvPr id="0" name=""/>
        <dsp:cNvSpPr/>
      </dsp:nvSpPr>
      <dsp:spPr>
        <a:xfrm>
          <a:off x="3655814" y="2079006"/>
          <a:ext cx="3203971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Mapas.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Maquetas.</a:t>
          </a:r>
          <a:endParaRPr lang="es-ES" sz="2600" kern="1200" dirty="0"/>
        </a:p>
      </dsp:txBody>
      <dsp:txXfrm>
        <a:off x="3655814" y="2079006"/>
        <a:ext cx="3203971" cy="1141920"/>
      </dsp:txXfrm>
    </dsp:sp>
    <dsp:sp modelId="{8C297F1B-18DC-4048-B7D0-C6F7C97086FD}">
      <dsp:nvSpPr>
        <dsp:cNvPr id="0" name=""/>
        <dsp:cNvSpPr/>
      </dsp:nvSpPr>
      <dsp:spPr>
        <a:xfrm>
          <a:off x="7308342" y="1130411"/>
          <a:ext cx="3203971" cy="94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Ayudas para </a:t>
          </a:r>
          <a:r>
            <a:rPr lang="es-ES" sz="2600" kern="1200" dirty="0" err="1" smtClean="0"/>
            <a:t>lecto</a:t>
          </a:r>
          <a:r>
            <a:rPr lang="es-ES" sz="2600" kern="1200" dirty="0" smtClean="0"/>
            <a:t>-escritura</a:t>
          </a:r>
          <a:endParaRPr lang="es-ES" sz="2600" kern="1200" dirty="0"/>
        </a:p>
      </dsp:txBody>
      <dsp:txXfrm>
        <a:off x="7308342" y="1130411"/>
        <a:ext cx="3203971" cy="948595"/>
      </dsp:txXfrm>
    </dsp:sp>
    <dsp:sp modelId="{1B77964B-EDE2-41B6-A0EF-709C6A9FBCD7}">
      <dsp:nvSpPr>
        <dsp:cNvPr id="0" name=""/>
        <dsp:cNvSpPr/>
      </dsp:nvSpPr>
      <dsp:spPr>
        <a:xfrm>
          <a:off x="7308342" y="2079006"/>
          <a:ext cx="3203971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Regleta, punzón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Máquina </a:t>
          </a:r>
          <a:r>
            <a:rPr lang="es-ES" sz="2600" kern="1200" dirty="0" err="1" smtClean="0"/>
            <a:t>Perkins</a:t>
          </a:r>
          <a:endParaRPr lang="es-ES" sz="2600" kern="1200" dirty="0"/>
        </a:p>
      </dsp:txBody>
      <dsp:txXfrm>
        <a:off x="7308342" y="2079006"/>
        <a:ext cx="3203971" cy="1141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1026-099E-4E41-A9D4-C83DC7A11593}">
      <dsp:nvSpPr>
        <dsp:cNvPr id="0" name=""/>
        <dsp:cNvSpPr/>
      </dsp:nvSpPr>
      <dsp:spPr>
        <a:xfrm>
          <a:off x="1689702" y="0"/>
          <a:ext cx="835456" cy="835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48245-C965-4ECD-9010-B2F25A93E0B1}">
      <dsp:nvSpPr>
        <dsp:cNvPr id="0" name=""/>
        <dsp:cNvSpPr/>
      </dsp:nvSpPr>
      <dsp:spPr>
        <a:xfrm>
          <a:off x="1773248" y="83545"/>
          <a:ext cx="668365" cy="668365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431E-B520-4BDE-B744-D3CA4DB6C90E}">
      <dsp:nvSpPr>
        <dsp:cNvPr id="0" name=""/>
        <dsp:cNvSpPr/>
      </dsp:nvSpPr>
      <dsp:spPr>
        <a:xfrm>
          <a:off x="2699213" y="835456"/>
          <a:ext cx="2471559" cy="35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Audiolibros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Lectores de textos (OCR)</a:t>
          </a:r>
          <a:endParaRPr lang="es-ES" sz="2100" kern="1200" dirty="0"/>
        </a:p>
      </dsp:txBody>
      <dsp:txXfrm>
        <a:off x="2699213" y="835456"/>
        <a:ext cx="2471559" cy="3515881"/>
      </dsp:txXfrm>
    </dsp:sp>
    <dsp:sp modelId="{EC284D31-3A20-4B1F-ACC0-4A36BBDD5B41}">
      <dsp:nvSpPr>
        <dsp:cNvPr id="0" name=""/>
        <dsp:cNvSpPr/>
      </dsp:nvSpPr>
      <dsp:spPr>
        <a:xfrm>
          <a:off x="2699213" y="0"/>
          <a:ext cx="2471559" cy="83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MEDIA TECNOLOGÍA</a:t>
          </a:r>
          <a:endParaRPr lang="es-ES" sz="2500" kern="1200" dirty="0"/>
        </a:p>
      </dsp:txBody>
      <dsp:txXfrm>
        <a:off x="2699213" y="0"/>
        <a:ext cx="2471559" cy="835456"/>
      </dsp:txXfrm>
    </dsp:sp>
    <dsp:sp modelId="{6BF6481C-9BFE-4960-8ED2-104CF29CAD5A}">
      <dsp:nvSpPr>
        <dsp:cNvPr id="0" name=""/>
        <dsp:cNvSpPr/>
      </dsp:nvSpPr>
      <dsp:spPr>
        <a:xfrm>
          <a:off x="5344826" y="0"/>
          <a:ext cx="835456" cy="835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C7661-0224-4BD4-BF9B-E661EFF0A666}">
      <dsp:nvSpPr>
        <dsp:cNvPr id="0" name=""/>
        <dsp:cNvSpPr/>
      </dsp:nvSpPr>
      <dsp:spPr>
        <a:xfrm>
          <a:off x="5428372" y="83545"/>
          <a:ext cx="668365" cy="66836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7B723-7EC4-4E78-9D1C-1AEA0700BD19}">
      <dsp:nvSpPr>
        <dsp:cNvPr id="0" name=""/>
        <dsp:cNvSpPr/>
      </dsp:nvSpPr>
      <dsp:spPr>
        <a:xfrm>
          <a:off x="6354337" y="835456"/>
          <a:ext cx="2471559" cy="351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Anotadores parlantes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Impresoras Braille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dirty="0" smtClean="0"/>
            <a:t>Línea Braille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kern="1200" dirty="0" smtClean="0"/>
            <a:t>Teclado blue </a:t>
          </a:r>
          <a:r>
            <a:rPr lang="es-ES" sz="2100" kern="1200" dirty="0" err="1" smtClean="0"/>
            <a:t>type</a:t>
          </a:r>
          <a:endParaRPr lang="es-ES" sz="21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Lector de pantalla (</a:t>
          </a:r>
          <a:r>
            <a:rPr lang="es-ES" sz="2100" kern="1200" dirty="0" err="1" smtClean="0"/>
            <a:t>Jaws</a:t>
          </a:r>
          <a:r>
            <a:rPr lang="es-ES" sz="2100" kern="1200" dirty="0" smtClean="0"/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Tableta </a:t>
          </a:r>
          <a:r>
            <a:rPr lang="es-ES" sz="2100" kern="1200" dirty="0" err="1" smtClean="0"/>
            <a:t>digializadora</a:t>
          </a:r>
          <a:endParaRPr lang="es-ES" sz="21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6354337" y="835456"/>
        <a:ext cx="2471559" cy="3515881"/>
      </dsp:txXfrm>
    </dsp:sp>
    <dsp:sp modelId="{28BF130F-B5CD-44FE-A52A-D748986E6BF4}">
      <dsp:nvSpPr>
        <dsp:cNvPr id="0" name=""/>
        <dsp:cNvSpPr/>
      </dsp:nvSpPr>
      <dsp:spPr>
        <a:xfrm>
          <a:off x="6354337" y="0"/>
          <a:ext cx="2471559" cy="83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ALTA TECNOLOGÍA</a:t>
          </a:r>
          <a:endParaRPr lang="es-ES" sz="2500" kern="1200" dirty="0"/>
        </a:p>
      </dsp:txBody>
      <dsp:txXfrm>
        <a:off x="6354337" y="0"/>
        <a:ext cx="2471559" cy="83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14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7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b="1">
                <a:ln>
                  <a:noFill/>
                </a:ln>
              </a:defRPr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Máster de Educación Especial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Discapacidad Visual</a:t>
            </a:r>
          </a:p>
        </p:txBody>
      </p:sp>
    </p:spTree>
    <p:extLst>
      <p:ext uri="{BB962C8B-B14F-4D97-AF65-F5344CB8AC3E}">
        <p14:creationId xmlns:p14="http://schemas.microsoft.com/office/powerpoint/2010/main" val="42479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7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31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8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5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1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5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DC7A-042A-4B76-9231-CF52C2045270}" type="datetimeFigureOut">
              <a:rPr lang="es-ES" smtClean="0"/>
              <a:t>24/07/2023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9423-95DF-45CE-9BD2-9E8A95EAC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8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Discapacidad Visual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78702"/>
            <a:ext cx="9144000" cy="1346010"/>
          </a:xfrm>
        </p:spPr>
        <p:txBody>
          <a:bodyPr wrap="square">
            <a:spAutoFit/>
          </a:bodyPr>
          <a:lstStyle/>
          <a:p>
            <a:r>
              <a:rPr lang="es-ES" dirty="0" smtClean="0"/>
              <a:t>Tecnología Asistencial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Vicenta.Avila@uv.es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173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Ceguera_Baja</a:t>
            </a:r>
            <a:r>
              <a:rPr lang="es-ES" dirty="0" smtClean="0"/>
              <a:t> Tecnología</a:t>
            </a:r>
            <a:endParaRPr lang="es-ES" dirty="0"/>
          </a:p>
        </p:txBody>
      </p:sp>
      <p:graphicFrame>
        <p:nvGraphicFramePr>
          <p:cNvPr id="4" name="Marcador de contenido 3" title="Elementos de Baja tecnología para ciego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06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title="Imagen Braille'n Sp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53" y="4333524"/>
            <a:ext cx="2932430" cy="1780186"/>
          </a:xfrm>
          <a:prstGeom prst="rect">
            <a:avLst/>
          </a:prstGeom>
        </p:spPr>
      </p:pic>
      <p:graphicFrame>
        <p:nvGraphicFramePr>
          <p:cNvPr id="4" name="Marcador de contenido 3" title="marcador de posició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0065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Ceguera_Media</a:t>
            </a:r>
            <a:r>
              <a:rPr lang="es-ES" dirty="0" smtClean="0"/>
              <a:t> y alta tecnología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236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presora" title="impresora Brail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93" y="4354458"/>
            <a:ext cx="3011685" cy="2158171"/>
          </a:xfrm>
          <a:prstGeom prst="rect">
            <a:avLst/>
          </a:prstGeom>
        </p:spPr>
      </p:pic>
      <p:pic>
        <p:nvPicPr>
          <p:cNvPr id="10" name="Imagen 9" descr="Permite navegar" title="Paquete Jaw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8" y="4505197"/>
            <a:ext cx="1725318" cy="2017951"/>
          </a:xfrm>
          <a:prstGeom prst="rect">
            <a:avLst/>
          </a:prstGeom>
        </p:spPr>
      </p:pic>
      <p:pic>
        <p:nvPicPr>
          <p:cNvPr id="3" name="Imagen 2" title="linea braille en ordenad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916" y="1428916"/>
            <a:ext cx="4283846" cy="3076282"/>
          </a:xfrm>
          <a:prstGeom prst="rect">
            <a:avLst/>
          </a:prstGeom>
        </p:spPr>
      </p:pic>
      <p:pic>
        <p:nvPicPr>
          <p:cNvPr id="4" name="Imagen 3" title="Imagen de Línea Brail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2305051"/>
            <a:ext cx="5200999" cy="1680075"/>
          </a:xfrm>
          <a:prstGeom prst="rect">
            <a:avLst/>
          </a:prstGeom>
        </p:spPr>
      </p:pic>
      <p:sp>
        <p:nvSpPr>
          <p:cNvPr id="9" name="CuadroTexto"/>
          <p:cNvSpPr txBox="1"/>
          <p:nvPr/>
        </p:nvSpPr>
        <p:spPr>
          <a:xfrm>
            <a:off x="2309686" y="1935719"/>
            <a:ext cx="217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Línea Braille</a:t>
            </a:r>
            <a:endParaRPr lang="es-ES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 acceso al ordenador para personas ciegas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825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Materiales específicos para áreas curriculares:</a:t>
            </a:r>
          </a:p>
          <a:p>
            <a:pPr lvl="1"/>
            <a:r>
              <a:rPr lang="es-ES" dirty="0" smtClean="0"/>
              <a:t>Cálculo: caja aritmética. </a:t>
            </a:r>
          </a:p>
          <a:p>
            <a:pPr lvl="1"/>
            <a:r>
              <a:rPr lang="es-ES" dirty="0" err="1" smtClean="0"/>
              <a:t>Signografía</a:t>
            </a:r>
            <a:r>
              <a:rPr lang="es-ES" dirty="0" smtClean="0"/>
              <a:t> musical  braille. </a:t>
            </a:r>
          </a:p>
          <a:p>
            <a:pPr lvl="1"/>
            <a:r>
              <a:rPr lang="es-ES" dirty="0" smtClean="0"/>
              <a:t>Balones sonoros.</a:t>
            </a:r>
          </a:p>
        </p:txBody>
      </p:sp>
    </p:spTree>
    <p:extLst>
      <p:ext uri="{BB962C8B-B14F-4D97-AF65-F5344CB8AC3E}">
        <p14:creationId xmlns:p14="http://schemas.microsoft.com/office/powerpoint/2010/main" val="181748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title="Mapa adapta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97" y="1981026"/>
            <a:ext cx="2426418" cy="3237257"/>
          </a:xfrm>
          <a:prstGeom prst="rect">
            <a:avLst/>
          </a:prstGeom>
        </p:spPr>
      </p:pic>
      <p:pic>
        <p:nvPicPr>
          <p:cNvPr id="4" name="Marcador de contenido 3" descr="Dimo Braille para rotular." title="imagen de Dimo brail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040" y="2587778"/>
            <a:ext cx="4176122" cy="22801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Dispositivos para adaptar material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235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Tecnología Asistencial para la Visión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Factores para determinar la tecnología más adecuada.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Tiflotecnología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TA para personas con Baja Visión.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TA para personas con Ceguera.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40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Diseño universal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0" dirty="0" smtClean="0"/>
              <a:t>Productos y entornos que sean utilizables por todas las personas sin recurrir a adaptaciones o diseños especializados. Las barreras digitales son difíciles de percibir.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Uso equitativo.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Flexibilidad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Uso simple e intuitivo.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Información perceptible.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Tolerancia al error.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Esfuerzo físico bajo.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0" dirty="0" smtClean="0"/>
              <a:t>Tamaño y espacio para el acceso y uso.</a:t>
            </a:r>
          </a:p>
          <a:p>
            <a:pPr marL="0" indent="0">
              <a:buNone/>
            </a:pP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4922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para determinar tecnología más adecuada.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Funcionalidad de la visión.</a:t>
            </a:r>
          </a:p>
          <a:p>
            <a:r>
              <a:rPr lang="es-ES" dirty="0" smtClean="0"/>
              <a:t>Resto visual.</a:t>
            </a:r>
          </a:p>
          <a:p>
            <a:r>
              <a:rPr lang="es-ES" dirty="0" smtClean="0"/>
              <a:t>Habilidades. </a:t>
            </a:r>
          </a:p>
          <a:p>
            <a:r>
              <a:rPr lang="es-ES" dirty="0" smtClean="0"/>
              <a:t>Características personales y contextuales.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95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Tiflotecnología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Tiflotecnología</a:t>
            </a:r>
            <a:r>
              <a:rPr lang="es-ES" dirty="0" smtClean="0"/>
              <a:t>: </a:t>
            </a:r>
            <a:r>
              <a:rPr lang="es-ES" b="0" dirty="0" smtClean="0"/>
              <a:t>dispositivos y programas específicamente diseñados para hacer accesible a las personas con DV la tecnología de la información. 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120810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 para personas con Baja Visión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Objetivo: </a:t>
            </a:r>
            <a:r>
              <a:rPr lang="es-ES" b="0" dirty="0" smtClean="0"/>
              <a:t>optimización del resto visual mediante ampliación de imágenes y adaptación de parámetros visuales.</a:t>
            </a:r>
          </a:p>
          <a:p>
            <a:r>
              <a:rPr lang="es-ES" dirty="0" smtClean="0"/>
              <a:t>Mediante: </a:t>
            </a:r>
          </a:p>
          <a:p>
            <a:pPr lvl="1"/>
            <a:r>
              <a:rPr lang="es-ES" dirty="0" smtClean="0"/>
              <a:t>Ampliando el tamaño de cada objeto</a:t>
            </a:r>
          </a:p>
          <a:p>
            <a:pPr lvl="1"/>
            <a:r>
              <a:rPr lang="es-ES" dirty="0" smtClean="0"/>
              <a:t>Disminuyendo la distancia para ver el objeto</a:t>
            </a:r>
          </a:p>
          <a:p>
            <a:pPr lvl="1"/>
            <a:r>
              <a:rPr lang="es-ES" dirty="0" smtClean="0"/>
              <a:t>Manipulación digital de parámetros visuales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89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Baja </a:t>
            </a:r>
            <a:r>
              <a:rPr lang="es-ES" dirty="0" err="1" smtClean="0"/>
              <a:t>Visión_Baja</a:t>
            </a:r>
            <a:r>
              <a:rPr lang="es-ES" dirty="0" smtClean="0"/>
              <a:t> Tecnología</a:t>
            </a:r>
            <a:endParaRPr lang="es-ES" dirty="0"/>
          </a:p>
        </p:txBody>
      </p:sp>
      <p:graphicFrame>
        <p:nvGraphicFramePr>
          <p:cNvPr id="4" name="Marcador de contenido 3" descr="Elementos de baja tecnología" title="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940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61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Baja </a:t>
            </a:r>
            <a:r>
              <a:rPr lang="es-ES" dirty="0" err="1" smtClean="0"/>
              <a:t>Visión_Media</a:t>
            </a:r>
            <a:r>
              <a:rPr lang="es-ES" dirty="0" smtClean="0"/>
              <a:t> y alta tecnología</a:t>
            </a:r>
            <a:endParaRPr lang="es-ES" dirty="0"/>
          </a:p>
        </p:txBody>
      </p:sp>
      <p:graphicFrame>
        <p:nvGraphicFramePr>
          <p:cNvPr id="4" name="Marcador de contenido 3" title="Elementos de tecnología media y alta para baja visió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55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2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title="Imagen Lupa Windo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145" y="2960421"/>
            <a:ext cx="5114987" cy="2645893"/>
          </a:xfrm>
          <a:prstGeom prst="rect">
            <a:avLst/>
          </a:prstGeom>
        </p:spPr>
      </p:pic>
      <p:sp>
        <p:nvSpPr>
          <p:cNvPr id="7" name="CuadroTexto"/>
          <p:cNvSpPr txBox="1"/>
          <p:nvPr/>
        </p:nvSpPr>
        <p:spPr>
          <a:xfrm>
            <a:off x="6746385" y="2480546"/>
            <a:ext cx="217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Lupa Windows</a:t>
            </a:r>
            <a:endParaRPr lang="es-ES" b="1" dirty="0"/>
          </a:p>
        </p:txBody>
      </p:sp>
      <p:pic>
        <p:nvPicPr>
          <p:cNvPr id="6" name="Imagen 5" title="imagen paquete Zoom Tex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9" y="2051507"/>
            <a:ext cx="2147874" cy="2502117"/>
          </a:xfrm>
          <a:prstGeom prst="rect">
            <a:avLst/>
          </a:prstGeom>
        </p:spPr>
      </p:pic>
      <p:sp>
        <p:nvSpPr>
          <p:cNvPr id="8" name="CuadroTexto"/>
          <p:cNvSpPr txBox="1"/>
          <p:nvPr/>
        </p:nvSpPr>
        <p:spPr>
          <a:xfrm>
            <a:off x="1771301" y="4283368"/>
            <a:ext cx="140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ZoomText</a:t>
            </a:r>
            <a:endParaRPr lang="es-ES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 acceso al ordenador para personas con Baja 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5775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capacidad Visual.pptx" id="{2214B3E9-76D7-4756-9557-85BD67C1AD85}" vid="{3DDF0EF1-6753-4FB0-A199-F45DCEF8CD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bfcdc0-8a47-4bbb-9e32-193918e69d0d">
      <Terms xmlns="http://schemas.microsoft.com/office/infopath/2007/PartnerControls"/>
    </lcf76f155ced4ddcb4097134ff3c332f>
    <TaxCatchAll xmlns="68483484-4d37-489c-ac77-c96ccdbe33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E4E76FD5608D4AA5A77436078930D4" ma:contentTypeVersion="13" ma:contentTypeDescription="Crear nuevo documento." ma:contentTypeScope="" ma:versionID="f8d1bb4bf28361765b75f99af970163a">
  <xsd:schema xmlns:xsd="http://www.w3.org/2001/XMLSchema" xmlns:xs="http://www.w3.org/2001/XMLSchema" xmlns:p="http://schemas.microsoft.com/office/2006/metadata/properties" xmlns:ns2="aabfcdc0-8a47-4bbb-9e32-193918e69d0d" xmlns:ns3="68483484-4d37-489c-ac77-c96ccdbe3382" targetNamespace="http://schemas.microsoft.com/office/2006/metadata/properties" ma:root="true" ma:fieldsID="1c7b8fc9b81e82d177e03bc64c30aa38" ns2:_="" ns3:_="">
    <xsd:import namespace="aabfcdc0-8a47-4bbb-9e32-193918e69d0d"/>
    <xsd:import namespace="68483484-4d37-489c-ac77-c96ccdbe33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fcdc0-8a47-4bbb-9e32-193918e69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82edaa9f-4387-4094-a985-533d7041b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83484-4d37-489c-ac77-c96ccdbe3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bb8d30c-37ab-4a2a-8254-7ac6ddb6e3c9}" ma:internalName="TaxCatchAll" ma:showField="CatchAllData" ma:web="68483484-4d37-489c-ac77-c96ccdbe33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328D3-04D6-46EF-BECA-DADB6B69FE7C}">
  <ds:schemaRefs>
    <ds:schemaRef ds:uri="http://purl.org/dc/dcmitype/"/>
    <ds:schemaRef ds:uri="aabfcdc0-8a47-4bbb-9e32-193918e69d0d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8483484-4d37-489c-ac77-c96ccdbe3382"/>
  </ds:schemaRefs>
</ds:datastoreItem>
</file>

<file path=customXml/itemProps2.xml><?xml version="1.0" encoding="utf-8"?>
<ds:datastoreItem xmlns:ds="http://schemas.openxmlformats.org/officeDocument/2006/customXml" ds:itemID="{27EAC879-CC09-4F98-B386-E40759FBF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F3ACD-CCF2-415F-800E-417A58073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bfcdc0-8a47-4bbb-9e32-193918e69d0d"/>
    <ds:schemaRef ds:uri="68483484-4d37-489c-ac77-c96ccdbe3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Organización de Evaluación</Template>
  <TotalTime>86</TotalTime>
  <Words>338</Words>
  <Application>Microsoft Office PowerPoint</Application>
  <PresentationFormat>Panorámica</PresentationFormat>
  <Paragraphs>79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Discapacidad Visual</vt:lpstr>
      <vt:lpstr>Tecnología Asistencial para la Visión</vt:lpstr>
      <vt:lpstr>Diseño universal</vt:lpstr>
      <vt:lpstr>Factores para determinar tecnología más adecuada.</vt:lpstr>
      <vt:lpstr>Tiflotecnología</vt:lpstr>
      <vt:lpstr>TA para personas con Baja Visión</vt:lpstr>
      <vt:lpstr>Baja Visión_Baja Tecnología</vt:lpstr>
      <vt:lpstr>Baja Visión_Media y alta tecnología</vt:lpstr>
      <vt:lpstr>Elementos de acceso al ordenador para personas con Baja visión</vt:lpstr>
      <vt:lpstr>Ceguera_Baja Tecnología</vt:lpstr>
      <vt:lpstr>Ceguera_Media y alta tecnología</vt:lpstr>
      <vt:lpstr>Elementos de acceso al ordenador para personas ciegas</vt:lpstr>
      <vt:lpstr>Otros</vt:lpstr>
      <vt:lpstr>Dispositivos para adaptar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Discapacidad Visual</dc:title>
  <dc:creator>Vicenta Avila Clemente</dc:creator>
  <cp:lastModifiedBy>Vicenta Avila Clemente</cp:lastModifiedBy>
  <cp:revision>12</cp:revision>
  <dcterms:created xsi:type="dcterms:W3CDTF">2023-03-13T17:09:32Z</dcterms:created>
  <dcterms:modified xsi:type="dcterms:W3CDTF">2023-07-24T20:10:31Z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0x010100CEE4E76FD5608D4AA5A77436078930D4</vt:lpwstr>
  </property>
  <property fmtid="{D5CDD505-2E9C-101B-9397-08002B2CF9AE}" pid="3" name="_MarkAsFinal">
    <vt:bool>true</vt:bool>
  </property>
</Properties>
</file>